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wmf" ContentType="image/x-wmf"/>
  <Default Extension="emf" ContentType="image/x-emf"/>
  <Default Extension="rels" ContentType="application/vnd.openxmlformats-package.relationships+xml"/>
  <Default Extension="xml" ContentType="application/xml"/>
  <Default Extension="wav" ContentType="audio/wav"/>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notesSlides/notesSlide12.xml" ContentType="application/vnd.openxmlformats-officedocument.presentationml.notesSlide+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notesSlides/notesSlide13.xml" ContentType="application/vnd.openxmlformats-officedocument.presentationml.notesSlide+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comments/comment1.xml" ContentType="application/vnd.openxmlformats-officedocument.presentationml.comment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97"/>
  </p:notesMasterIdLst>
  <p:sldIdLst>
    <p:sldId id="609" r:id="rId2"/>
    <p:sldId id="470" r:id="rId3"/>
    <p:sldId id="618" r:id="rId4"/>
    <p:sldId id="867" r:id="rId5"/>
    <p:sldId id="868" r:id="rId6"/>
    <p:sldId id="746" r:id="rId7"/>
    <p:sldId id="847" r:id="rId8"/>
    <p:sldId id="749" r:id="rId9"/>
    <p:sldId id="751" r:id="rId10"/>
    <p:sldId id="851" r:id="rId11"/>
    <p:sldId id="752" r:id="rId12"/>
    <p:sldId id="753" r:id="rId13"/>
    <p:sldId id="754" r:id="rId14"/>
    <p:sldId id="755" r:id="rId15"/>
    <p:sldId id="756" r:id="rId16"/>
    <p:sldId id="848" r:id="rId17"/>
    <p:sldId id="846" r:id="rId18"/>
    <p:sldId id="617" r:id="rId19"/>
    <p:sldId id="757" r:id="rId20"/>
    <p:sldId id="758" r:id="rId21"/>
    <p:sldId id="918" r:id="rId22"/>
    <p:sldId id="850" r:id="rId23"/>
    <p:sldId id="739" r:id="rId24"/>
    <p:sldId id="641" r:id="rId25"/>
    <p:sldId id="677" r:id="rId26"/>
    <p:sldId id="833" r:id="rId27"/>
    <p:sldId id="834" r:id="rId28"/>
    <p:sldId id="835" r:id="rId29"/>
    <p:sldId id="799" r:id="rId30"/>
    <p:sldId id="624" r:id="rId31"/>
    <p:sldId id="625" r:id="rId32"/>
    <p:sldId id="662" r:id="rId33"/>
    <p:sldId id="763" r:id="rId34"/>
    <p:sldId id="765" r:id="rId35"/>
    <p:sldId id="772" r:id="rId36"/>
    <p:sldId id="773" r:id="rId37"/>
    <p:sldId id="889" r:id="rId38"/>
    <p:sldId id="890" r:id="rId39"/>
    <p:sldId id="891" r:id="rId40"/>
    <p:sldId id="855" r:id="rId41"/>
    <p:sldId id="922" r:id="rId42"/>
    <p:sldId id="856" r:id="rId43"/>
    <p:sldId id="923" r:id="rId44"/>
    <p:sldId id="857" r:id="rId45"/>
    <p:sldId id="858" r:id="rId46"/>
    <p:sldId id="924" r:id="rId47"/>
    <p:sldId id="925" r:id="rId48"/>
    <p:sldId id="926" r:id="rId49"/>
    <p:sldId id="927" r:id="rId50"/>
    <p:sldId id="928" r:id="rId51"/>
    <p:sldId id="929" r:id="rId52"/>
    <p:sldId id="866" r:id="rId53"/>
    <p:sldId id="860" r:id="rId54"/>
    <p:sldId id="859" r:id="rId55"/>
    <p:sldId id="892" r:id="rId56"/>
    <p:sldId id="893" r:id="rId57"/>
    <p:sldId id="894" r:id="rId58"/>
    <p:sldId id="917" r:id="rId59"/>
    <p:sldId id="896" r:id="rId60"/>
    <p:sldId id="869" r:id="rId61"/>
    <p:sldId id="870" r:id="rId62"/>
    <p:sldId id="871" r:id="rId63"/>
    <p:sldId id="872" r:id="rId64"/>
    <p:sldId id="873" r:id="rId65"/>
    <p:sldId id="874" r:id="rId66"/>
    <p:sldId id="919" r:id="rId67"/>
    <p:sldId id="876" r:id="rId68"/>
    <p:sldId id="878" r:id="rId69"/>
    <p:sldId id="862" r:id="rId70"/>
    <p:sldId id="881" r:id="rId71"/>
    <p:sldId id="882" r:id="rId72"/>
    <p:sldId id="883" r:id="rId73"/>
    <p:sldId id="884" r:id="rId74"/>
    <p:sldId id="885" r:id="rId75"/>
    <p:sldId id="886" r:id="rId76"/>
    <p:sldId id="865" r:id="rId77"/>
    <p:sldId id="888" r:id="rId78"/>
    <p:sldId id="879" r:id="rId79"/>
    <p:sldId id="895" r:id="rId80"/>
    <p:sldId id="908" r:id="rId81"/>
    <p:sldId id="899" r:id="rId82"/>
    <p:sldId id="900" r:id="rId83"/>
    <p:sldId id="901" r:id="rId84"/>
    <p:sldId id="902" r:id="rId85"/>
    <p:sldId id="903" r:id="rId86"/>
    <p:sldId id="904" r:id="rId87"/>
    <p:sldId id="905" r:id="rId88"/>
    <p:sldId id="907" r:id="rId89"/>
    <p:sldId id="906" r:id="rId90"/>
    <p:sldId id="911" r:id="rId91"/>
    <p:sldId id="914" r:id="rId92"/>
    <p:sldId id="915" r:id="rId93"/>
    <p:sldId id="909" r:id="rId94"/>
    <p:sldId id="691" r:id="rId95"/>
    <p:sldId id="887" r:id="rId96"/>
  </p:sldIdLst>
  <p:sldSz cx="11880850" cy="7164388"/>
  <p:notesSz cx="6858000" cy="9144000"/>
  <p:defaultTextStyle>
    <a:defPPr>
      <a:defRPr lang="ru-RU"/>
    </a:defPPr>
    <a:lvl1pPr marL="0" algn="l" defTabSz="1042203" rtl="0" eaLnBrk="1" latinLnBrk="0" hangingPunct="1">
      <a:defRPr sz="2100" kern="1200">
        <a:solidFill>
          <a:schemeClr val="tx1"/>
        </a:solidFill>
        <a:latin typeface="+mn-lt"/>
        <a:ea typeface="+mn-ea"/>
        <a:cs typeface="+mn-cs"/>
      </a:defRPr>
    </a:lvl1pPr>
    <a:lvl2pPr marL="521102" algn="l" defTabSz="1042203" rtl="0" eaLnBrk="1" latinLnBrk="0" hangingPunct="1">
      <a:defRPr sz="2100" kern="1200">
        <a:solidFill>
          <a:schemeClr val="tx1"/>
        </a:solidFill>
        <a:latin typeface="+mn-lt"/>
        <a:ea typeface="+mn-ea"/>
        <a:cs typeface="+mn-cs"/>
      </a:defRPr>
    </a:lvl2pPr>
    <a:lvl3pPr marL="1042203" algn="l" defTabSz="1042203" rtl="0" eaLnBrk="1" latinLnBrk="0" hangingPunct="1">
      <a:defRPr sz="2100" kern="1200">
        <a:solidFill>
          <a:schemeClr val="tx1"/>
        </a:solidFill>
        <a:latin typeface="+mn-lt"/>
        <a:ea typeface="+mn-ea"/>
        <a:cs typeface="+mn-cs"/>
      </a:defRPr>
    </a:lvl3pPr>
    <a:lvl4pPr marL="1563305" algn="l" defTabSz="1042203" rtl="0" eaLnBrk="1" latinLnBrk="0" hangingPunct="1">
      <a:defRPr sz="2100" kern="1200">
        <a:solidFill>
          <a:schemeClr val="tx1"/>
        </a:solidFill>
        <a:latin typeface="+mn-lt"/>
        <a:ea typeface="+mn-ea"/>
        <a:cs typeface="+mn-cs"/>
      </a:defRPr>
    </a:lvl4pPr>
    <a:lvl5pPr marL="2084405" algn="l" defTabSz="1042203" rtl="0" eaLnBrk="1" latinLnBrk="0" hangingPunct="1">
      <a:defRPr sz="2100" kern="1200">
        <a:solidFill>
          <a:schemeClr val="tx1"/>
        </a:solidFill>
        <a:latin typeface="+mn-lt"/>
        <a:ea typeface="+mn-ea"/>
        <a:cs typeface="+mn-cs"/>
      </a:defRPr>
    </a:lvl5pPr>
    <a:lvl6pPr marL="2605510" algn="l" defTabSz="1042203" rtl="0" eaLnBrk="1" latinLnBrk="0" hangingPunct="1">
      <a:defRPr sz="2100" kern="1200">
        <a:solidFill>
          <a:schemeClr val="tx1"/>
        </a:solidFill>
        <a:latin typeface="+mn-lt"/>
        <a:ea typeface="+mn-ea"/>
        <a:cs typeface="+mn-cs"/>
      </a:defRPr>
    </a:lvl6pPr>
    <a:lvl7pPr marL="3126610" algn="l" defTabSz="1042203" rtl="0" eaLnBrk="1" latinLnBrk="0" hangingPunct="1">
      <a:defRPr sz="2100" kern="1200">
        <a:solidFill>
          <a:schemeClr val="tx1"/>
        </a:solidFill>
        <a:latin typeface="+mn-lt"/>
        <a:ea typeface="+mn-ea"/>
        <a:cs typeface="+mn-cs"/>
      </a:defRPr>
    </a:lvl7pPr>
    <a:lvl8pPr marL="3647712" algn="l" defTabSz="1042203" rtl="0" eaLnBrk="1" latinLnBrk="0" hangingPunct="1">
      <a:defRPr sz="2100" kern="1200">
        <a:solidFill>
          <a:schemeClr val="tx1"/>
        </a:solidFill>
        <a:latin typeface="+mn-lt"/>
        <a:ea typeface="+mn-ea"/>
        <a:cs typeface="+mn-cs"/>
      </a:defRPr>
    </a:lvl8pPr>
    <a:lvl9pPr marL="4168815" algn="l" defTabSz="1042203" rtl="0" eaLnBrk="1" latinLnBrk="0" hangingPunct="1">
      <a:defRPr sz="21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257">
          <p15:clr>
            <a:srgbClr val="A4A3A4"/>
          </p15:clr>
        </p15:guide>
        <p15:guide id="2" pos="3743">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Elena" initials="E" lastIdx="3" clrIdx="0"/>
  <p:cmAuthor id="1" name="Asus" initials="A" lastIdx="1" clrIdx="1"/>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Сред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30" autoAdjust="0"/>
    <p:restoredTop sz="94633" autoAdjust="0"/>
  </p:normalViewPr>
  <p:slideViewPr>
    <p:cSldViewPr>
      <p:cViewPr varScale="1">
        <p:scale>
          <a:sx n="83" d="100"/>
          <a:sy n="83" d="100"/>
        </p:scale>
        <p:origin x="96" y="450"/>
      </p:cViewPr>
      <p:guideLst>
        <p:guide orient="horz" pos="2257"/>
        <p:guide pos="3743"/>
      </p:guideLst>
    </p:cSldViewPr>
  </p:slideViewPr>
  <p:notesTextViewPr>
    <p:cViewPr>
      <p:scale>
        <a:sx n="100" d="100"/>
        <a:sy n="100" d="100"/>
      </p:scale>
      <p:origin x="0" y="0"/>
    </p:cViewPr>
  </p:notesTextViewPr>
  <p:sorterViewPr>
    <p:cViewPr>
      <p:scale>
        <a:sx n="50" d="100"/>
        <a:sy n="50" d="100"/>
      </p:scale>
      <p:origin x="0" y="5712"/>
    </p:cViewPr>
  </p:sorter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slide" Target="slides/slide75.xml"/><Relationship Id="rId84" Type="http://schemas.openxmlformats.org/officeDocument/2006/relationships/slide" Target="slides/slide83.xml"/><Relationship Id="rId89" Type="http://schemas.openxmlformats.org/officeDocument/2006/relationships/slide" Target="slides/slide88.xml"/><Relationship Id="rId97" Type="http://schemas.openxmlformats.org/officeDocument/2006/relationships/notesMaster" Target="notesMasters/notesMaster1.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87" Type="http://schemas.openxmlformats.org/officeDocument/2006/relationships/slide" Target="slides/slide86.xml"/><Relationship Id="rId102" Type="http://schemas.openxmlformats.org/officeDocument/2006/relationships/tableStyles" Target="tableStyles.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90" Type="http://schemas.openxmlformats.org/officeDocument/2006/relationships/slide" Target="slides/slide89.xml"/><Relationship Id="rId95" Type="http://schemas.openxmlformats.org/officeDocument/2006/relationships/slide" Target="slides/slide94.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100"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openxmlformats.org/officeDocument/2006/relationships/slide" Target="slides/slide92.xml"/><Relationship Id="rId98" Type="http://schemas.openxmlformats.org/officeDocument/2006/relationships/commentAuthors" Target="commentAuthor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slide" Target="slides/slide95.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presProps" Target="presProps.xml"/><Relationship Id="rId10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s>
</file>

<file path=ppt/comments/comment1.xml><?xml version="1.0" encoding="utf-8"?>
<p:cmLst xmlns:a="http://schemas.openxmlformats.org/drawingml/2006/main" xmlns:r="http://schemas.openxmlformats.org/officeDocument/2006/relationships" xmlns:p="http://schemas.openxmlformats.org/presentationml/2006/main">
  <p:cm authorId="1" dt="2017-02-07T02:32:28.600" idx="1">
    <p:pos x="1425" y="2309"/>
    <p:text>р</p:text>
  </p:cm>
</p:cmLst>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E8E7B8CF-C813-4A0A-8D8C-775E78F57CC3}" type="doc">
      <dgm:prSet loTypeId="urn:microsoft.com/office/officeart/2005/8/layout/hList1" loCatId="list" qsTypeId="urn:microsoft.com/office/officeart/2005/8/quickstyle/simple1" qsCatId="simple" csTypeId="urn:microsoft.com/office/officeart/2005/8/colors/accent1_2" csCatId="accent1" phldr="1"/>
      <dgm:spPr/>
      <dgm:t>
        <a:bodyPr/>
        <a:lstStyle/>
        <a:p>
          <a:endParaRPr lang="ru-RU"/>
        </a:p>
      </dgm:t>
    </dgm:pt>
    <dgm:pt modelId="{1053C1ED-9F0F-43F3-9E88-BEE00837EB2E}">
      <dgm:prSet phldrT="[Текст]"/>
      <dgm:spPr>
        <a:solidFill>
          <a:srgbClr val="FF9900"/>
        </a:solidFill>
      </dgm:spPr>
      <dgm:t>
        <a:bodyPr/>
        <a:lstStyle/>
        <a:p>
          <a:r>
            <a:rPr lang="ru-RU" dirty="0" smtClean="0"/>
            <a:t>Умения</a:t>
          </a:r>
          <a:endParaRPr lang="ru-RU" dirty="0"/>
        </a:p>
      </dgm:t>
    </dgm:pt>
    <dgm:pt modelId="{FED0A2D9-D89D-4FE0-B0C5-E55BDAAD0E48}" type="parTrans" cxnId="{1D031CE8-DAEA-492B-B4F0-4657E5E39498}">
      <dgm:prSet/>
      <dgm:spPr/>
      <dgm:t>
        <a:bodyPr/>
        <a:lstStyle/>
        <a:p>
          <a:endParaRPr lang="ru-RU"/>
        </a:p>
      </dgm:t>
    </dgm:pt>
    <dgm:pt modelId="{EE640C6A-618C-4945-A52C-12213A992429}" type="sibTrans" cxnId="{1D031CE8-DAEA-492B-B4F0-4657E5E39498}">
      <dgm:prSet/>
      <dgm:spPr/>
      <dgm:t>
        <a:bodyPr/>
        <a:lstStyle/>
        <a:p>
          <a:endParaRPr lang="ru-RU"/>
        </a:p>
      </dgm:t>
    </dgm:pt>
    <dgm:pt modelId="{675CB7F8-7445-47D6-A724-36CE36B5D0E9}">
      <dgm:prSet phldrT="[Текст]" custT="1"/>
      <dgm:spPr>
        <a:solidFill>
          <a:schemeClr val="accent6">
            <a:lumMod val="40000"/>
            <a:lumOff val="60000"/>
            <a:alpha val="90000"/>
          </a:schemeClr>
        </a:solidFill>
      </dgm:spPr>
      <dgm:t>
        <a:bodyPr/>
        <a:lstStyle/>
        <a:p>
          <a:r>
            <a:rPr lang="ru-RU" sz="2400" b="1" dirty="0" smtClean="0"/>
            <a:t>Аналитическое и критическое мышление</a:t>
          </a:r>
          <a:endParaRPr lang="ru-RU" sz="2400" b="1" dirty="0"/>
        </a:p>
      </dgm:t>
    </dgm:pt>
    <dgm:pt modelId="{18169CE1-8F3B-4F72-A719-D694C469E5DF}" type="parTrans" cxnId="{2C032644-14EE-4B8F-92FB-8EABB342658C}">
      <dgm:prSet/>
      <dgm:spPr/>
      <dgm:t>
        <a:bodyPr/>
        <a:lstStyle/>
        <a:p>
          <a:endParaRPr lang="ru-RU"/>
        </a:p>
      </dgm:t>
    </dgm:pt>
    <dgm:pt modelId="{7B29CCBD-BD24-46C8-BE63-6A84A93AE67E}" type="sibTrans" cxnId="{2C032644-14EE-4B8F-92FB-8EABB342658C}">
      <dgm:prSet/>
      <dgm:spPr/>
      <dgm:t>
        <a:bodyPr/>
        <a:lstStyle/>
        <a:p>
          <a:endParaRPr lang="ru-RU"/>
        </a:p>
      </dgm:t>
    </dgm:pt>
    <dgm:pt modelId="{697A17AE-F37A-4D53-82E6-70A065DF8EE2}">
      <dgm:prSet phldrT="[Текст]" custT="1"/>
      <dgm:spPr>
        <a:solidFill>
          <a:schemeClr val="accent6">
            <a:lumMod val="40000"/>
            <a:lumOff val="60000"/>
            <a:alpha val="90000"/>
          </a:schemeClr>
        </a:solidFill>
      </dgm:spPr>
      <dgm:t>
        <a:bodyPr/>
        <a:lstStyle/>
        <a:p>
          <a:r>
            <a:rPr lang="ru-RU" sz="2000" i="1" dirty="0" smtClean="0"/>
            <a:t>Способность взаимодействовать уважительно, сообразно, эффективно</a:t>
          </a:r>
          <a:endParaRPr lang="ru-RU" sz="2000" i="1" dirty="0"/>
        </a:p>
      </dgm:t>
    </dgm:pt>
    <dgm:pt modelId="{36328043-F921-400D-970B-47D8FE56B065}" type="parTrans" cxnId="{657BD613-B26B-4AAF-9A52-CE00C0216EFC}">
      <dgm:prSet/>
      <dgm:spPr/>
      <dgm:t>
        <a:bodyPr/>
        <a:lstStyle/>
        <a:p>
          <a:endParaRPr lang="ru-RU"/>
        </a:p>
      </dgm:t>
    </dgm:pt>
    <dgm:pt modelId="{BCD299C0-C2BD-47B9-8EF0-957BF3F91F61}" type="sibTrans" cxnId="{657BD613-B26B-4AAF-9A52-CE00C0216EFC}">
      <dgm:prSet/>
      <dgm:spPr/>
      <dgm:t>
        <a:bodyPr/>
        <a:lstStyle/>
        <a:p>
          <a:endParaRPr lang="ru-RU"/>
        </a:p>
      </dgm:t>
    </dgm:pt>
    <dgm:pt modelId="{E8B5A7C4-F526-4C72-B328-A4312DE0917E}">
      <dgm:prSet phldrT="[Текст]"/>
      <dgm:spPr>
        <a:solidFill>
          <a:schemeClr val="accent3">
            <a:lumMod val="75000"/>
          </a:schemeClr>
        </a:solidFill>
      </dgm:spPr>
      <dgm:t>
        <a:bodyPr/>
        <a:lstStyle/>
        <a:p>
          <a:r>
            <a:rPr lang="ru-RU" dirty="0" smtClean="0"/>
            <a:t>Знание, Понимание</a:t>
          </a:r>
          <a:endParaRPr lang="ru-RU" dirty="0"/>
        </a:p>
      </dgm:t>
    </dgm:pt>
    <dgm:pt modelId="{4A74EA85-B9D9-4C49-921F-1DDCE97D72C7}" type="parTrans" cxnId="{7A3C0405-09D4-442B-9E8C-FD9A78117327}">
      <dgm:prSet/>
      <dgm:spPr/>
      <dgm:t>
        <a:bodyPr/>
        <a:lstStyle/>
        <a:p>
          <a:endParaRPr lang="ru-RU"/>
        </a:p>
      </dgm:t>
    </dgm:pt>
    <dgm:pt modelId="{6255C5B0-3410-4878-8310-2114827814DD}" type="sibTrans" cxnId="{7A3C0405-09D4-442B-9E8C-FD9A78117327}">
      <dgm:prSet/>
      <dgm:spPr/>
      <dgm:t>
        <a:bodyPr/>
        <a:lstStyle/>
        <a:p>
          <a:endParaRPr lang="ru-RU"/>
        </a:p>
      </dgm:t>
    </dgm:pt>
    <dgm:pt modelId="{54FCFB23-2CF0-4096-B54B-54A8C866016E}">
      <dgm:prSet phldrT="[Текст]"/>
      <dgm:spPr>
        <a:solidFill>
          <a:schemeClr val="accent3">
            <a:lumMod val="40000"/>
            <a:lumOff val="60000"/>
            <a:alpha val="90000"/>
          </a:schemeClr>
        </a:solidFill>
      </dgm:spPr>
      <dgm:t>
        <a:bodyPr/>
        <a:lstStyle/>
        <a:p>
          <a:r>
            <a:rPr lang="ru-RU" b="1" dirty="0" smtClean="0"/>
            <a:t>Осознание и понимание глобальных проблем</a:t>
          </a:r>
          <a:endParaRPr lang="ru-RU" b="1" dirty="0"/>
        </a:p>
      </dgm:t>
    </dgm:pt>
    <dgm:pt modelId="{C637ACCC-B656-4FFA-94B0-00EE5739523D}" type="parTrans" cxnId="{EEAD0371-E78B-45AC-A952-FC9A4704A3E8}">
      <dgm:prSet/>
      <dgm:spPr/>
      <dgm:t>
        <a:bodyPr/>
        <a:lstStyle/>
        <a:p>
          <a:endParaRPr lang="ru-RU"/>
        </a:p>
      </dgm:t>
    </dgm:pt>
    <dgm:pt modelId="{F9C94EB6-A333-414E-A948-A8FDB91CCE18}" type="sibTrans" cxnId="{EEAD0371-E78B-45AC-A952-FC9A4704A3E8}">
      <dgm:prSet/>
      <dgm:spPr/>
      <dgm:t>
        <a:bodyPr/>
        <a:lstStyle/>
        <a:p>
          <a:endParaRPr lang="ru-RU"/>
        </a:p>
      </dgm:t>
    </dgm:pt>
    <dgm:pt modelId="{52BF5944-6EB4-41B0-8C47-050D24CFC021}">
      <dgm:prSet phldrT="[Текст]"/>
      <dgm:spPr>
        <a:solidFill>
          <a:schemeClr val="accent3">
            <a:lumMod val="40000"/>
            <a:lumOff val="60000"/>
            <a:alpha val="90000"/>
          </a:schemeClr>
        </a:solidFill>
      </dgm:spPr>
      <dgm:t>
        <a:bodyPr/>
        <a:lstStyle/>
        <a:p>
          <a:r>
            <a:rPr lang="ru-RU" b="1" dirty="0" smtClean="0"/>
            <a:t>Осознание межкультурных различий, взаимопонимание  </a:t>
          </a:r>
          <a:endParaRPr lang="ru-RU" b="1" dirty="0"/>
        </a:p>
      </dgm:t>
    </dgm:pt>
    <dgm:pt modelId="{12C8F1D5-E0B3-44F5-A332-3A475696A772}" type="parTrans" cxnId="{B978D2E1-9D03-4E85-896D-D84BEC4B3DC6}">
      <dgm:prSet/>
      <dgm:spPr/>
      <dgm:t>
        <a:bodyPr/>
        <a:lstStyle/>
        <a:p>
          <a:endParaRPr lang="ru-RU"/>
        </a:p>
      </dgm:t>
    </dgm:pt>
    <dgm:pt modelId="{92BEA327-E969-472B-AE06-4DFFA63DA646}" type="sibTrans" cxnId="{B978D2E1-9D03-4E85-896D-D84BEC4B3DC6}">
      <dgm:prSet/>
      <dgm:spPr/>
      <dgm:t>
        <a:bodyPr/>
        <a:lstStyle/>
        <a:p>
          <a:endParaRPr lang="ru-RU"/>
        </a:p>
      </dgm:t>
    </dgm:pt>
    <dgm:pt modelId="{E5DB0151-DAFC-4B8F-819E-E65CFABB818C}">
      <dgm:prSet phldrT="[Текст]"/>
      <dgm:spPr>
        <a:solidFill>
          <a:schemeClr val="accent6">
            <a:lumMod val="40000"/>
            <a:lumOff val="60000"/>
            <a:alpha val="90000"/>
          </a:schemeClr>
        </a:solidFill>
      </dgm:spPr>
      <dgm:t>
        <a:bodyPr/>
        <a:lstStyle/>
        <a:p>
          <a:endParaRPr lang="ru-RU" sz="1800" dirty="0"/>
        </a:p>
      </dgm:t>
    </dgm:pt>
    <dgm:pt modelId="{08202CF8-7921-4E8A-A7F6-292E1D0950E5}" type="parTrans" cxnId="{FD14F331-D4FD-42E7-A3CC-9BD418D98D89}">
      <dgm:prSet/>
      <dgm:spPr/>
      <dgm:t>
        <a:bodyPr/>
        <a:lstStyle/>
        <a:p>
          <a:endParaRPr lang="ru-RU"/>
        </a:p>
      </dgm:t>
    </dgm:pt>
    <dgm:pt modelId="{B8AB0FF9-4D29-487B-B8E8-05070D46C3EA}" type="sibTrans" cxnId="{FD14F331-D4FD-42E7-A3CC-9BD418D98D89}">
      <dgm:prSet/>
      <dgm:spPr/>
      <dgm:t>
        <a:bodyPr/>
        <a:lstStyle/>
        <a:p>
          <a:endParaRPr lang="ru-RU"/>
        </a:p>
      </dgm:t>
    </dgm:pt>
    <dgm:pt modelId="{338DA3CA-57E1-4CAC-83B9-2EE1833EBFB1}">
      <dgm:prSet phldrT="[Текст]" custT="1"/>
      <dgm:spPr>
        <a:solidFill>
          <a:schemeClr val="accent6">
            <a:lumMod val="40000"/>
            <a:lumOff val="60000"/>
            <a:alpha val="90000"/>
          </a:schemeClr>
        </a:solidFill>
      </dgm:spPr>
      <dgm:t>
        <a:bodyPr/>
        <a:lstStyle/>
        <a:p>
          <a:r>
            <a:rPr lang="ru-RU" sz="2000" i="1" dirty="0" smtClean="0"/>
            <a:t>Способность сочувствовать</a:t>
          </a:r>
          <a:endParaRPr lang="ru-RU" sz="2000" i="1" dirty="0"/>
        </a:p>
      </dgm:t>
    </dgm:pt>
    <dgm:pt modelId="{83786DF0-6BF0-4E56-A8BD-B28A3BE0903F}" type="parTrans" cxnId="{5F7CB829-3AD9-4FEC-B190-B4BAAA1B6A85}">
      <dgm:prSet/>
      <dgm:spPr/>
      <dgm:t>
        <a:bodyPr/>
        <a:lstStyle/>
        <a:p>
          <a:endParaRPr lang="ru-RU"/>
        </a:p>
      </dgm:t>
    </dgm:pt>
    <dgm:pt modelId="{83686145-CBBD-419C-81E4-95B24F7F3DE2}" type="sibTrans" cxnId="{5F7CB829-3AD9-4FEC-B190-B4BAAA1B6A85}">
      <dgm:prSet/>
      <dgm:spPr/>
      <dgm:t>
        <a:bodyPr/>
        <a:lstStyle/>
        <a:p>
          <a:endParaRPr lang="ru-RU"/>
        </a:p>
      </dgm:t>
    </dgm:pt>
    <dgm:pt modelId="{67C85468-C03A-4088-A2F6-C6004E1F1C22}">
      <dgm:prSet phldrT="[Текст]" custT="1"/>
      <dgm:spPr>
        <a:solidFill>
          <a:schemeClr val="accent6">
            <a:lumMod val="40000"/>
            <a:lumOff val="60000"/>
            <a:alpha val="90000"/>
          </a:schemeClr>
        </a:solidFill>
      </dgm:spPr>
      <dgm:t>
        <a:bodyPr/>
        <a:lstStyle/>
        <a:p>
          <a:r>
            <a:rPr lang="ru-RU" sz="2000" i="1" dirty="0" smtClean="0"/>
            <a:t>Гибкость</a:t>
          </a:r>
          <a:endParaRPr lang="ru-RU" sz="2000" i="1" dirty="0"/>
        </a:p>
      </dgm:t>
    </dgm:pt>
    <dgm:pt modelId="{D0BE6019-02F9-4086-AC65-38C4DB6695FE}" type="parTrans" cxnId="{3406970D-EA89-4246-937E-5E49C74B1C61}">
      <dgm:prSet/>
      <dgm:spPr/>
      <dgm:t>
        <a:bodyPr/>
        <a:lstStyle/>
        <a:p>
          <a:endParaRPr lang="ru-RU"/>
        </a:p>
      </dgm:t>
    </dgm:pt>
    <dgm:pt modelId="{B25A935F-639A-4984-9790-B5DC869C5F4B}" type="sibTrans" cxnId="{3406970D-EA89-4246-937E-5E49C74B1C61}">
      <dgm:prSet/>
      <dgm:spPr/>
      <dgm:t>
        <a:bodyPr/>
        <a:lstStyle/>
        <a:p>
          <a:endParaRPr lang="ru-RU"/>
        </a:p>
      </dgm:t>
    </dgm:pt>
    <dgm:pt modelId="{C6418B64-5D6E-4606-8DC9-3486868908B7}">
      <dgm:prSet phldrT="[Текст]"/>
      <dgm:spPr/>
      <dgm:t>
        <a:bodyPr/>
        <a:lstStyle/>
        <a:p>
          <a:endParaRPr lang="ru-RU" dirty="0"/>
        </a:p>
      </dgm:t>
    </dgm:pt>
    <dgm:pt modelId="{1F699663-2B60-4941-8744-5EC322C9EEC1}" type="sibTrans" cxnId="{12E36199-A431-4C32-888E-AA2934FBFDFC}">
      <dgm:prSet/>
      <dgm:spPr/>
      <dgm:t>
        <a:bodyPr/>
        <a:lstStyle/>
        <a:p>
          <a:endParaRPr lang="ru-RU"/>
        </a:p>
      </dgm:t>
    </dgm:pt>
    <dgm:pt modelId="{307F940A-BBD4-4709-B835-51A4B740E0BF}" type="parTrans" cxnId="{12E36199-A431-4C32-888E-AA2934FBFDFC}">
      <dgm:prSet/>
      <dgm:spPr/>
      <dgm:t>
        <a:bodyPr/>
        <a:lstStyle/>
        <a:p>
          <a:endParaRPr lang="ru-RU"/>
        </a:p>
      </dgm:t>
    </dgm:pt>
    <dgm:pt modelId="{44FFE6B5-EB1B-413D-B959-557F5B102735}">
      <dgm:prSet phldrT="[Текст]"/>
      <dgm:spPr/>
      <dgm:t>
        <a:bodyPr/>
        <a:lstStyle/>
        <a:p>
          <a:r>
            <a:rPr lang="ru-RU" i="1" dirty="0" smtClean="0"/>
            <a:t>Ответственность</a:t>
          </a:r>
          <a:endParaRPr lang="ru-RU" i="1" dirty="0"/>
        </a:p>
      </dgm:t>
    </dgm:pt>
    <dgm:pt modelId="{41A78D35-C1DE-4E2D-B495-FC7F7FF94470}">
      <dgm:prSet phldrT="[Текст]"/>
      <dgm:spPr/>
      <dgm:t>
        <a:bodyPr/>
        <a:lstStyle/>
        <a:p>
          <a:r>
            <a:rPr lang="ru-RU" i="1" dirty="0" smtClean="0"/>
            <a:t>Широта взглядов</a:t>
          </a:r>
          <a:endParaRPr lang="ru-RU" i="1" dirty="0"/>
        </a:p>
      </dgm:t>
    </dgm:pt>
    <dgm:pt modelId="{EEB5D741-A55D-4EDD-9D22-5DE9D946B456}" type="sibTrans" cxnId="{D494C0B0-E379-499E-BC02-FAF12C19010C}">
      <dgm:prSet/>
      <dgm:spPr/>
      <dgm:t>
        <a:bodyPr/>
        <a:lstStyle/>
        <a:p>
          <a:endParaRPr lang="ru-RU"/>
        </a:p>
      </dgm:t>
    </dgm:pt>
    <dgm:pt modelId="{4350A056-8D46-40CF-BEC9-6D5C98CCE412}" type="parTrans" cxnId="{D494C0B0-E379-499E-BC02-FAF12C19010C}">
      <dgm:prSet/>
      <dgm:spPr/>
      <dgm:t>
        <a:bodyPr/>
        <a:lstStyle/>
        <a:p>
          <a:endParaRPr lang="ru-RU"/>
        </a:p>
      </dgm:t>
    </dgm:pt>
    <dgm:pt modelId="{1940C648-5B49-453B-8CF6-B7305A196C63}" type="sibTrans" cxnId="{4002A385-9922-45CA-ACF4-90FD928198C3}">
      <dgm:prSet/>
      <dgm:spPr/>
      <dgm:t>
        <a:bodyPr/>
        <a:lstStyle/>
        <a:p>
          <a:endParaRPr lang="ru-RU"/>
        </a:p>
      </dgm:t>
    </dgm:pt>
    <dgm:pt modelId="{D8058E50-E5D1-48CF-B395-7BD3EA9C1406}" type="parTrans" cxnId="{4002A385-9922-45CA-ACF4-90FD928198C3}">
      <dgm:prSet/>
      <dgm:spPr/>
      <dgm:t>
        <a:bodyPr/>
        <a:lstStyle/>
        <a:p>
          <a:endParaRPr lang="ru-RU"/>
        </a:p>
      </dgm:t>
    </dgm:pt>
    <dgm:pt modelId="{9AA656B3-EEA3-4EC0-95C8-8CF1BC10E0DC}">
      <dgm:prSet phldrT="[Текст]"/>
      <dgm:spPr/>
      <dgm:t>
        <a:bodyPr/>
        <a:lstStyle/>
        <a:p>
          <a:r>
            <a:rPr lang="ru-RU" i="1" dirty="0" smtClean="0"/>
            <a:t>Уважение других культур и культурных отличий</a:t>
          </a:r>
          <a:endParaRPr lang="ru-RU" i="1" dirty="0"/>
        </a:p>
      </dgm:t>
    </dgm:pt>
    <dgm:pt modelId="{D206F95A-FED9-42CB-91E6-6BFC0D6EB2F2}" type="sibTrans" cxnId="{4E1BAFB1-E322-48B8-A067-5EEDA5423199}">
      <dgm:prSet/>
      <dgm:spPr/>
      <dgm:t>
        <a:bodyPr/>
        <a:lstStyle/>
        <a:p>
          <a:endParaRPr lang="ru-RU"/>
        </a:p>
      </dgm:t>
    </dgm:pt>
    <dgm:pt modelId="{6E3E66E2-0EC6-4CE9-8AD5-4D770C6FB68E}" type="parTrans" cxnId="{4E1BAFB1-E322-48B8-A067-5EEDA5423199}">
      <dgm:prSet/>
      <dgm:spPr/>
      <dgm:t>
        <a:bodyPr/>
        <a:lstStyle/>
        <a:p>
          <a:endParaRPr lang="ru-RU"/>
        </a:p>
      </dgm:t>
    </dgm:pt>
    <dgm:pt modelId="{77AAACE6-BC5D-4096-8E6A-88B9565E200C}">
      <dgm:prSet phldrT="[Текст]"/>
      <dgm:spPr/>
      <dgm:t>
        <a:bodyPr/>
        <a:lstStyle/>
        <a:p>
          <a:r>
            <a:rPr lang="ru-RU" i="1" dirty="0" smtClean="0"/>
            <a:t>Открытость представителям иных культур</a:t>
          </a:r>
          <a:endParaRPr lang="ru-RU" i="1" dirty="0"/>
        </a:p>
      </dgm:t>
    </dgm:pt>
    <dgm:pt modelId="{662F3BBE-AD2D-4309-B2D5-F0587B462B1C}" type="sibTrans" cxnId="{320237D4-BBE6-4375-9E8B-D62CFE391620}">
      <dgm:prSet/>
      <dgm:spPr/>
      <dgm:t>
        <a:bodyPr/>
        <a:lstStyle/>
        <a:p>
          <a:endParaRPr lang="ru-RU"/>
        </a:p>
      </dgm:t>
    </dgm:pt>
    <dgm:pt modelId="{55242D6B-D75D-4865-8F83-4B515094CE85}" type="parTrans" cxnId="{320237D4-BBE6-4375-9E8B-D62CFE391620}">
      <dgm:prSet/>
      <dgm:spPr/>
      <dgm:t>
        <a:bodyPr/>
        <a:lstStyle/>
        <a:p>
          <a:endParaRPr lang="ru-RU"/>
        </a:p>
      </dgm:t>
    </dgm:pt>
    <dgm:pt modelId="{0D01C6EC-9675-42B3-A2B2-FFAD50B9C485}">
      <dgm:prSet phldrT="[Текст]"/>
      <dgm:spPr/>
      <dgm:t>
        <a:bodyPr/>
        <a:lstStyle/>
        <a:p>
          <a:r>
            <a:rPr lang="ru-RU" dirty="0" smtClean="0"/>
            <a:t>Отношения</a:t>
          </a:r>
          <a:endParaRPr lang="ru-RU" dirty="0"/>
        </a:p>
      </dgm:t>
    </dgm:pt>
    <dgm:pt modelId="{CC40B36C-A5E1-4B93-B18D-B0846D467C23}" type="sibTrans" cxnId="{A42CACB5-AA1C-4B85-B50A-AC39DAD55BD3}">
      <dgm:prSet/>
      <dgm:spPr/>
      <dgm:t>
        <a:bodyPr/>
        <a:lstStyle/>
        <a:p>
          <a:endParaRPr lang="ru-RU"/>
        </a:p>
      </dgm:t>
    </dgm:pt>
    <dgm:pt modelId="{64FACBA3-323B-475F-947E-06694F090056}" type="parTrans" cxnId="{A42CACB5-AA1C-4B85-B50A-AC39DAD55BD3}">
      <dgm:prSet/>
      <dgm:spPr/>
      <dgm:t>
        <a:bodyPr/>
        <a:lstStyle/>
        <a:p>
          <a:endParaRPr lang="ru-RU"/>
        </a:p>
      </dgm:t>
    </dgm:pt>
    <dgm:pt modelId="{49B1AF8E-4222-449E-9948-A527685A6C81}" type="pres">
      <dgm:prSet presAssocID="{E8E7B8CF-C813-4A0A-8D8C-775E78F57CC3}" presName="Name0" presStyleCnt="0">
        <dgm:presLayoutVars>
          <dgm:dir/>
          <dgm:animLvl val="lvl"/>
          <dgm:resizeHandles val="exact"/>
        </dgm:presLayoutVars>
      </dgm:prSet>
      <dgm:spPr/>
      <dgm:t>
        <a:bodyPr/>
        <a:lstStyle/>
        <a:p>
          <a:endParaRPr lang="ru-RU"/>
        </a:p>
      </dgm:t>
    </dgm:pt>
    <dgm:pt modelId="{BBA64663-476B-4301-9139-FB4563E45CD2}" type="pres">
      <dgm:prSet presAssocID="{1053C1ED-9F0F-43F3-9E88-BEE00837EB2E}" presName="composite" presStyleCnt="0"/>
      <dgm:spPr/>
    </dgm:pt>
    <dgm:pt modelId="{CB2B8ECD-D3EC-43BF-BAC6-CD0620E55FFD}" type="pres">
      <dgm:prSet presAssocID="{1053C1ED-9F0F-43F3-9E88-BEE00837EB2E}" presName="parTx" presStyleLbl="alignNode1" presStyleIdx="0" presStyleCnt="3">
        <dgm:presLayoutVars>
          <dgm:chMax val="0"/>
          <dgm:chPref val="0"/>
          <dgm:bulletEnabled val="1"/>
        </dgm:presLayoutVars>
      </dgm:prSet>
      <dgm:spPr/>
      <dgm:t>
        <a:bodyPr/>
        <a:lstStyle/>
        <a:p>
          <a:endParaRPr lang="ru-RU"/>
        </a:p>
      </dgm:t>
    </dgm:pt>
    <dgm:pt modelId="{422DC798-97D5-44F2-8809-4B0E6DE0957C}" type="pres">
      <dgm:prSet presAssocID="{1053C1ED-9F0F-43F3-9E88-BEE00837EB2E}" presName="desTx" presStyleLbl="alignAccFollowNode1" presStyleIdx="0" presStyleCnt="3">
        <dgm:presLayoutVars>
          <dgm:bulletEnabled val="1"/>
        </dgm:presLayoutVars>
      </dgm:prSet>
      <dgm:spPr/>
      <dgm:t>
        <a:bodyPr/>
        <a:lstStyle/>
        <a:p>
          <a:endParaRPr lang="ru-RU"/>
        </a:p>
      </dgm:t>
    </dgm:pt>
    <dgm:pt modelId="{06DE3B4A-A4AE-400F-A8FB-51C523091738}" type="pres">
      <dgm:prSet presAssocID="{EE640C6A-618C-4945-A52C-12213A992429}" presName="space" presStyleCnt="0"/>
      <dgm:spPr/>
    </dgm:pt>
    <dgm:pt modelId="{BE03E594-C8FF-4FF3-A810-17D96172E152}" type="pres">
      <dgm:prSet presAssocID="{E8B5A7C4-F526-4C72-B328-A4312DE0917E}" presName="composite" presStyleCnt="0"/>
      <dgm:spPr/>
    </dgm:pt>
    <dgm:pt modelId="{AAA671CE-968E-45FE-A806-CE71B5DA8E7F}" type="pres">
      <dgm:prSet presAssocID="{E8B5A7C4-F526-4C72-B328-A4312DE0917E}" presName="parTx" presStyleLbl="alignNode1" presStyleIdx="1" presStyleCnt="3" custScaleX="101214" custLinFactNeighborX="-1169" custLinFactNeighborY="-7514">
        <dgm:presLayoutVars>
          <dgm:chMax val="0"/>
          <dgm:chPref val="0"/>
          <dgm:bulletEnabled val="1"/>
        </dgm:presLayoutVars>
      </dgm:prSet>
      <dgm:spPr/>
      <dgm:t>
        <a:bodyPr/>
        <a:lstStyle/>
        <a:p>
          <a:endParaRPr lang="ru-RU"/>
        </a:p>
      </dgm:t>
    </dgm:pt>
    <dgm:pt modelId="{791E6D25-F229-42DC-8475-0E7BBAB8AD69}" type="pres">
      <dgm:prSet presAssocID="{E8B5A7C4-F526-4C72-B328-A4312DE0917E}" presName="desTx" presStyleLbl="alignAccFollowNode1" presStyleIdx="1" presStyleCnt="3" custScaleX="101214" custLinFactNeighborX="-1005" custLinFactNeighborY="-172">
        <dgm:presLayoutVars>
          <dgm:bulletEnabled val="1"/>
        </dgm:presLayoutVars>
      </dgm:prSet>
      <dgm:spPr/>
      <dgm:t>
        <a:bodyPr/>
        <a:lstStyle/>
        <a:p>
          <a:endParaRPr lang="ru-RU"/>
        </a:p>
      </dgm:t>
    </dgm:pt>
    <dgm:pt modelId="{AE3FB772-4FE7-47AA-B961-51E1597EA691}" type="pres">
      <dgm:prSet presAssocID="{6255C5B0-3410-4878-8310-2114827814DD}" presName="space" presStyleCnt="0"/>
      <dgm:spPr/>
    </dgm:pt>
    <dgm:pt modelId="{2575965F-C2C4-42C7-BE58-89FAD0E54837}" type="pres">
      <dgm:prSet presAssocID="{0D01C6EC-9675-42B3-A2B2-FFAD50B9C485}" presName="composite" presStyleCnt="0"/>
      <dgm:spPr/>
    </dgm:pt>
    <dgm:pt modelId="{35F5301B-7DE4-4409-9CF8-4CD56166750D}" type="pres">
      <dgm:prSet presAssocID="{0D01C6EC-9675-42B3-A2B2-FFAD50B9C485}" presName="parTx" presStyleLbl="alignNode1" presStyleIdx="2" presStyleCnt="3">
        <dgm:presLayoutVars>
          <dgm:chMax val="0"/>
          <dgm:chPref val="0"/>
          <dgm:bulletEnabled val="1"/>
        </dgm:presLayoutVars>
      </dgm:prSet>
      <dgm:spPr/>
      <dgm:t>
        <a:bodyPr/>
        <a:lstStyle/>
        <a:p>
          <a:endParaRPr lang="ru-RU"/>
        </a:p>
      </dgm:t>
    </dgm:pt>
    <dgm:pt modelId="{B8D62174-BADC-4262-9EE6-B85971293EAE}" type="pres">
      <dgm:prSet presAssocID="{0D01C6EC-9675-42B3-A2B2-FFAD50B9C485}" presName="desTx" presStyleLbl="alignAccFollowNode1" presStyleIdx="2" presStyleCnt="3">
        <dgm:presLayoutVars>
          <dgm:bulletEnabled val="1"/>
        </dgm:presLayoutVars>
      </dgm:prSet>
      <dgm:spPr/>
      <dgm:t>
        <a:bodyPr/>
        <a:lstStyle/>
        <a:p>
          <a:endParaRPr lang="ru-RU"/>
        </a:p>
      </dgm:t>
    </dgm:pt>
  </dgm:ptLst>
  <dgm:cxnLst>
    <dgm:cxn modelId="{4E1BAFB1-E322-48B8-A067-5EEDA5423199}" srcId="{0D01C6EC-9675-42B3-A2B2-FFAD50B9C485}" destId="{9AA656B3-EEA3-4EC0-95C8-8CF1BC10E0DC}" srcOrd="1" destOrd="0" parTransId="{6E3E66E2-0EC6-4CE9-8AD5-4D770C6FB68E}" sibTransId="{D206F95A-FED9-42CB-91E6-6BFC0D6EB2F2}"/>
    <dgm:cxn modelId="{7A3C0405-09D4-442B-9E8C-FD9A78117327}" srcId="{E8E7B8CF-C813-4A0A-8D8C-775E78F57CC3}" destId="{E8B5A7C4-F526-4C72-B328-A4312DE0917E}" srcOrd="1" destOrd="0" parTransId="{4A74EA85-B9D9-4C49-921F-1DDCE97D72C7}" sibTransId="{6255C5B0-3410-4878-8310-2114827814DD}"/>
    <dgm:cxn modelId="{EBF14810-F20F-4F8D-B0B8-327BBBA36763}" type="presOf" srcId="{675CB7F8-7445-47D6-A724-36CE36B5D0E9}" destId="{422DC798-97D5-44F2-8809-4B0E6DE0957C}" srcOrd="0" destOrd="0" presId="urn:microsoft.com/office/officeart/2005/8/layout/hList1"/>
    <dgm:cxn modelId="{33A8B024-C730-4705-A371-F9D8890BEFCC}" type="presOf" srcId="{E8B5A7C4-F526-4C72-B328-A4312DE0917E}" destId="{AAA671CE-968E-45FE-A806-CE71B5DA8E7F}" srcOrd="0" destOrd="0" presId="urn:microsoft.com/office/officeart/2005/8/layout/hList1"/>
    <dgm:cxn modelId="{5F22CF33-2205-4D82-AAF5-08A847A1C0B9}" type="presOf" srcId="{697A17AE-F37A-4D53-82E6-70A065DF8EE2}" destId="{422DC798-97D5-44F2-8809-4B0E6DE0957C}" srcOrd="0" destOrd="1" presId="urn:microsoft.com/office/officeart/2005/8/layout/hList1"/>
    <dgm:cxn modelId="{8F485056-FA0C-4A8A-9AC5-61B5D2F92247}" type="presOf" srcId="{0D01C6EC-9675-42B3-A2B2-FFAD50B9C485}" destId="{35F5301B-7DE4-4409-9CF8-4CD56166750D}" srcOrd="0" destOrd="0" presId="urn:microsoft.com/office/officeart/2005/8/layout/hList1"/>
    <dgm:cxn modelId="{B0EEE1BA-51BE-469B-A026-8A221A8EED7D}" type="presOf" srcId="{E5DB0151-DAFC-4B8F-819E-E65CFABB818C}" destId="{422DC798-97D5-44F2-8809-4B0E6DE0957C}" srcOrd="0" destOrd="4" presId="urn:microsoft.com/office/officeart/2005/8/layout/hList1"/>
    <dgm:cxn modelId="{2C032644-14EE-4B8F-92FB-8EABB342658C}" srcId="{1053C1ED-9F0F-43F3-9E88-BEE00837EB2E}" destId="{675CB7F8-7445-47D6-A724-36CE36B5D0E9}" srcOrd="0" destOrd="0" parTransId="{18169CE1-8F3B-4F72-A719-D694C469E5DF}" sibTransId="{7B29CCBD-BD24-46C8-BE63-6A84A93AE67E}"/>
    <dgm:cxn modelId="{5E2FA6BB-8108-44B5-BA06-72D5B2828F0C}" type="presOf" srcId="{9AA656B3-EEA3-4EC0-95C8-8CF1BC10E0DC}" destId="{B8D62174-BADC-4262-9EE6-B85971293EAE}" srcOrd="0" destOrd="1" presId="urn:microsoft.com/office/officeart/2005/8/layout/hList1"/>
    <dgm:cxn modelId="{E04E06A5-8F0C-4D7B-B5DA-1E9D82CCFC2F}" type="presOf" srcId="{C6418B64-5D6E-4606-8DC9-3486868908B7}" destId="{B8D62174-BADC-4262-9EE6-B85971293EAE}" srcOrd="0" destOrd="4" presId="urn:microsoft.com/office/officeart/2005/8/layout/hList1"/>
    <dgm:cxn modelId="{E2408A4C-35D8-4100-8127-FDFE0BB9F3A6}" type="presOf" srcId="{44FFE6B5-EB1B-413D-B959-557F5B102735}" destId="{B8D62174-BADC-4262-9EE6-B85971293EAE}" srcOrd="0" destOrd="3" presId="urn:microsoft.com/office/officeart/2005/8/layout/hList1"/>
    <dgm:cxn modelId="{FD14F331-D4FD-42E7-A3CC-9BD418D98D89}" srcId="{1053C1ED-9F0F-43F3-9E88-BEE00837EB2E}" destId="{E5DB0151-DAFC-4B8F-819E-E65CFABB818C}" srcOrd="4" destOrd="0" parTransId="{08202CF8-7921-4E8A-A7F6-292E1D0950E5}" sibTransId="{B8AB0FF9-4D29-487B-B8E8-05070D46C3EA}"/>
    <dgm:cxn modelId="{1D031CE8-DAEA-492B-B4F0-4657E5E39498}" srcId="{E8E7B8CF-C813-4A0A-8D8C-775E78F57CC3}" destId="{1053C1ED-9F0F-43F3-9E88-BEE00837EB2E}" srcOrd="0" destOrd="0" parTransId="{FED0A2D9-D89D-4FE0-B0C5-E55BDAAD0E48}" sibTransId="{EE640C6A-618C-4945-A52C-12213A992429}"/>
    <dgm:cxn modelId="{5F7CB829-3AD9-4FEC-B190-B4BAAA1B6A85}" srcId="{1053C1ED-9F0F-43F3-9E88-BEE00837EB2E}" destId="{338DA3CA-57E1-4CAC-83B9-2EE1833EBFB1}" srcOrd="2" destOrd="0" parTransId="{83786DF0-6BF0-4E56-A8BD-B28A3BE0903F}" sibTransId="{83686145-CBBD-419C-81E4-95B24F7F3DE2}"/>
    <dgm:cxn modelId="{B978D2E1-9D03-4E85-896D-D84BEC4B3DC6}" srcId="{E8B5A7C4-F526-4C72-B328-A4312DE0917E}" destId="{52BF5944-6EB4-41B0-8C47-050D24CFC021}" srcOrd="1" destOrd="0" parTransId="{12C8F1D5-E0B3-44F5-A332-3A475696A772}" sibTransId="{92BEA327-E969-472B-AE06-4DFFA63DA646}"/>
    <dgm:cxn modelId="{EEAD0371-E78B-45AC-A952-FC9A4704A3E8}" srcId="{E8B5A7C4-F526-4C72-B328-A4312DE0917E}" destId="{54FCFB23-2CF0-4096-B54B-54A8C866016E}" srcOrd="0" destOrd="0" parTransId="{C637ACCC-B656-4FFA-94B0-00EE5739523D}" sibTransId="{F9C94EB6-A333-414E-A948-A8FDB91CCE18}"/>
    <dgm:cxn modelId="{E146FA92-1060-445D-B6BA-5A39198A2B82}" type="presOf" srcId="{1053C1ED-9F0F-43F3-9E88-BEE00837EB2E}" destId="{CB2B8ECD-D3EC-43BF-BAC6-CD0620E55FFD}" srcOrd="0" destOrd="0" presId="urn:microsoft.com/office/officeart/2005/8/layout/hList1"/>
    <dgm:cxn modelId="{B3D467D9-79AC-40D9-BD2A-E78BFE781C02}" type="presOf" srcId="{77AAACE6-BC5D-4096-8E6A-88B9565E200C}" destId="{B8D62174-BADC-4262-9EE6-B85971293EAE}" srcOrd="0" destOrd="0" presId="urn:microsoft.com/office/officeart/2005/8/layout/hList1"/>
    <dgm:cxn modelId="{3406970D-EA89-4246-937E-5E49C74B1C61}" srcId="{1053C1ED-9F0F-43F3-9E88-BEE00837EB2E}" destId="{67C85468-C03A-4088-A2F6-C6004E1F1C22}" srcOrd="3" destOrd="0" parTransId="{D0BE6019-02F9-4086-AC65-38C4DB6695FE}" sibTransId="{B25A935F-639A-4984-9790-B5DC869C5F4B}"/>
    <dgm:cxn modelId="{4F20C4BC-347E-4B90-983D-4BC46418B1AB}" type="presOf" srcId="{338DA3CA-57E1-4CAC-83B9-2EE1833EBFB1}" destId="{422DC798-97D5-44F2-8809-4B0E6DE0957C}" srcOrd="0" destOrd="2" presId="urn:microsoft.com/office/officeart/2005/8/layout/hList1"/>
    <dgm:cxn modelId="{4002A385-9922-45CA-ACF4-90FD928198C3}" srcId="{0D01C6EC-9675-42B3-A2B2-FFAD50B9C485}" destId="{44FFE6B5-EB1B-413D-B959-557F5B102735}" srcOrd="3" destOrd="0" parTransId="{D8058E50-E5D1-48CF-B395-7BD3EA9C1406}" sibTransId="{1940C648-5B49-453B-8CF6-B7305A196C63}"/>
    <dgm:cxn modelId="{0378E57D-B79F-4745-A46D-423CA20D61B4}" type="presOf" srcId="{54FCFB23-2CF0-4096-B54B-54A8C866016E}" destId="{791E6D25-F229-42DC-8475-0E7BBAB8AD69}" srcOrd="0" destOrd="0" presId="urn:microsoft.com/office/officeart/2005/8/layout/hList1"/>
    <dgm:cxn modelId="{DD5638BC-BC81-44BC-BD12-0DF7B069177C}" type="presOf" srcId="{67C85468-C03A-4088-A2F6-C6004E1F1C22}" destId="{422DC798-97D5-44F2-8809-4B0E6DE0957C}" srcOrd="0" destOrd="3" presId="urn:microsoft.com/office/officeart/2005/8/layout/hList1"/>
    <dgm:cxn modelId="{B532F795-54BA-4FE8-8A8D-9334D7BC4864}" type="presOf" srcId="{41A78D35-C1DE-4E2D-B495-FC7F7FF94470}" destId="{B8D62174-BADC-4262-9EE6-B85971293EAE}" srcOrd="0" destOrd="2" presId="urn:microsoft.com/office/officeart/2005/8/layout/hList1"/>
    <dgm:cxn modelId="{27042894-9C42-4B22-A582-A2C24DC976CC}" type="presOf" srcId="{52BF5944-6EB4-41B0-8C47-050D24CFC021}" destId="{791E6D25-F229-42DC-8475-0E7BBAB8AD69}" srcOrd="0" destOrd="1" presId="urn:microsoft.com/office/officeart/2005/8/layout/hList1"/>
    <dgm:cxn modelId="{A42CACB5-AA1C-4B85-B50A-AC39DAD55BD3}" srcId="{E8E7B8CF-C813-4A0A-8D8C-775E78F57CC3}" destId="{0D01C6EC-9675-42B3-A2B2-FFAD50B9C485}" srcOrd="2" destOrd="0" parTransId="{64FACBA3-323B-475F-947E-06694F090056}" sibTransId="{CC40B36C-A5E1-4B93-B18D-B0846D467C23}"/>
    <dgm:cxn modelId="{E10966A6-F1A6-4D64-994B-55F8335BC3DA}" type="presOf" srcId="{E8E7B8CF-C813-4A0A-8D8C-775E78F57CC3}" destId="{49B1AF8E-4222-449E-9948-A527685A6C81}" srcOrd="0" destOrd="0" presId="urn:microsoft.com/office/officeart/2005/8/layout/hList1"/>
    <dgm:cxn modelId="{12E36199-A431-4C32-888E-AA2934FBFDFC}" srcId="{0D01C6EC-9675-42B3-A2B2-FFAD50B9C485}" destId="{C6418B64-5D6E-4606-8DC9-3486868908B7}" srcOrd="4" destOrd="0" parTransId="{307F940A-BBD4-4709-B835-51A4B740E0BF}" sibTransId="{1F699663-2B60-4941-8744-5EC322C9EEC1}"/>
    <dgm:cxn modelId="{657BD613-B26B-4AAF-9A52-CE00C0216EFC}" srcId="{1053C1ED-9F0F-43F3-9E88-BEE00837EB2E}" destId="{697A17AE-F37A-4D53-82E6-70A065DF8EE2}" srcOrd="1" destOrd="0" parTransId="{36328043-F921-400D-970B-47D8FE56B065}" sibTransId="{BCD299C0-C2BD-47B9-8EF0-957BF3F91F61}"/>
    <dgm:cxn modelId="{D494C0B0-E379-499E-BC02-FAF12C19010C}" srcId="{0D01C6EC-9675-42B3-A2B2-FFAD50B9C485}" destId="{41A78D35-C1DE-4E2D-B495-FC7F7FF94470}" srcOrd="2" destOrd="0" parTransId="{4350A056-8D46-40CF-BEC9-6D5C98CCE412}" sibTransId="{EEB5D741-A55D-4EDD-9D22-5DE9D946B456}"/>
    <dgm:cxn modelId="{320237D4-BBE6-4375-9E8B-D62CFE391620}" srcId="{0D01C6EC-9675-42B3-A2B2-FFAD50B9C485}" destId="{77AAACE6-BC5D-4096-8E6A-88B9565E200C}" srcOrd="0" destOrd="0" parTransId="{55242D6B-D75D-4865-8F83-4B515094CE85}" sibTransId="{662F3BBE-AD2D-4309-B2D5-F0587B462B1C}"/>
    <dgm:cxn modelId="{F729055A-59A9-4917-83B8-8990637F78B1}" type="presParOf" srcId="{49B1AF8E-4222-449E-9948-A527685A6C81}" destId="{BBA64663-476B-4301-9139-FB4563E45CD2}" srcOrd="0" destOrd="0" presId="urn:microsoft.com/office/officeart/2005/8/layout/hList1"/>
    <dgm:cxn modelId="{E6FB8C66-68E7-4DBD-94BE-BB7C77D86965}" type="presParOf" srcId="{BBA64663-476B-4301-9139-FB4563E45CD2}" destId="{CB2B8ECD-D3EC-43BF-BAC6-CD0620E55FFD}" srcOrd="0" destOrd="0" presId="urn:microsoft.com/office/officeart/2005/8/layout/hList1"/>
    <dgm:cxn modelId="{8B14F2DF-0543-497F-89DA-13F71F259A02}" type="presParOf" srcId="{BBA64663-476B-4301-9139-FB4563E45CD2}" destId="{422DC798-97D5-44F2-8809-4B0E6DE0957C}" srcOrd="1" destOrd="0" presId="urn:microsoft.com/office/officeart/2005/8/layout/hList1"/>
    <dgm:cxn modelId="{AFA6FFED-BF8D-4F22-906E-A442ED737860}" type="presParOf" srcId="{49B1AF8E-4222-449E-9948-A527685A6C81}" destId="{06DE3B4A-A4AE-400F-A8FB-51C523091738}" srcOrd="1" destOrd="0" presId="urn:microsoft.com/office/officeart/2005/8/layout/hList1"/>
    <dgm:cxn modelId="{91CB5E33-41A4-423D-A1F6-CE020D4C6C95}" type="presParOf" srcId="{49B1AF8E-4222-449E-9948-A527685A6C81}" destId="{BE03E594-C8FF-4FF3-A810-17D96172E152}" srcOrd="2" destOrd="0" presId="urn:microsoft.com/office/officeart/2005/8/layout/hList1"/>
    <dgm:cxn modelId="{2C463411-1872-4745-9F6D-4BCEA84FD9A2}" type="presParOf" srcId="{BE03E594-C8FF-4FF3-A810-17D96172E152}" destId="{AAA671CE-968E-45FE-A806-CE71B5DA8E7F}" srcOrd="0" destOrd="0" presId="urn:microsoft.com/office/officeart/2005/8/layout/hList1"/>
    <dgm:cxn modelId="{0AA0AC2A-CEAB-4FF2-970B-91677A64695F}" type="presParOf" srcId="{BE03E594-C8FF-4FF3-A810-17D96172E152}" destId="{791E6D25-F229-42DC-8475-0E7BBAB8AD69}" srcOrd="1" destOrd="0" presId="urn:microsoft.com/office/officeart/2005/8/layout/hList1"/>
    <dgm:cxn modelId="{8B6E6303-9E9B-4C44-8541-A56F1B534F76}" type="presParOf" srcId="{49B1AF8E-4222-449E-9948-A527685A6C81}" destId="{AE3FB772-4FE7-47AA-B961-51E1597EA691}" srcOrd="3" destOrd="0" presId="urn:microsoft.com/office/officeart/2005/8/layout/hList1"/>
    <dgm:cxn modelId="{60646FAB-A73B-488B-87B8-3E16174A5C55}" type="presParOf" srcId="{49B1AF8E-4222-449E-9948-A527685A6C81}" destId="{2575965F-C2C4-42C7-BE58-89FAD0E54837}" srcOrd="4" destOrd="0" presId="urn:microsoft.com/office/officeart/2005/8/layout/hList1"/>
    <dgm:cxn modelId="{63C86DBA-6828-4B65-9D6C-370BFFD17F8B}" type="presParOf" srcId="{2575965F-C2C4-42C7-BE58-89FAD0E54837}" destId="{35F5301B-7DE4-4409-9CF8-4CD56166750D}" srcOrd="0" destOrd="0" presId="urn:microsoft.com/office/officeart/2005/8/layout/hList1"/>
    <dgm:cxn modelId="{B2166835-7EAB-4A1F-A5E3-8093D5C2D734}" type="presParOf" srcId="{2575965F-C2C4-42C7-BE58-89FAD0E54837}" destId="{B8D62174-BADC-4262-9EE6-B85971293EAE}" srcOrd="1" destOrd="0" presId="urn:microsoft.com/office/officeart/2005/8/layout/hList1"/>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16A1A177-88A3-49CC-BCC0-ADE88C2F8CA9}" type="doc">
      <dgm:prSet loTypeId="urn:microsoft.com/office/officeart/2005/8/layout/vList5" loCatId="list" qsTypeId="urn:microsoft.com/office/officeart/2005/8/quickstyle/simple1" qsCatId="simple" csTypeId="urn:microsoft.com/office/officeart/2005/8/colors/accent1_2" csCatId="accent1" phldr="1"/>
      <dgm:spPr/>
      <dgm:t>
        <a:bodyPr/>
        <a:lstStyle/>
        <a:p>
          <a:endParaRPr lang="ru-RU"/>
        </a:p>
      </dgm:t>
    </dgm:pt>
    <dgm:pt modelId="{5A69A256-5956-4B0E-91B3-FBD6B04ECCAF}">
      <dgm:prSet custT="1"/>
      <dgm:spPr/>
      <dgm:t>
        <a:bodyPr/>
        <a:lstStyle/>
        <a:p>
          <a:pPr marL="0" marR="0" indent="0" defTabSz="914400" eaLnBrk="1" fontAlgn="auto" latinLnBrk="0" hangingPunct="1">
            <a:lnSpc>
              <a:spcPct val="100000"/>
            </a:lnSpc>
            <a:spcBef>
              <a:spcPts val="0"/>
            </a:spcBef>
            <a:spcAft>
              <a:spcPts val="0"/>
            </a:spcAft>
            <a:buClrTx/>
            <a:buSzTx/>
            <a:buFontTx/>
            <a:buNone/>
            <a:tabLst/>
            <a:defRPr/>
          </a:pPr>
          <a:r>
            <a:rPr lang="ru-RU" sz="1800" dirty="0" smtClean="0"/>
            <a:t>сентябрь 2020 – декабрь 2020</a:t>
          </a:r>
        </a:p>
        <a:p>
          <a:endParaRPr lang="ru-RU" sz="1800" dirty="0"/>
        </a:p>
      </dgm:t>
    </dgm:pt>
    <dgm:pt modelId="{50D4C368-3397-41F9-B35A-5BFB8F1C2E23}" type="parTrans" cxnId="{7F389177-B87D-47C5-AA18-F055BB303F05}">
      <dgm:prSet/>
      <dgm:spPr/>
      <dgm:t>
        <a:bodyPr/>
        <a:lstStyle/>
        <a:p>
          <a:endParaRPr lang="ru-RU"/>
        </a:p>
      </dgm:t>
    </dgm:pt>
    <dgm:pt modelId="{FD89D3BC-E8E8-4344-BBED-040E3E50F487}" type="sibTrans" cxnId="{7F389177-B87D-47C5-AA18-F055BB303F05}">
      <dgm:prSet/>
      <dgm:spPr/>
      <dgm:t>
        <a:bodyPr/>
        <a:lstStyle/>
        <a:p>
          <a:endParaRPr lang="ru-RU"/>
        </a:p>
      </dgm:t>
    </dgm:pt>
    <dgm:pt modelId="{2DFE2BC6-E216-4E1E-917E-80AFEBEE9DFE}">
      <dgm:prSet phldrT="[Текст]"/>
      <dgm:spPr/>
      <dgm:t>
        <a:bodyPr/>
        <a:lstStyle/>
        <a:p>
          <a:pPr marL="171450" indent="0" defTabSz="844550">
            <a:lnSpc>
              <a:spcPct val="90000"/>
            </a:lnSpc>
            <a:spcBef>
              <a:spcPct val="0"/>
            </a:spcBef>
            <a:spcAft>
              <a:spcPct val="15000"/>
            </a:spcAft>
            <a:buNone/>
          </a:pPr>
          <a:endParaRPr lang="ru-RU" sz="3100" dirty="0"/>
        </a:p>
      </dgm:t>
    </dgm:pt>
    <dgm:pt modelId="{F208921C-2D47-40CA-B174-22491E566A14}" type="parTrans" cxnId="{9F418C01-F6C0-4540-B1B9-44DFBE603F2F}">
      <dgm:prSet/>
      <dgm:spPr/>
      <dgm:t>
        <a:bodyPr/>
        <a:lstStyle/>
        <a:p>
          <a:endParaRPr lang="ru-RU"/>
        </a:p>
      </dgm:t>
    </dgm:pt>
    <dgm:pt modelId="{717BB391-96F2-4440-838D-29A181FFE061}" type="sibTrans" cxnId="{9F418C01-F6C0-4540-B1B9-44DFBE603F2F}">
      <dgm:prSet/>
      <dgm:spPr/>
      <dgm:t>
        <a:bodyPr/>
        <a:lstStyle/>
        <a:p>
          <a:endParaRPr lang="ru-RU"/>
        </a:p>
      </dgm:t>
    </dgm:pt>
    <dgm:pt modelId="{4813D938-6689-446C-8245-F6FF5D2FA6B4}">
      <dgm:prSet phldrT="[Текст]" custT="1"/>
      <dgm:spPr/>
      <dgm:t>
        <a:bodyPr/>
        <a:lstStyle/>
        <a:p>
          <a:pPr marL="171450" marR="0" indent="0" defTabSz="844550" eaLnBrk="1" fontAlgn="auto" latinLnBrk="0" hangingPunct="1">
            <a:lnSpc>
              <a:spcPct val="90000"/>
            </a:lnSpc>
            <a:spcBef>
              <a:spcPct val="0"/>
            </a:spcBef>
            <a:spcAft>
              <a:spcPct val="15000"/>
            </a:spcAft>
            <a:buClrTx/>
            <a:buSzTx/>
            <a:buFontTx/>
            <a:buNone/>
            <a:tabLst/>
            <a:defRPr/>
          </a:pPr>
          <a:r>
            <a:rPr lang="ru-RU" sz="2400" dirty="0" smtClean="0"/>
            <a:t> доработка системы мониторинга функциональной грамотности 6, 8 классов</a:t>
          </a:r>
        </a:p>
        <a:p>
          <a:pPr marL="171450" indent="0" defTabSz="844550">
            <a:lnSpc>
              <a:spcPct val="90000"/>
            </a:lnSpc>
            <a:spcBef>
              <a:spcPct val="0"/>
            </a:spcBef>
            <a:spcAft>
              <a:spcPct val="15000"/>
            </a:spcAft>
            <a:buNone/>
          </a:pPr>
          <a:endParaRPr lang="ru-RU" sz="3100" dirty="0"/>
        </a:p>
      </dgm:t>
    </dgm:pt>
    <dgm:pt modelId="{4893A9D0-6706-45ED-9F7B-749C5B90AA56}" type="parTrans" cxnId="{30AC8D3F-0C80-494A-944D-EC2C0DA5B48E}">
      <dgm:prSet/>
      <dgm:spPr/>
      <dgm:t>
        <a:bodyPr/>
        <a:lstStyle/>
        <a:p>
          <a:endParaRPr lang="ru-RU"/>
        </a:p>
      </dgm:t>
    </dgm:pt>
    <dgm:pt modelId="{BBC6F872-3468-4DEF-A9CA-94A6C9E569BC}" type="sibTrans" cxnId="{30AC8D3F-0C80-494A-944D-EC2C0DA5B48E}">
      <dgm:prSet/>
      <dgm:spPr/>
      <dgm:t>
        <a:bodyPr/>
        <a:lstStyle/>
        <a:p>
          <a:endParaRPr lang="ru-RU"/>
        </a:p>
      </dgm:t>
    </dgm:pt>
    <dgm:pt modelId="{9FA2005E-C5D4-487A-B748-C6BB06F837AB}">
      <dgm:prSet phldrT="[Текст]" custT="1"/>
      <dgm:spPr/>
      <dgm:t>
        <a:bodyPr/>
        <a:lstStyle/>
        <a:p>
          <a:pPr marL="0" marR="0" indent="0" defTabSz="914400" eaLnBrk="1" fontAlgn="auto" latinLnBrk="0" hangingPunct="1">
            <a:lnSpc>
              <a:spcPct val="100000"/>
            </a:lnSpc>
            <a:spcBef>
              <a:spcPts val="0"/>
            </a:spcBef>
            <a:spcAft>
              <a:spcPts val="0"/>
            </a:spcAft>
            <a:buClrTx/>
            <a:buSzTx/>
            <a:buFontTx/>
            <a:buNone/>
            <a:tabLst/>
            <a:defRPr/>
          </a:pPr>
          <a:r>
            <a:rPr lang="ru-RU" sz="1800" dirty="0" smtClean="0"/>
            <a:t>сентябрь -октябрь 2020</a:t>
          </a:r>
        </a:p>
        <a:p>
          <a:endParaRPr lang="ru-RU" dirty="0"/>
        </a:p>
      </dgm:t>
    </dgm:pt>
    <dgm:pt modelId="{3762B3DB-CBDB-4481-B068-F51023B633AA}" type="parTrans" cxnId="{0C433506-206B-4985-B70F-526D912B498A}">
      <dgm:prSet/>
      <dgm:spPr/>
      <dgm:t>
        <a:bodyPr/>
        <a:lstStyle/>
        <a:p>
          <a:endParaRPr lang="ru-RU"/>
        </a:p>
      </dgm:t>
    </dgm:pt>
    <dgm:pt modelId="{232CDF42-DC70-417F-8969-3547AD659658}" type="sibTrans" cxnId="{0C433506-206B-4985-B70F-526D912B498A}">
      <dgm:prSet/>
      <dgm:spPr/>
      <dgm:t>
        <a:bodyPr/>
        <a:lstStyle/>
        <a:p>
          <a:endParaRPr lang="ru-RU"/>
        </a:p>
      </dgm:t>
    </dgm:pt>
    <dgm:pt modelId="{F3DD0FDF-E7A6-454A-9B48-73FECF7983C8}">
      <dgm:prSet phldrT="[Текст]" custT="1"/>
      <dgm:spPr/>
      <dgm:t>
        <a:bodyPr/>
        <a:lstStyle/>
        <a:p>
          <a:pPr marL="0" marR="0" indent="0" defTabSz="914400" eaLnBrk="1" fontAlgn="auto" latinLnBrk="0" hangingPunct="1">
            <a:lnSpc>
              <a:spcPct val="100000"/>
            </a:lnSpc>
            <a:spcBef>
              <a:spcPts val="0"/>
            </a:spcBef>
            <a:spcAft>
              <a:spcPts val="0"/>
            </a:spcAft>
            <a:buClrTx/>
            <a:buSzTx/>
            <a:buFontTx/>
            <a:buNone/>
            <a:tabLst/>
            <a:defRPr/>
          </a:pPr>
          <a:r>
            <a:rPr lang="ru-RU" sz="2400" dirty="0" smtClean="0"/>
            <a:t> апробация системы мониторинга 9 классов, с минимальной выборкой 16 регионов по 10 образовательных организаций из каждого региона</a:t>
          </a:r>
        </a:p>
        <a:p>
          <a:pPr marR="0" eaLnBrk="1" fontAlgn="auto" latinLnBrk="0" hangingPunct="1">
            <a:buClrTx/>
            <a:buSzTx/>
            <a:buFontTx/>
            <a:tabLst/>
            <a:defRPr/>
          </a:pPr>
          <a:endParaRPr lang="ru-RU" dirty="0" smtClean="0"/>
        </a:p>
      </dgm:t>
    </dgm:pt>
    <dgm:pt modelId="{A7E4C40B-8066-4EDC-B45C-BE188ADD5003}" type="parTrans" cxnId="{4662D7B3-ED90-40C6-AE90-7CFCFE8AA801}">
      <dgm:prSet/>
      <dgm:spPr/>
      <dgm:t>
        <a:bodyPr/>
        <a:lstStyle/>
        <a:p>
          <a:endParaRPr lang="ru-RU"/>
        </a:p>
      </dgm:t>
    </dgm:pt>
    <dgm:pt modelId="{06B1D11C-F223-4B4E-9CF8-40F1BFFCB0DB}" type="sibTrans" cxnId="{4662D7B3-ED90-40C6-AE90-7CFCFE8AA801}">
      <dgm:prSet/>
      <dgm:spPr/>
      <dgm:t>
        <a:bodyPr/>
        <a:lstStyle/>
        <a:p>
          <a:endParaRPr lang="ru-RU"/>
        </a:p>
      </dgm:t>
    </dgm:pt>
    <dgm:pt modelId="{798B0D47-4FE6-41C3-A909-9B39F84289EB}" type="pres">
      <dgm:prSet presAssocID="{16A1A177-88A3-49CC-BCC0-ADE88C2F8CA9}" presName="Name0" presStyleCnt="0">
        <dgm:presLayoutVars>
          <dgm:dir/>
          <dgm:animLvl val="lvl"/>
          <dgm:resizeHandles val="exact"/>
        </dgm:presLayoutVars>
      </dgm:prSet>
      <dgm:spPr/>
      <dgm:t>
        <a:bodyPr/>
        <a:lstStyle/>
        <a:p>
          <a:endParaRPr lang="ru-RU"/>
        </a:p>
      </dgm:t>
    </dgm:pt>
    <dgm:pt modelId="{BBF9BA06-2CED-4298-B2F0-B7056EBE1956}" type="pres">
      <dgm:prSet presAssocID="{5A69A256-5956-4B0E-91B3-FBD6B04ECCAF}" presName="linNode" presStyleCnt="0"/>
      <dgm:spPr/>
    </dgm:pt>
    <dgm:pt modelId="{1F101790-AB98-41C0-841E-69C1D96C52F0}" type="pres">
      <dgm:prSet presAssocID="{5A69A256-5956-4B0E-91B3-FBD6B04ECCAF}" presName="parentText" presStyleLbl="node1" presStyleIdx="0" presStyleCnt="2" custScaleX="49207">
        <dgm:presLayoutVars>
          <dgm:chMax val="1"/>
          <dgm:bulletEnabled val="1"/>
        </dgm:presLayoutVars>
      </dgm:prSet>
      <dgm:spPr/>
      <dgm:t>
        <a:bodyPr/>
        <a:lstStyle/>
        <a:p>
          <a:endParaRPr lang="ru-RU"/>
        </a:p>
      </dgm:t>
    </dgm:pt>
    <dgm:pt modelId="{895C0666-A423-4ABF-BA4F-BDAD02EE7D8D}" type="pres">
      <dgm:prSet presAssocID="{5A69A256-5956-4B0E-91B3-FBD6B04ECCAF}" presName="descendantText" presStyleLbl="alignAccFollowNode1" presStyleIdx="0" presStyleCnt="2" custScaleX="121429">
        <dgm:presLayoutVars>
          <dgm:bulletEnabled val="1"/>
        </dgm:presLayoutVars>
      </dgm:prSet>
      <dgm:spPr/>
      <dgm:t>
        <a:bodyPr/>
        <a:lstStyle/>
        <a:p>
          <a:endParaRPr lang="ru-RU"/>
        </a:p>
      </dgm:t>
    </dgm:pt>
    <dgm:pt modelId="{5D3B29D0-810A-4C28-B3F4-5B7E2601120E}" type="pres">
      <dgm:prSet presAssocID="{FD89D3BC-E8E8-4344-BBED-040E3E50F487}" presName="sp" presStyleCnt="0"/>
      <dgm:spPr/>
    </dgm:pt>
    <dgm:pt modelId="{82D0942F-6AB7-4F40-9110-A998BB0BA930}" type="pres">
      <dgm:prSet presAssocID="{9FA2005E-C5D4-487A-B748-C6BB06F837AB}" presName="linNode" presStyleCnt="0"/>
      <dgm:spPr/>
    </dgm:pt>
    <dgm:pt modelId="{322FC9C7-64AB-44D1-A0AC-3D51F9B844C7}" type="pres">
      <dgm:prSet presAssocID="{9FA2005E-C5D4-487A-B748-C6BB06F837AB}" presName="parentText" presStyleLbl="node1" presStyleIdx="1" presStyleCnt="2" custScaleX="49206">
        <dgm:presLayoutVars>
          <dgm:chMax val="1"/>
          <dgm:bulletEnabled val="1"/>
        </dgm:presLayoutVars>
      </dgm:prSet>
      <dgm:spPr/>
      <dgm:t>
        <a:bodyPr/>
        <a:lstStyle/>
        <a:p>
          <a:endParaRPr lang="ru-RU"/>
        </a:p>
      </dgm:t>
    </dgm:pt>
    <dgm:pt modelId="{C9417A27-A7EB-485D-96BE-7BAE0E349162}" type="pres">
      <dgm:prSet presAssocID="{9FA2005E-C5D4-487A-B748-C6BB06F837AB}" presName="descendantText" presStyleLbl="alignAccFollowNode1" presStyleIdx="1" presStyleCnt="2" custScaleX="121430" custLinFactNeighborX="1587" custLinFactNeighborY="2277">
        <dgm:presLayoutVars>
          <dgm:bulletEnabled val="1"/>
        </dgm:presLayoutVars>
      </dgm:prSet>
      <dgm:spPr/>
      <dgm:t>
        <a:bodyPr/>
        <a:lstStyle/>
        <a:p>
          <a:endParaRPr lang="ru-RU"/>
        </a:p>
      </dgm:t>
    </dgm:pt>
  </dgm:ptLst>
  <dgm:cxnLst>
    <dgm:cxn modelId="{F2732C68-2D52-46ED-902A-8F4DC8A98375}" type="presOf" srcId="{5A69A256-5956-4B0E-91B3-FBD6B04ECCAF}" destId="{1F101790-AB98-41C0-841E-69C1D96C52F0}" srcOrd="0" destOrd="0" presId="urn:microsoft.com/office/officeart/2005/8/layout/vList5"/>
    <dgm:cxn modelId="{0ACE294C-A165-4BEE-8364-7E7F9E420CC3}" type="presOf" srcId="{2DFE2BC6-E216-4E1E-917E-80AFEBEE9DFE}" destId="{895C0666-A423-4ABF-BA4F-BDAD02EE7D8D}" srcOrd="0" destOrd="0" presId="urn:microsoft.com/office/officeart/2005/8/layout/vList5"/>
    <dgm:cxn modelId="{0C433506-206B-4985-B70F-526D912B498A}" srcId="{16A1A177-88A3-49CC-BCC0-ADE88C2F8CA9}" destId="{9FA2005E-C5D4-487A-B748-C6BB06F837AB}" srcOrd="1" destOrd="0" parTransId="{3762B3DB-CBDB-4481-B068-F51023B633AA}" sibTransId="{232CDF42-DC70-417F-8969-3547AD659658}"/>
    <dgm:cxn modelId="{F1F47D78-A784-41FB-AAEF-EF89CE29C8AD}" type="presOf" srcId="{4813D938-6689-446C-8245-F6FF5D2FA6B4}" destId="{895C0666-A423-4ABF-BA4F-BDAD02EE7D8D}" srcOrd="0" destOrd="1" presId="urn:microsoft.com/office/officeart/2005/8/layout/vList5"/>
    <dgm:cxn modelId="{30AC8D3F-0C80-494A-944D-EC2C0DA5B48E}" srcId="{5A69A256-5956-4B0E-91B3-FBD6B04ECCAF}" destId="{4813D938-6689-446C-8245-F6FF5D2FA6B4}" srcOrd="1" destOrd="0" parTransId="{4893A9D0-6706-45ED-9F7B-749C5B90AA56}" sibTransId="{BBC6F872-3468-4DEF-A9CA-94A6C9E569BC}"/>
    <dgm:cxn modelId="{1426BB92-216A-41A8-AC6F-E13EA1BDA6FE}" type="presOf" srcId="{16A1A177-88A3-49CC-BCC0-ADE88C2F8CA9}" destId="{798B0D47-4FE6-41C3-A909-9B39F84289EB}" srcOrd="0" destOrd="0" presId="urn:microsoft.com/office/officeart/2005/8/layout/vList5"/>
    <dgm:cxn modelId="{5F144619-0C35-49A0-846C-0767471ED09A}" type="presOf" srcId="{F3DD0FDF-E7A6-454A-9B48-73FECF7983C8}" destId="{C9417A27-A7EB-485D-96BE-7BAE0E349162}" srcOrd="0" destOrd="0" presId="urn:microsoft.com/office/officeart/2005/8/layout/vList5"/>
    <dgm:cxn modelId="{9F418C01-F6C0-4540-B1B9-44DFBE603F2F}" srcId="{5A69A256-5956-4B0E-91B3-FBD6B04ECCAF}" destId="{2DFE2BC6-E216-4E1E-917E-80AFEBEE9DFE}" srcOrd="0" destOrd="0" parTransId="{F208921C-2D47-40CA-B174-22491E566A14}" sibTransId="{717BB391-96F2-4440-838D-29A181FFE061}"/>
    <dgm:cxn modelId="{6C708960-1CA1-428B-9D90-881F96B41FB8}" type="presOf" srcId="{9FA2005E-C5D4-487A-B748-C6BB06F837AB}" destId="{322FC9C7-64AB-44D1-A0AC-3D51F9B844C7}" srcOrd="0" destOrd="0" presId="urn:microsoft.com/office/officeart/2005/8/layout/vList5"/>
    <dgm:cxn modelId="{4662D7B3-ED90-40C6-AE90-7CFCFE8AA801}" srcId="{9FA2005E-C5D4-487A-B748-C6BB06F837AB}" destId="{F3DD0FDF-E7A6-454A-9B48-73FECF7983C8}" srcOrd="0" destOrd="0" parTransId="{A7E4C40B-8066-4EDC-B45C-BE188ADD5003}" sibTransId="{06B1D11C-F223-4B4E-9CF8-40F1BFFCB0DB}"/>
    <dgm:cxn modelId="{7F389177-B87D-47C5-AA18-F055BB303F05}" srcId="{16A1A177-88A3-49CC-BCC0-ADE88C2F8CA9}" destId="{5A69A256-5956-4B0E-91B3-FBD6B04ECCAF}" srcOrd="0" destOrd="0" parTransId="{50D4C368-3397-41F9-B35A-5BFB8F1C2E23}" sibTransId="{FD89D3BC-E8E8-4344-BBED-040E3E50F487}"/>
    <dgm:cxn modelId="{5CD03D2E-30EC-49D7-87B3-F9F0E8839FBA}" type="presParOf" srcId="{798B0D47-4FE6-41C3-A909-9B39F84289EB}" destId="{BBF9BA06-2CED-4298-B2F0-B7056EBE1956}" srcOrd="0" destOrd="0" presId="urn:microsoft.com/office/officeart/2005/8/layout/vList5"/>
    <dgm:cxn modelId="{CF2C081C-7501-4F9D-AD13-14BC8E58C3AE}" type="presParOf" srcId="{BBF9BA06-2CED-4298-B2F0-B7056EBE1956}" destId="{1F101790-AB98-41C0-841E-69C1D96C52F0}" srcOrd="0" destOrd="0" presId="urn:microsoft.com/office/officeart/2005/8/layout/vList5"/>
    <dgm:cxn modelId="{18E22A43-33C5-4438-B512-0546ACA4D709}" type="presParOf" srcId="{BBF9BA06-2CED-4298-B2F0-B7056EBE1956}" destId="{895C0666-A423-4ABF-BA4F-BDAD02EE7D8D}" srcOrd="1" destOrd="0" presId="urn:microsoft.com/office/officeart/2005/8/layout/vList5"/>
    <dgm:cxn modelId="{63C649D8-1544-436F-9AE2-7ED027FC1BFD}" type="presParOf" srcId="{798B0D47-4FE6-41C3-A909-9B39F84289EB}" destId="{5D3B29D0-810A-4C28-B3F4-5B7E2601120E}" srcOrd="1" destOrd="0" presId="urn:microsoft.com/office/officeart/2005/8/layout/vList5"/>
    <dgm:cxn modelId="{32855701-4DD6-4A9C-BB06-AE63DEA146EB}" type="presParOf" srcId="{798B0D47-4FE6-41C3-A909-9B39F84289EB}" destId="{82D0942F-6AB7-4F40-9110-A998BB0BA930}" srcOrd="2" destOrd="0" presId="urn:microsoft.com/office/officeart/2005/8/layout/vList5"/>
    <dgm:cxn modelId="{32B1AD2B-DF30-4957-8CA1-71128E42DBB1}" type="presParOf" srcId="{82D0942F-6AB7-4F40-9110-A998BB0BA930}" destId="{322FC9C7-64AB-44D1-A0AC-3D51F9B844C7}" srcOrd="0" destOrd="0" presId="urn:microsoft.com/office/officeart/2005/8/layout/vList5"/>
    <dgm:cxn modelId="{6A362E54-312E-41D6-B642-64A6DAD9E21C}" type="presParOf" srcId="{82D0942F-6AB7-4F40-9110-A998BB0BA930}" destId="{C9417A27-A7EB-485D-96BE-7BAE0E349162}" srcOrd="1" destOrd="0" presId="urn:microsoft.com/office/officeart/2005/8/layout/vList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93618C8F-9EA0-45D2-AC2E-62A07D791281}" type="doc">
      <dgm:prSet loTypeId="urn:microsoft.com/office/officeart/2005/8/layout/cycle8" loCatId="cycle" qsTypeId="urn:microsoft.com/office/officeart/2005/8/quickstyle/simple2" qsCatId="simple" csTypeId="urn:microsoft.com/office/officeart/2005/8/colors/accent2_2" csCatId="accent2" phldr="1"/>
      <dgm:spPr/>
    </dgm:pt>
    <dgm:pt modelId="{C9292633-1A91-4ACF-9C71-D95FF8F6D18D}">
      <dgm:prSet phldrT="[Текст]" custT="1"/>
      <dgm:spPr/>
      <dgm:t>
        <a:bodyPr/>
        <a:lstStyle/>
        <a:p>
          <a:r>
            <a:rPr lang="ru-RU" sz="1400" dirty="0"/>
            <a:t>Выдвижение креативных идей</a:t>
          </a:r>
        </a:p>
      </dgm:t>
    </dgm:pt>
    <dgm:pt modelId="{CAB2AC79-85B9-443F-B2F1-7BFDB0FAD71F}" type="parTrans" cxnId="{D880D37D-753A-4CF5-9DAC-8477C3EFB3DF}">
      <dgm:prSet/>
      <dgm:spPr/>
      <dgm:t>
        <a:bodyPr/>
        <a:lstStyle/>
        <a:p>
          <a:endParaRPr lang="ru-RU"/>
        </a:p>
      </dgm:t>
    </dgm:pt>
    <dgm:pt modelId="{5C798689-9455-41DE-BA0E-62C17BFB39C7}" type="sibTrans" cxnId="{D880D37D-753A-4CF5-9DAC-8477C3EFB3DF}">
      <dgm:prSet/>
      <dgm:spPr/>
      <dgm:t>
        <a:bodyPr/>
        <a:lstStyle/>
        <a:p>
          <a:endParaRPr lang="ru-RU"/>
        </a:p>
      </dgm:t>
    </dgm:pt>
    <dgm:pt modelId="{CBE0EDBF-788F-42AD-AAF5-4D033C7058B6}">
      <dgm:prSet phldrT="[Текст]" custT="1"/>
      <dgm:spPr/>
      <dgm:t>
        <a:bodyPr/>
        <a:lstStyle/>
        <a:p>
          <a:r>
            <a:rPr lang="ru-RU" sz="1400" dirty="0"/>
            <a:t>Уточнение и совершенствование идей</a:t>
          </a:r>
        </a:p>
      </dgm:t>
    </dgm:pt>
    <dgm:pt modelId="{8945E6AB-C206-461A-BB04-88549C0B7A3E}" type="parTrans" cxnId="{974BFFAF-3AC0-4ED8-981E-DE8C069C6771}">
      <dgm:prSet/>
      <dgm:spPr/>
      <dgm:t>
        <a:bodyPr/>
        <a:lstStyle/>
        <a:p>
          <a:endParaRPr lang="ru-RU"/>
        </a:p>
      </dgm:t>
    </dgm:pt>
    <dgm:pt modelId="{9BDD41DA-3610-4CAB-94C9-5CAA796A9D95}" type="sibTrans" cxnId="{974BFFAF-3AC0-4ED8-981E-DE8C069C6771}">
      <dgm:prSet/>
      <dgm:spPr/>
      <dgm:t>
        <a:bodyPr/>
        <a:lstStyle/>
        <a:p>
          <a:endParaRPr lang="ru-RU"/>
        </a:p>
      </dgm:t>
    </dgm:pt>
    <dgm:pt modelId="{BDDC8972-76A3-4E2F-8685-BEA76CF4BDB4}">
      <dgm:prSet phldrT="[Текст]" custT="1"/>
      <dgm:spPr/>
      <dgm:t>
        <a:bodyPr/>
        <a:lstStyle/>
        <a:p>
          <a:r>
            <a:rPr lang="ru-RU" sz="1400" dirty="0"/>
            <a:t>Выдвижение разнообразных идей</a:t>
          </a:r>
        </a:p>
      </dgm:t>
    </dgm:pt>
    <dgm:pt modelId="{3E4B3764-8A52-4EED-AD3E-DD93407087CF}" type="parTrans" cxnId="{3F834E44-C88D-4AC2-B346-3F1895EDECE6}">
      <dgm:prSet/>
      <dgm:spPr/>
      <dgm:t>
        <a:bodyPr/>
        <a:lstStyle/>
        <a:p>
          <a:endParaRPr lang="ru-RU"/>
        </a:p>
      </dgm:t>
    </dgm:pt>
    <dgm:pt modelId="{09ED1630-FB83-4ADF-B55D-B79335CFE2C1}" type="sibTrans" cxnId="{3F834E44-C88D-4AC2-B346-3F1895EDECE6}">
      <dgm:prSet/>
      <dgm:spPr/>
      <dgm:t>
        <a:bodyPr/>
        <a:lstStyle/>
        <a:p>
          <a:endParaRPr lang="ru-RU"/>
        </a:p>
      </dgm:t>
    </dgm:pt>
    <dgm:pt modelId="{594348D6-1217-4451-BE5E-2583D41EC7EA}" type="pres">
      <dgm:prSet presAssocID="{93618C8F-9EA0-45D2-AC2E-62A07D791281}" presName="compositeShape" presStyleCnt="0">
        <dgm:presLayoutVars>
          <dgm:chMax val="7"/>
          <dgm:dir/>
          <dgm:resizeHandles val="exact"/>
        </dgm:presLayoutVars>
      </dgm:prSet>
      <dgm:spPr/>
    </dgm:pt>
    <dgm:pt modelId="{DBDE7480-629D-4EA4-916B-491337D392FC}" type="pres">
      <dgm:prSet presAssocID="{93618C8F-9EA0-45D2-AC2E-62A07D791281}" presName="wedge1" presStyleLbl="node1" presStyleIdx="0" presStyleCnt="3"/>
      <dgm:spPr/>
      <dgm:t>
        <a:bodyPr/>
        <a:lstStyle/>
        <a:p>
          <a:endParaRPr lang="ru-RU"/>
        </a:p>
      </dgm:t>
    </dgm:pt>
    <dgm:pt modelId="{4B1BFE54-B225-46E4-B2CC-783C39F01522}" type="pres">
      <dgm:prSet presAssocID="{93618C8F-9EA0-45D2-AC2E-62A07D791281}" presName="dummy1a" presStyleCnt="0"/>
      <dgm:spPr/>
    </dgm:pt>
    <dgm:pt modelId="{7F76ADEE-86B2-4784-8A0C-1C2DFF5118C6}" type="pres">
      <dgm:prSet presAssocID="{93618C8F-9EA0-45D2-AC2E-62A07D791281}" presName="dummy1b" presStyleCnt="0"/>
      <dgm:spPr/>
    </dgm:pt>
    <dgm:pt modelId="{C6E50EA9-39CC-431E-8547-68A2C157D41B}" type="pres">
      <dgm:prSet presAssocID="{93618C8F-9EA0-45D2-AC2E-62A07D791281}" presName="wedge1Tx" presStyleLbl="node1" presStyleIdx="0" presStyleCnt="3">
        <dgm:presLayoutVars>
          <dgm:chMax val="0"/>
          <dgm:chPref val="0"/>
          <dgm:bulletEnabled val="1"/>
        </dgm:presLayoutVars>
      </dgm:prSet>
      <dgm:spPr/>
      <dgm:t>
        <a:bodyPr/>
        <a:lstStyle/>
        <a:p>
          <a:endParaRPr lang="ru-RU"/>
        </a:p>
      </dgm:t>
    </dgm:pt>
    <dgm:pt modelId="{612E1D1D-80DF-434F-9B53-4AF0D177CE22}" type="pres">
      <dgm:prSet presAssocID="{93618C8F-9EA0-45D2-AC2E-62A07D791281}" presName="wedge2" presStyleLbl="node1" presStyleIdx="1" presStyleCnt="3"/>
      <dgm:spPr/>
      <dgm:t>
        <a:bodyPr/>
        <a:lstStyle/>
        <a:p>
          <a:endParaRPr lang="ru-RU"/>
        </a:p>
      </dgm:t>
    </dgm:pt>
    <dgm:pt modelId="{723E8601-9233-4B41-A95D-FC305A22C23A}" type="pres">
      <dgm:prSet presAssocID="{93618C8F-9EA0-45D2-AC2E-62A07D791281}" presName="dummy2a" presStyleCnt="0"/>
      <dgm:spPr/>
    </dgm:pt>
    <dgm:pt modelId="{1F1160A1-1275-411E-91F9-081A7464967C}" type="pres">
      <dgm:prSet presAssocID="{93618C8F-9EA0-45D2-AC2E-62A07D791281}" presName="dummy2b" presStyleCnt="0"/>
      <dgm:spPr/>
    </dgm:pt>
    <dgm:pt modelId="{FA34503E-7265-472D-ABDF-7E06D8E76613}" type="pres">
      <dgm:prSet presAssocID="{93618C8F-9EA0-45D2-AC2E-62A07D791281}" presName="wedge2Tx" presStyleLbl="node1" presStyleIdx="1" presStyleCnt="3">
        <dgm:presLayoutVars>
          <dgm:chMax val="0"/>
          <dgm:chPref val="0"/>
          <dgm:bulletEnabled val="1"/>
        </dgm:presLayoutVars>
      </dgm:prSet>
      <dgm:spPr/>
      <dgm:t>
        <a:bodyPr/>
        <a:lstStyle/>
        <a:p>
          <a:endParaRPr lang="ru-RU"/>
        </a:p>
      </dgm:t>
    </dgm:pt>
    <dgm:pt modelId="{87A1A72C-3AB1-47C0-90D5-398E6760E241}" type="pres">
      <dgm:prSet presAssocID="{93618C8F-9EA0-45D2-AC2E-62A07D791281}" presName="wedge3" presStyleLbl="node1" presStyleIdx="2" presStyleCnt="3" custScaleX="104599" custScaleY="104599"/>
      <dgm:spPr/>
      <dgm:t>
        <a:bodyPr/>
        <a:lstStyle/>
        <a:p>
          <a:endParaRPr lang="ru-RU"/>
        </a:p>
      </dgm:t>
    </dgm:pt>
    <dgm:pt modelId="{61EBE085-0075-416B-BFC7-40FF579F4B40}" type="pres">
      <dgm:prSet presAssocID="{93618C8F-9EA0-45D2-AC2E-62A07D791281}" presName="dummy3a" presStyleCnt="0"/>
      <dgm:spPr/>
    </dgm:pt>
    <dgm:pt modelId="{C892614F-AEF9-427F-93E5-DB7BF0C3F932}" type="pres">
      <dgm:prSet presAssocID="{93618C8F-9EA0-45D2-AC2E-62A07D791281}" presName="dummy3b" presStyleCnt="0"/>
      <dgm:spPr/>
    </dgm:pt>
    <dgm:pt modelId="{43A0CB6F-8111-49DF-B7A7-125FB0876AAE}" type="pres">
      <dgm:prSet presAssocID="{93618C8F-9EA0-45D2-AC2E-62A07D791281}" presName="wedge3Tx" presStyleLbl="node1" presStyleIdx="2" presStyleCnt="3">
        <dgm:presLayoutVars>
          <dgm:chMax val="0"/>
          <dgm:chPref val="0"/>
          <dgm:bulletEnabled val="1"/>
        </dgm:presLayoutVars>
      </dgm:prSet>
      <dgm:spPr/>
      <dgm:t>
        <a:bodyPr/>
        <a:lstStyle/>
        <a:p>
          <a:endParaRPr lang="ru-RU"/>
        </a:p>
      </dgm:t>
    </dgm:pt>
    <dgm:pt modelId="{47505B7A-D6FC-401B-9D8D-AC22B2D65A95}" type="pres">
      <dgm:prSet presAssocID="{5C798689-9455-41DE-BA0E-62C17BFB39C7}" presName="arrowWedge1" presStyleLbl="fgSibTrans2D1" presStyleIdx="0" presStyleCnt="3"/>
      <dgm:spPr/>
    </dgm:pt>
    <dgm:pt modelId="{258F4398-F0A8-402E-AD9E-BDDFB41A2E01}" type="pres">
      <dgm:prSet presAssocID="{9BDD41DA-3610-4CAB-94C9-5CAA796A9D95}" presName="arrowWedge2" presStyleLbl="fgSibTrans2D1" presStyleIdx="1" presStyleCnt="3"/>
      <dgm:spPr/>
    </dgm:pt>
    <dgm:pt modelId="{5768C90D-36A6-4192-9F30-D06859163ACC}" type="pres">
      <dgm:prSet presAssocID="{09ED1630-FB83-4ADF-B55D-B79335CFE2C1}" presName="arrowWedge3" presStyleLbl="fgSibTrans2D1" presStyleIdx="2" presStyleCnt="3"/>
      <dgm:spPr/>
    </dgm:pt>
  </dgm:ptLst>
  <dgm:cxnLst>
    <dgm:cxn modelId="{FAC8A673-B68D-4203-A4ED-C2348A92FF79}" type="presOf" srcId="{C9292633-1A91-4ACF-9C71-D95FF8F6D18D}" destId="{C6E50EA9-39CC-431E-8547-68A2C157D41B}" srcOrd="1" destOrd="0" presId="urn:microsoft.com/office/officeart/2005/8/layout/cycle8"/>
    <dgm:cxn modelId="{E7E0C769-D0DE-4506-8B29-B7F9FC450774}" type="presOf" srcId="{93618C8F-9EA0-45D2-AC2E-62A07D791281}" destId="{594348D6-1217-4451-BE5E-2583D41EC7EA}" srcOrd="0" destOrd="0" presId="urn:microsoft.com/office/officeart/2005/8/layout/cycle8"/>
    <dgm:cxn modelId="{D4324D94-C634-4F94-A586-B44D7FCCF593}" type="presOf" srcId="{BDDC8972-76A3-4E2F-8685-BEA76CF4BDB4}" destId="{43A0CB6F-8111-49DF-B7A7-125FB0876AAE}" srcOrd="1" destOrd="0" presId="urn:microsoft.com/office/officeart/2005/8/layout/cycle8"/>
    <dgm:cxn modelId="{974BFFAF-3AC0-4ED8-981E-DE8C069C6771}" srcId="{93618C8F-9EA0-45D2-AC2E-62A07D791281}" destId="{CBE0EDBF-788F-42AD-AAF5-4D033C7058B6}" srcOrd="1" destOrd="0" parTransId="{8945E6AB-C206-461A-BB04-88549C0B7A3E}" sibTransId="{9BDD41DA-3610-4CAB-94C9-5CAA796A9D95}"/>
    <dgm:cxn modelId="{818CB168-0E58-4A6F-A136-83DECAA7D833}" type="presOf" srcId="{CBE0EDBF-788F-42AD-AAF5-4D033C7058B6}" destId="{FA34503E-7265-472D-ABDF-7E06D8E76613}" srcOrd="1" destOrd="0" presId="urn:microsoft.com/office/officeart/2005/8/layout/cycle8"/>
    <dgm:cxn modelId="{DBDEB904-658F-438F-BC1D-494DF34A6CFF}" type="presOf" srcId="{C9292633-1A91-4ACF-9C71-D95FF8F6D18D}" destId="{DBDE7480-629D-4EA4-916B-491337D392FC}" srcOrd="0" destOrd="0" presId="urn:microsoft.com/office/officeart/2005/8/layout/cycle8"/>
    <dgm:cxn modelId="{3F834E44-C88D-4AC2-B346-3F1895EDECE6}" srcId="{93618C8F-9EA0-45D2-AC2E-62A07D791281}" destId="{BDDC8972-76A3-4E2F-8685-BEA76CF4BDB4}" srcOrd="2" destOrd="0" parTransId="{3E4B3764-8A52-4EED-AD3E-DD93407087CF}" sibTransId="{09ED1630-FB83-4ADF-B55D-B79335CFE2C1}"/>
    <dgm:cxn modelId="{8122398B-0435-4E7C-9367-7EA0A27302A4}" type="presOf" srcId="{CBE0EDBF-788F-42AD-AAF5-4D033C7058B6}" destId="{612E1D1D-80DF-434F-9B53-4AF0D177CE22}" srcOrd="0" destOrd="0" presId="urn:microsoft.com/office/officeart/2005/8/layout/cycle8"/>
    <dgm:cxn modelId="{D880D37D-753A-4CF5-9DAC-8477C3EFB3DF}" srcId="{93618C8F-9EA0-45D2-AC2E-62A07D791281}" destId="{C9292633-1A91-4ACF-9C71-D95FF8F6D18D}" srcOrd="0" destOrd="0" parTransId="{CAB2AC79-85B9-443F-B2F1-7BFDB0FAD71F}" sibTransId="{5C798689-9455-41DE-BA0E-62C17BFB39C7}"/>
    <dgm:cxn modelId="{9457856D-0EF3-41E7-8685-3EAD70A14E4A}" type="presOf" srcId="{BDDC8972-76A3-4E2F-8685-BEA76CF4BDB4}" destId="{87A1A72C-3AB1-47C0-90D5-398E6760E241}" srcOrd="0" destOrd="0" presId="urn:microsoft.com/office/officeart/2005/8/layout/cycle8"/>
    <dgm:cxn modelId="{41D47CD9-8468-4028-A062-09530B576ABD}" type="presParOf" srcId="{594348D6-1217-4451-BE5E-2583D41EC7EA}" destId="{DBDE7480-629D-4EA4-916B-491337D392FC}" srcOrd="0" destOrd="0" presId="urn:microsoft.com/office/officeart/2005/8/layout/cycle8"/>
    <dgm:cxn modelId="{CCE807BC-8C60-4E6E-A22A-B5792000F4E1}" type="presParOf" srcId="{594348D6-1217-4451-BE5E-2583D41EC7EA}" destId="{4B1BFE54-B225-46E4-B2CC-783C39F01522}" srcOrd="1" destOrd="0" presId="urn:microsoft.com/office/officeart/2005/8/layout/cycle8"/>
    <dgm:cxn modelId="{D9F87E31-17A8-40FE-B6F2-E1060667831C}" type="presParOf" srcId="{594348D6-1217-4451-BE5E-2583D41EC7EA}" destId="{7F76ADEE-86B2-4784-8A0C-1C2DFF5118C6}" srcOrd="2" destOrd="0" presId="urn:microsoft.com/office/officeart/2005/8/layout/cycle8"/>
    <dgm:cxn modelId="{F1059964-24ED-44AF-BB0B-C547924CFFEB}" type="presParOf" srcId="{594348D6-1217-4451-BE5E-2583D41EC7EA}" destId="{C6E50EA9-39CC-431E-8547-68A2C157D41B}" srcOrd="3" destOrd="0" presId="urn:microsoft.com/office/officeart/2005/8/layout/cycle8"/>
    <dgm:cxn modelId="{4746BBCA-DEA4-414B-B431-710FA77F3A0B}" type="presParOf" srcId="{594348D6-1217-4451-BE5E-2583D41EC7EA}" destId="{612E1D1D-80DF-434F-9B53-4AF0D177CE22}" srcOrd="4" destOrd="0" presId="urn:microsoft.com/office/officeart/2005/8/layout/cycle8"/>
    <dgm:cxn modelId="{598E4FDE-F75C-4C2C-A41C-1ED4583B9263}" type="presParOf" srcId="{594348D6-1217-4451-BE5E-2583D41EC7EA}" destId="{723E8601-9233-4B41-A95D-FC305A22C23A}" srcOrd="5" destOrd="0" presId="urn:microsoft.com/office/officeart/2005/8/layout/cycle8"/>
    <dgm:cxn modelId="{DB7A5B76-D246-44B3-9CD5-2677E74B0057}" type="presParOf" srcId="{594348D6-1217-4451-BE5E-2583D41EC7EA}" destId="{1F1160A1-1275-411E-91F9-081A7464967C}" srcOrd="6" destOrd="0" presId="urn:microsoft.com/office/officeart/2005/8/layout/cycle8"/>
    <dgm:cxn modelId="{0ABB0EE4-22CE-4A42-989D-C6CC9FA6D435}" type="presParOf" srcId="{594348D6-1217-4451-BE5E-2583D41EC7EA}" destId="{FA34503E-7265-472D-ABDF-7E06D8E76613}" srcOrd="7" destOrd="0" presId="urn:microsoft.com/office/officeart/2005/8/layout/cycle8"/>
    <dgm:cxn modelId="{15B27712-23AD-4E74-B725-AE2E513096EA}" type="presParOf" srcId="{594348D6-1217-4451-BE5E-2583D41EC7EA}" destId="{87A1A72C-3AB1-47C0-90D5-398E6760E241}" srcOrd="8" destOrd="0" presId="urn:microsoft.com/office/officeart/2005/8/layout/cycle8"/>
    <dgm:cxn modelId="{9F609FC8-9E48-4DB7-8C73-C89A4237AE3F}" type="presParOf" srcId="{594348D6-1217-4451-BE5E-2583D41EC7EA}" destId="{61EBE085-0075-416B-BFC7-40FF579F4B40}" srcOrd="9" destOrd="0" presId="urn:microsoft.com/office/officeart/2005/8/layout/cycle8"/>
    <dgm:cxn modelId="{6C6980B8-1BDB-4B84-A0CC-07178A4811FE}" type="presParOf" srcId="{594348D6-1217-4451-BE5E-2583D41EC7EA}" destId="{C892614F-AEF9-427F-93E5-DB7BF0C3F932}" srcOrd="10" destOrd="0" presId="urn:microsoft.com/office/officeart/2005/8/layout/cycle8"/>
    <dgm:cxn modelId="{BB2ADB39-56F1-460C-B03F-61E51A8115DF}" type="presParOf" srcId="{594348D6-1217-4451-BE5E-2583D41EC7EA}" destId="{43A0CB6F-8111-49DF-B7A7-125FB0876AAE}" srcOrd="11" destOrd="0" presId="urn:microsoft.com/office/officeart/2005/8/layout/cycle8"/>
    <dgm:cxn modelId="{CE3FC5C3-89AB-4CB3-B0B5-53B090C9967B}" type="presParOf" srcId="{594348D6-1217-4451-BE5E-2583D41EC7EA}" destId="{47505B7A-D6FC-401B-9D8D-AC22B2D65A95}" srcOrd="12" destOrd="0" presId="urn:microsoft.com/office/officeart/2005/8/layout/cycle8"/>
    <dgm:cxn modelId="{59484186-4B73-4E46-8BFF-FB512527FF8F}" type="presParOf" srcId="{594348D6-1217-4451-BE5E-2583D41EC7EA}" destId="{258F4398-F0A8-402E-AD9E-BDDFB41A2E01}" srcOrd="13" destOrd="0" presId="urn:microsoft.com/office/officeart/2005/8/layout/cycle8"/>
    <dgm:cxn modelId="{ACAB2E0F-CDA8-4678-A230-11EF43681615}" type="presParOf" srcId="{594348D6-1217-4451-BE5E-2583D41EC7EA}" destId="{5768C90D-36A6-4192-9F30-D06859163ACC}" srcOrd="14" destOrd="0" presId="urn:microsoft.com/office/officeart/2005/8/layout/cycle8"/>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93618C8F-9EA0-45D2-AC2E-62A07D791281}" type="doc">
      <dgm:prSet loTypeId="urn:microsoft.com/office/officeart/2005/8/layout/cycle8" loCatId="cycle" qsTypeId="urn:microsoft.com/office/officeart/2005/8/quickstyle/simple2" qsCatId="simple" csTypeId="urn:microsoft.com/office/officeart/2005/8/colors/accent1_2" csCatId="accent1" phldr="1"/>
      <dgm:spPr/>
    </dgm:pt>
    <dgm:pt modelId="{BDDC8972-76A3-4E2F-8685-BEA76CF4BDB4}">
      <dgm:prSet phldrT="[Текст]"/>
      <dgm:spPr/>
      <dgm:t>
        <a:bodyPr/>
        <a:lstStyle/>
        <a:p>
          <a:r>
            <a:rPr lang="ru-RU" dirty="0"/>
            <a:t>Оценка сильных и слабых сторон идей</a:t>
          </a:r>
        </a:p>
      </dgm:t>
    </dgm:pt>
    <dgm:pt modelId="{09ED1630-FB83-4ADF-B55D-B79335CFE2C1}" type="sibTrans" cxnId="{3F834E44-C88D-4AC2-B346-3F1895EDECE6}">
      <dgm:prSet/>
      <dgm:spPr/>
      <dgm:t>
        <a:bodyPr/>
        <a:lstStyle/>
        <a:p>
          <a:endParaRPr lang="ru-RU"/>
        </a:p>
      </dgm:t>
    </dgm:pt>
    <dgm:pt modelId="{3E4B3764-8A52-4EED-AD3E-DD93407087CF}" type="parTrans" cxnId="{3F834E44-C88D-4AC2-B346-3F1895EDECE6}">
      <dgm:prSet/>
      <dgm:spPr/>
      <dgm:t>
        <a:bodyPr/>
        <a:lstStyle/>
        <a:p>
          <a:endParaRPr lang="ru-RU"/>
        </a:p>
      </dgm:t>
    </dgm:pt>
    <dgm:pt modelId="{CBE0EDBF-788F-42AD-AAF5-4D033C7058B6}">
      <dgm:prSet phldrT="[Текст]"/>
      <dgm:spPr/>
      <dgm:t>
        <a:bodyPr/>
        <a:lstStyle/>
        <a:p>
          <a:r>
            <a:rPr lang="ru-RU" dirty="0"/>
            <a:t>Отбор </a:t>
          </a:r>
          <a:r>
            <a:rPr lang="ru-RU" dirty="0" err="1"/>
            <a:t>креативных</a:t>
          </a:r>
          <a:r>
            <a:rPr lang="ru-RU" dirty="0"/>
            <a:t> идей</a:t>
          </a:r>
        </a:p>
      </dgm:t>
    </dgm:pt>
    <dgm:pt modelId="{9BDD41DA-3610-4CAB-94C9-5CAA796A9D95}" type="sibTrans" cxnId="{974BFFAF-3AC0-4ED8-981E-DE8C069C6771}">
      <dgm:prSet/>
      <dgm:spPr/>
      <dgm:t>
        <a:bodyPr/>
        <a:lstStyle/>
        <a:p>
          <a:endParaRPr lang="ru-RU"/>
        </a:p>
      </dgm:t>
    </dgm:pt>
    <dgm:pt modelId="{8945E6AB-C206-461A-BB04-88549C0B7A3E}" type="parTrans" cxnId="{974BFFAF-3AC0-4ED8-981E-DE8C069C6771}">
      <dgm:prSet/>
      <dgm:spPr/>
      <dgm:t>
        <a:bodyPr/>
        <a:lstStyle/>
        <a:p>
          <a:endParaRPr lang="ru-RU"/>
        </a:p>
      </dgm:t>
    </dgm:pt>
    <dgm:pt modelId="{594348D6-1217-4451-BE5E-2583D41EC7EA}" type="pres">
      <dgm:prSet presAssocID="{93618C8F-9EA0-45D2-AC2E-62A07D791281}" presName="compositeShape" presStyleCnt="0">
        <dgm:presLayoutVars>
          <dgm:chMax val="7"/>
          <dgm:dir/>
          <dgm:resizeHandles val="exact"/>
        </dgm:presLayoutVars>
      </dgm:prSet>
      <dgm:spPr/>
    </dgm:pt>
    <dgm:pt modelId="{DBDE7480-629D-4EA4-916B-491337D392FC}" type="pres">
      <dgm:prSet presAssocID="{93618C8F-9EA0-45D2-AC2E-62A07D791281}" presName="wedge1" presStyleLbl="node1" presStyleIdx="0" presStyleCnt="2"/>
      <dgm:spPr/>
      <dgm:t>
        <a:bodyPr/>
        <a:lstStyle/>
        <a:p>
          <a:endParaRPr lang="ru-RU"/>
        </a:p>
      </dgm:t>
    </dgm:pt>
    <dgm:pt modelId="{4B1BFE54-B225-46E4-B2CC-783C39F01522}" type="pres">
      <dgm:prSet presAssocID="{93618C8F-9EA0-45D2-AC2E-62A07D791281}" presName="dummy1a" presStyleCnt="0"/>
      <dgm:spPr/>
    </dgm:pt>
    <dgm:pt modelId="{7F76ADEE-86B2-4784-8A0C-1C2DFF5118C6}" type="pres">
      <dgm:prSet presAssocID="{93618C8F-9EA0-45D2-AC2E-62A07D791281}" presName="dummy1b" presStyleCnt="0"/>
      <dgm:spPr/>
    </dgm:pt>
    <dgm:pt modelId="{C6E50EA9-39CC-431E-8547-68A2C157D41B}" type="pres">
      <dgm:prSet presAssocID="{93618C8F-9EA0-45D2-AC2E-62A07D791281}" presName="wedge1Tx" presStyleLbl="node1" presStyleIdx="0" presStyleCnt="2">
        <dgm:presLayoutVars>
          <dgm:chMax val="0"/>
          <dgm:chPref val="0"/>
          <dgm:bulletEnabled val="1"/>
        </dgm:presLayoutVars>
      </dgm:prSet>
      <dgm:spPr/>
      <dgm:t>
        <a:bodyPr/>
        <a:lstStyle/>
        <a:p>
          <a:endParaRPr lang="ru-RU"/>
        </a:p>
      </dgm:t>
    </dgm:pt>
    <dgm:pt modelId="{612E1D1D-80DF-434F-9B53-4AF0D177CE22}" type="pres">
      <dgm:prSet presAssocID="{93618C8F-9EA0-45D2-AC2E-62A07D791281}" presName="wedge2" presStyleLbl="node1" presStyleIdx="1" presStyleCnt="2" custLinFactNeighborX="1073" custLinFactNeighborY="-1073"/>
      <dgm:spPr/>
      <dgm:t>
        <a:bodyPr/>
        <a:lstStyle/>
        <a:p>
          <a:endParaRPr lang="ru-RU"/>
        </a:p>
      </dgm:t>
    </dgm:pt>
    <dgm:pt modelId="{723E8601-9233-4B41-A95D-FC305A22C23A}" type="pres">
      <dgm:prSet presAssocID="{93618C8F-9EA0-45D2-AC2E-62A07D791281}" presName="dummy2a" presStyleCnt="0"/>
      <dgm:spPr/>
    </dgm:pt>
    <dgm:pt modelId="{1F1160A1-1275-411E-91F9-081A7464967C}" type="pres">
      <dgm:prSet presAssocID="{93618C8F-9EA0-45D2-AC2E-62A07D791281}" presName="dummy2b" presStyleCnt="0"/>
      <dgm:spPr/>
    </dgm:pt>
    <dgm:pt modelId="{FA34503E-7265-472D-ABDF-7E06D8E76613}" type="pres">
      <dgm:prSet presAssocID="{93618C8F-9EA0-45D2-AC2E-62A07D791281}" presName="wedge2Tx" presStyleLbl="node1" presStyleIdx="1" presStyleCnt="2">
        <dgm:presLayoutVars>
          <dgm:chMax val="0"/>
          <dgm:chPref val="0"/>
          <dgm:bulletEnabled val="1"/>
        </dgm:presLayoutVars>
      </dgm:prSet>
      <dgm:spPr/>
      <dgm:t>
        <a:bodyPr/>
        <a:lstStyle/>
        <a:p>
          <a:endParaRPr lang="ru-RU"/>
        </a:p>
      </dgm:t>
    </dgm:pt>
    <dgm:pt modelId="{C8E28254-6286-4F07-9103-881DD264C459}" type="pres">
      <dgm:prSet presAssocID="{9BDD41DA-3610-4CAB-94C9-5CAA796A9D95}" presName="arrowWedge1" presStyleLbl="fgSibTrans2D1" presStyleIdx="0" presStyleCnt="2"/>
      <dgm:spPr/>
    </dgm:pt>
    <dgm:pt modelId="{E985E411-20C8-4B52-87D4-285F9013DAAE}" type="pres">
      <dgm:prSet presAssocID="{09ED1630-FB83-4ADF-B55D-B79335CFE2C1}" presName="arrowWedge2" presStyleLbl="fgSibTrans2D1" presStyleIdx="1" presStyleCnt="2"/>
      <dgm:spPr/>
    </dgm:pt>
  </dgm:ptLst>
  <dgm:cxnLst>
    <dgm:cxn modelId="{974BFFAF-3AC0-4ED8-981E-DE8C069C6771}" srcId="{93618C8F-9EA0-45D2-AC2E-62A07D791281}" destId="{CBE0EDBF-788F-42AD-AAF5-4D033C7058B6}" srcOrd="0" destOrd="0" parTransId="{8945E6AB-C206-461A-BB04-88549C0B7A3E}" sibTransId="{9BDD41DA-3610-4CAB-94C9-5CAA796A9D95}"/>
    <dgm:cxn modelId="{3F834E44-C88D-4AC2-B346-3F1895EDECE6}" srcId="{93618C8F-9EA0-45D2-AC2E-62A07D791281}" destId="{BDDC8972-76A3-4E2F-8685-BEA76CF4BDB4}" srcOrd="1" destOrd="0" parTransId="{3E4B3764-8A52-4EED-AD3E-DD93407087CF}" sibTransId="{09ED1630-FB83-4ADF-B55D-B79335CFE2C1}"/>
    <dgm:cxn modelId="{798DC353-CDD9-4D1A-9F16-6E272A542541}" type="presOf" srcId="{BDDC8972-76A3-4E2F-8685-BEA76CF4BDB4}" destId="{612E1D1D-80DF-434F-9B53-4AF0D177CE22}" srcOrd="0" destOrd="0" presId="urn:microsoft.com/office/officeart/2005/8/layout/cycle8"/>
    <dgm:cxn modelId="{8DEFDB9D-1C56-416F-B98D-791266865983}" type="presOf" srcId="{93618C8F-9EA0-45D2-AC2E-62A07D791281}" destId="{594348D6-1217-4451-BE5E-2583D41EC7EA}" srcOrd="0" destOrd="0" presId="urn:microsoft.com/office/officeart/2005/8/layout/cycle8"/>
    <dgm:cxn modelId="{2D020EB9-ED10-4A4E-AE97-E84F115C60CE}" type="presOf" srcId="{CBE0EDBF-788F-42AD-AAF5-4D033C7058B6}" destId="{DBDE7480-629D-4EA4-916B-491337D392FC}" srcOrd="0" destOrd="0" presId="urn:microsoft.com/office/officeart/2005/8/layout/cycle8"/>
    <dgm:cxn modelId="{A4EE830E-8E07-4ABE-8C00-DF481690708B}" type="presOf" srcId="{BDDC8972-76A3-4E2F-8685-BEA76CF4BDB4}" destId="{FA34503E-7265-472D-ABDF-7E06D8E76613}" srcOrd="1" destOrd="0" presId="urn:microsoft.com/office/officeart/2005/8/layout/cycle8"/>
    <dgm:cxn modelId="{F8751836-7BDA-49FC-972C-0D5318FCAB72}" type="presOf" srcId="{CBE0EDBF-788F-42AD-AAF5-4D033C7058B6}" destId="{C6E50EA9-39CC-431E-8547-68A2C157D41B}" srcOrd="1" destOrd="0" presId="urn:microsoft.com/office/officeart/2005/8/layout/cycle8"/>
    <dgm:cxn modelId="{B6552AED-F37E-44FA-8DF1-296B5028D278}" type="presParOf" srcId="{594348D6-1217-4451-BE5E-2583D41EC7EA}" destId="{DBDE7480-629D-4EA4-916B-491337D392FC}" srcOrd="0" destOrd="0" presId="urn:microsoft.com/office/officeart/2005/8/layout/cycle8"/>
    <dgm:cxn modelId="{F3A41266-A8E6-41F8-BD66-72F2B00AB7FA}" type="presParOf" srcId="{594348D6-1217-4451-BE5E-2583D41EC7EA}" destId="{4B1BFE54-B225-46E4-B2CC-783C39F01522}" srcOrd="1" destOrd="0" presId="urn:microsoft.com/office/officeart/2005/8/layout/cycle8"/>
    <dgm:cxn modelId="{757C2582-A64D-4C01-9FB2-A6BC9BC52E36}" type="presParOf" srcId="{594348D6-1217-4451-BE5E-2583D41EC7EA}" destId="{7F76ADEE-86B2-4784-8A0C-1C2DFF5118C6}" srcOrd="2" destOrd="0" presId="urn:microsoft.com/office/officeart/2005/8/layout/cycle8"/>
    <dgm:cxn modelId="{8C3237D6-6938-450A-8FCB-ADB8191942EC}" type="presParOf" srcId="{594348D6-1217-4451-BE5E-2583D41EC7EA}" destId="{C6E50EA9-39CC-431E-8547-68A2C157D41B}" srcOrd="3" destOrd="0" presId="urn:microsoft.com/office/officeart/2005/8/layout/cycle8"/>
    <dgm:cxn modelId="{10F1C057-52D9-4CE3-8F49-6E2F20C304ED}" type="presParOf" srcId="{594348D6-1217-4451-BE5E-2583D41EC7EA}" destId="{612E1D1D-80DF-434F-9B53-4AF0D177CE22}" srcOrd="4" destOrd="0" presId="urn:microsoft.com/office/officeart/2005/8/layout/cycle8"/>
    <dgm:cxn modelId="{1C908D4B-EFE4-494F-B2C1-2723A2AB0376}" type="presParOf" srcId="{594348D6-1217-4451-BE5E-2583D41EC7EA}" destId="{723E8601-9233-4B41-A95D-FC305A22C23A}" srcOrd="5" destOrd="0" presId="urn:microsoft.com/office/officeart/2005/8/layout/cycle8"/>
    <dgm:cxn modelId="{BA4F5035-5506-4A64-BF85-EA9385040ABD}" type="presParOf" srcId="{594348D6-1217-4451-BE5E-2583D41EC7EA}" destId="{1F1160A1-1275-411E-91F9-081A7464967C}" srcOrd="6" destOrd="0" presId="urn:microsoft.com/office/officeart/2005/8/layout/cycle8"/>
    <dgm:cxn modelId="{E99374FE-E1C7-4558-A856-2FE2DB104880}" type="presParOf" srcId="{594348D6-1217-4451-BE5E-2583D41EC7EA}" destId="{FA34503E-7265-472D-ABDF-7E06D8E76613}" srcOrd="7" destOrd="0" presId="urn:microsoft.com/office/officeart/2005/8/layout/cycle8"/>
    <dgm:cxn modelId="{C77E95A3-10D5-414F-A65F-4F65C7C0334E}" type="presParOf" srcId="{594348D6-1217-4451-BE5E-2583D41EC7EA}" destId="{C8E28254-6286-4F07-9103-881DD264C459}" srcOrd="8" destOrd="0" presId="urn:microsoft.com/office/officeart/2005/8/layout/cycle8"/>
    <dgm:cxn modelId="{375A6310-13E7-4246-9472-36DEB22DDBAD}" type="presParOf" srcId="{594348D6-1217-4451-BE5E-2583D41EC7EA}" destId="{E985E411-20C8-4B52-87D4-285F9013DAAE}" srcOrd="9" destOrd="0" presId="urn:microsoft.com/office/officeart/2005/8/layout/cycle8"/>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EC3ACA11-D088-4720-BEFE-4A6364BA9B52}" type="doc">
      <dgm:prSet loTypeId="urn:microsoft.com/office/officeart/2005/8/layout/StepDownProcess" loCatId="process" qsTypeId="urn:microsoft.com/office/officeart/2005/8/quickstyle/simple1" qsCatId="simple" csTypeId="urn:microsoft.com/office/officeart/2005/8/colors/accent1_2" csCatId="accent1" phldr="1"/>
      <dgm:spPr/>
      <dgm:t>
        <a:bodyPr/>
        <a:lstStyle/>
        <a:p>
          <a:endParaRPr lang="ru-RU"/>
        </a:p>
      </dgm:t>
    </dgm:pt>
    <dgm:pt modelId="{54EC22AF-C0CD-4231-8144-15FD29F61AA2}">
      <dgm:prSet phldrT="[Текст]"/>
      <dgm:spPr/>
      <dgm:t>
        <a:bodyPr/>
        <a:lstStyle/>
        <a:p>
          <a:r>
            <a:rPr lang="ru-RU" dirty="0" smtClean="0"/>
            <a:t>Разработка материалов</a:t>
          </a:r>
          <a:endParaRPr lang="ru-RU" dirty="0"/>
        </a:p>
      </dgm:t>
    </dgm:pt>
    <dgm:pt modelId="{B2C326C7-046B-43D2-9CF7-30D229F7BD43}" type="parTrans" cxnId="{1247B73B-2B09-4D58-8A79-1AE4CB7F54B2}">
      <dgm:prSet/>
      <dgm:spPr/>
      <dgm:t>
        <a:bodyPr/>
        <a:lstStyle/>
        <a:p>
          <a:endParaRPr lang="ru-RU"/>
        </a:p>
      </dgm:t>
    </dgm:pt>
    <dgm:pt modelId="{B982F513-9214-4F2A-8236-1ED9C3DCDA9F}" type="sibTrans" cxnId="{1247B73B-2B09-4D58-8A79-1AE4CB7F54B2}">
      <dgm:prSet/>
      <dgm:spPr/>
      <dgm:t>
        <a:bodyPr/>
        <a:lstStyle/>
        <a:p>
          <a:endParaRPr lang="ru-RU"/>
        </a:p>
      </dgm:t>
    </dgm:pt>
    <dgm:pt modelId="{27170B0E-4B5C-428E-96C1-92A308194071}">
      <dgm:prSet phldrT="[Текст]"/>
      <dgm:spPr/>
      <dgm:t>
        <a:bodyPr/>
        <a:lstStyle/>
        <a:p>
          <a:r>
            <a:rPr lang="ru-RU" dirty="0" smtClean="0"/>
            <a:t>Период реализации: 2019-2020 </a:t>
          </a:r>
          <a:r>
            <a:rPr lang="ru-RU" dirty="0" err="1" smtClean="0"/>
            <a:t>гг</a:t>
          </a:r>
          <a:r>
            <a:rPr lang="en-US" dirty="0" smtClean="0"/>
            <a:t>.</a:t>
          </a:r>
          <a:endParaRPr lang="ru-RU" dirty="0"/>
        </a:p>
      </dgm:t>
    </dgm:pt>
    <dgm:pt modelId="{415BA588-A92D-4EAF-BFE4-4D9E3C07C4D0}" type="parTrans" cxnId="{8A160D88-FF15-4ECB-9DBD-371D8C28A530}">
      <dgm:prSet/>
      <dgm:spPr/>
      <dgm:t>
        <a:bodyPr/>
        <a:lstStyle/>
        <a:p>
          <a:endParaRPr lang="ru-RU"/>
        </a:p>
      </dgm:t>
    </dgm:pt>
    <dgm:pt modelId="{111E4EB4-30A4-4B1A-88A5-FF51E2140A83}" type="sibTrans" cxnId="{8A160D88-FF15-4ECB-9DBD-371D8C28A530}">
      <dgm:prSet/>
      <dgm:spPr/>
      <dgm:t>
        <a:bodyPr/>
        <a:lstStyle/>
        <a:p>
          <a:endParaRPr lang="ru-RU"/>
        </a:p>
      </dgm:t>
    </dgm:pt>
    <dgm:pt modelId="{43126077-B624-4DC4-8497-0CB82E8191EB}">
      <dgm:prSet phldrT="[Текст]"/>
      <dgm:spPr/>
      <dgm:t>
        <a:bodyPr/>
        <a:lstStyle/>
        <a:p>
          <a:r>
            <a:rPr lang="ru-RU" dirty="0" smtClean="0"/>
            <a:t>Апробация</a:t>
          </a:r>
          <a:endParaRPr lang="ru-RU" dirty="0"/>
        </a:p>
      </dgm:t>
    </dgm:pt>
    <dgm:pt modelId="{155FE7B8-AEF4-4A7F-9E0A-D0786658EECE}" type="parTrans" cxnId="{D038F197-F2CE-4BC0-8C8D-99F768373D6E}">
      <dgm:prSet/>
      <dgm:spPr/>
      <dgm:t>
        <a:bodyPr/>
        <a:lstStyle/>
        <a:p>
          <a:endParaRPr lang="ru-RU"/>
        </a:p>
      </dgm:t>
    </dgm:pt>
    <dgm:pt modelId="{750F336E-C17B-43D3-AD7D-B2D60E38D564}" type="sibTrans" cxnId="{D038F197-F2CE-4BC0-8C8D-99F768373D6E}">
      <dgm:prSet/>
      <dgm:spPr/>
      <dgm:t>
        <a:bodyPr/>
        <a:lstStyle/>
        <a:p>
          <a:endParaRPr lang="ru-RU"/>
        </a:p>
      </dgm:t>
    </dgm:pt>
    <dgm:pt modelId="{F452D19B-5228-498A-8799-3E896E52C19D}">
      <dgm:prSet phldrT="[Текст]"/>
      <dgm:spPr/>
      <dgm:t>
        <a:bodyPr/>
        <a:lstStyle/>
        <a:p>
          <a:r>
            <a:rPr lang="ru-RU" dirty="0" smtClean="0"/>
            <a:t>Масштабный мониторинг</a:t>
          </a:r>
          <a:endParaRPr lang="ru-RU" dirty="0"/>
        </a:p>
      </dgm:t>
    </dgm:pt>
    <dgm:pt modelId="{33662D11-E16C-4520-A49B-98A96404046C}" type="parTrans" cxnId="{93A0C490-A2E4-4D0A-84C8-C83F4EDD0654}">
      <dgm:prSet/>
      <dgm:spPr/>
      <dgm:t>
        <a:bodyPr/>
        <a:lstStyle/>
        <a:p>
          <a:endParaRPr lang="ru-RU"/>
        </a:p>
      </dgm:t>
    </dgm:pt>
    <dgm:pt modelId="{30653FD5-57CF-4C3D-A5CF-8E3D65D06E7B}" type="sibTrans" cxnId="{93A0C490-A2E4-4D0A-84C8-C83F4EDD0654}">
      <dgm:prSet/>
      <dgm:spPr/>
      <dgm:t>
        <a:bodyPr/>
        <a:lstStyle/>
        <a:p>
          <a:endParaRPr lang="ru-RU"/>
        </a:p>
      </dgm:t>
    </dgm:pt>
    <dgm:pt modelId="{07A1F9C6-CFA1-4E10-A8DC-82C7E313F846}">
      <dgm:prSet phldrT="[Текст]" custT="1"/>
      <dgm:spPr/>
      <dgm:t>
        <a:bodyPr/>
        <a:lstStyle/>
        <a:p>
          <a:r>
            <a:rPr lang="ru-RU" sz="2000" dirty="0" smtClean="0"/>
            <a:t>Период реализации: 2020-2023 гг.</a:t>
          </a:r>
          <a:endParaRPr lang="ru-RU" sz="2000" dirty="0"/>
        </a:p>
      </dgm:t>
    </dgm:pt>
    <dgm:pt modelId="{E2276C21-C1BE-4C3B-B885-F40CE9778A0D}" type="parTrans" cxnId="{45910B47-20A3-4D0D-8368-556AA12F04B2}">
      <dgm:prSet/>
      <dgm:spPr/>
      <dgm:t>
        <a:bodyPr/>
        <a:lstStyle/>
        <a:p>
          <a:endParaRPr lang="ru-RU"/>
        </a:p>
      </dgm:t>
    </dgm:pt>
    <dgm:pt modelId="{7859F720-EF19-4D36-8B39-EE2D83BC84EB}" type="sibTrans" cxnId="{45910B47-20A3-4D0D-8368-556AA12F04B2}">
      <dgm:prSet/>
      <dgm:spPr/>
      <dgm:t>
        <a:bodyPr/>
        <a:lstStyle/>
        <a:p>
          <a:endParaRPr lang="ru-RU"/>
        </a:p>
      </dgm:t>
    </dgm:pt>
    <dgm:pt modelId="{60AAFDFB-2CF2-4011-9E9D-FEDB16F02354}">
      <dgm:prSet phldrT="[Текст]"/>
      <dgm:spPr/>
      <dgm:t>
        <a:bodyPr/>
        <a:lstStyle/>
        <a:p>
          <a:r>
            <a:rPr lang="ru-RU" dirty="0" smtClean="0"/>
            <a:t>Период реализации: 2019-2020 гг.</a:t>
          </a:r>
          <a:endParaRPr lang="ru-RU" dirty="0"/>
        </a:p>
      </dgm:t>
    </dgm:pt>
    <dgm:pt modelId="{06A11427-4034-472F-AC47-EE1C92671A78}" type="parTrans" cxnId="{07E0393F-80B4-427F-A458-E1ADCEBBD7B0}">
      <dgm:prSet/>
      <dgm:spPr/>
      <dgm:t>
        <a:bodyPr/>
        <a:lstStyle/>
        <a:p>
          <a:endParaRPr lang="ru-RU"/>
        </a:p>
      </dgm:t>
    </dgm:pt>
    <dgm:pt modelId="{7616B18D-CB5B-451F-9D24-A9F0E6186AAD}" type="sibTrans" cxnId="{07E0393F-80B4-427F-A458-E1ADCEBBD7B0}">
      <dgm:prSet/>
      <dgm:spPr/>
      <dgm:t>
        <a:bodyPr/>
        <a:lstStyle/>
        <a:p>
          <a:endParaRPr lang="ru-RU"/>
        </a:p>
      </dgm:t>
    </dgm:pt>
    <dgm:pt modelId="{6F6644B8-9B5D-4AF4-A5C7-C9DEC11A867B}" type="pres">
      <dgm:prSet presAssocID="{EC3ACA11-D088-4720-BEFE-4A6364BA9B52}" presName="rootnode" presStyleCnt="0">
        <dgm:presLayoutVars>
          <dgm:chMax/>
          <dgm:chPref/>
          <dgm:dir/>
          <dgm:animLvl val="lvl"/>
        </dgm:presLayoutVars>
      </dgm:prSet>
      <dgm:spPr/>
      <dgm:t>
        <a:bodyPr/>
        <a:lstStyle/>
        <a:p>
          <a:endParaRPr lang="ru-RU"/>
        </a:p>
      </dgm:t>
    </dgm:pt>
    <dgm:pt modelId="{1A2DB5E6-5A35-4871-A16F-4B90D965F8BD}" type="pres">
      <dgm:prSet presAssocID="{54EC22AF-C0CD-4231-8144-15FD29F61AA2}" presName="composite" presStyleCnt="0"/>
      <dgm:spPr/>
    </dgm:pt>
    <dgm:pt modelId="{C149B290-E830-4C45-9703-32756887FA7E}" type="pres">
      <dgm:prSet presAssocID="{54EC22AF-C0CD-4231-8144-15FD29F61AA2}" presName="bentUpArrow1" presStyleLbl="alignImgPlace1" presStyleIdx="0" presStyleCnt="2" custScaleX="128897" custScaleY="134388" custLinFactNeighborX="38355" custLinFactNeighborY="18428"/>
      <dgm:spPr/>
    </dgm:pt>
    <dgm:pt modelId="{A2C0A104-DE74-402C-8921-B4AB2F81DAC7}" type="pres">
      <dgm:prSet presAssocID="{54EC22AF-C0CD-4231-8144-15FD29F61AA2}" presName="ParentText" presStyleLbl="node1" presStyleIdx="0" presStyleCnt="3">
        <dgm:presLayoutVars>
          <dgm:chMax val="1"/>
          <dgm:chPref val="1"/>
          <dgm:bulletEnabled val="1"/>
        </dgm:presLayoutVars>
      </dgm:prSet>
      <dgm:spPr/>
      <dgm:t>
        <a:bodyPr/>
        <a:lstStyle/>
        <a:p>
          <a:endParaRPr lang="ru-RU"/>
        </a:p>
      </dgm:t>
    </dgm:pt>
    <dgm:pt modelId="{A4FD2870-34F1-4006-A29B-E62667B6BC57}" type="pres">
      <dgm:prSet presAssocID="{54EC22AF-C0CD-4231-8144-15FD29F61AA2}" presName="ChildText" presStyleLbl="revTx" presStyleIdx="0" presStyleCnt="3" custScaleX="324384" custLinFactX="15142" custLinFactNeighborX="100000" custLinFactNeighborY="-1459">
        <dgm:presLayoutVars>
          <dgm:chMax val="0"/>
          <dgm:chPref val="0"/>
          <dgm:bulletEnabled val="1"/>
        </dgm:presLayoutVars>
      </dgm:prSet>
      <dgm:spPr/>
      <dgm:t>
        <a:bodyPr/>
        <a:lstStyle/>
        <a:p>
          <a:endParaRPr lang="ru-RU"/>
        </a:p>
      </dgm:t>
    </dgm:pt>
    <dgm:pt modelId="{C8DFBC2B-AFB7-4180-8015-F15B73FFE133}" type="pres">
      <dgm:prSet presAssocID="{B982F513-9214-4F2A-8236-1ED9C3DCDA9F}" presName="sibTrans" presStyleCnt="0"/>
      <dgm:spPr/>
    </dgm:pt>
    <dgm:pt modelId="{7ADC5170-8DD5-4EA7-982C-94F965F284A3}" type="pres">
      <dgm:prSet presAssocID="{43126077-B624-4DC4-8497-0CB82E8191EB}" presName="composite" presStyleCnt="0"/>
      <dgm:spPr/>
    </dgm:pt>
    <dgm:pt modelId="{7DCE16D0-926E-43D4-9AC7-66A8AB97D1BA}" type="pres">
      <dgm:prSet presAssocID="{43126077-B624-4DC4-8497-0CB82E8191EB}" presName="bentUpArrow1" presStyleLbl="alignImgPlace1" presStyleIdx="1" presStyleCnt="2" custScaleX="145222" custScaleY="124084" custLinFactNeighborX="35039" custLinFactNeighborY="16192"/>
      <dgm:spPr/>
    </dgm:pt>
    <dgm:pt modelId="{03360CB4-EE38-410A-96EB-4D359074A100}" type="pres">
      <dgm:prSet presAssocID="{43126077-B624-4DC4-8497-0CB82E8191EB}" presName="ParentText" presStyleLbl="node1" presStyleIdx="1" presStyleCnt="3">
        <dgm:presLayoutVars>
          <dgm:chMax val="1"/>
          <dgm:chPref val="1"/>
          <dgm:bulletEnabled val="1"/>
        </dgm:presLayoutVars>
      </dgm:prSet>
      <dgm:spPr/>
      <dgm:t>
        <a:bodyPr/>
        <a:lstStyle/>
        <a:p>
          <a:endParaRPr lang="ru-RU"/>
        </a:p>
      </dgm:t>
    </dgm:pt>
    <dgm:pt modelId="{C0B80695-D8DD-4E97-94CC-F797171269E2}" type="pres">
      <dgm:prSet presAssocID="{43126077-B624-4DC4-8497-0CB82E8191EB}" presName="ChildText" presStyleLbl="revTx" presStyleIdx="1" presStyleCnt="3" custScaleX="296701" custLinFactNeighborX="99274" custLinFactNeighborY="375">
        <dgm:presLayoutVars>
          <dgm:chMax val="0"/>
          <dgm:chPref val="0"/>
          <dgm:bulletEnabled val="1"/>
        </dgm:presLayoutVars>
      </dgm:prSet>
      <dgm:spPr/>
      <dgm:t>
        <a:bodyPr/>
        <a:lstStyle/>
        <a:p>
          <a:endParaRPr lang="ru-RU"/>
        </a:p>
      </dgm:t>
    </dgm:pt>
    <dgm:pt modelId="{3F3FD245-9CEF-48D1-89DA-DAB867FD7929}" type="pres">
      <dgm:prSet presAssocID="{750F336E-C17B-43D3-AD7D-B2D60E38D564}" presName="sibTrans" presStyleCnt="0"/>
      <dgm:spPr/>
    </dgm:pt>
    <dgm:pt modelId="{304671DA-6270-43D7-8D74-92F8E1473C13}" type="pres">
      <dgm:prSet presAssocID="{F452D19B-5228-498A-8799-3E896E52C19D}" presName="composite" presStyleCnt="0"/>
      <dgm:spPr/>
    </dgm:pt>
    <dgm:pt modelId="{600F0302-3CD3-4049-BAD1-903692872BB1}" type="pres">
      <dgm:prSet presAssocID="{F452D19B-5228-498A-8799-3E896E52C19D}" presName="ParentText" presStyleLbl="node1" presStyleIdx="2" presStyleCnt="3">
        <dgm:presLayoutVars>
          <dgm:chMax val="1"/>
          <dgm:chPref val="1"/>
          <dgm:bulletEnabled val="1"/>
        </dgm:presLayoutVars>
      </dgm:prSet>
      <dgm:spPr/>
      <dgm:t>
        <a:bodyPr/>
        <a:lstStyle/>
        <a:p>
          <a:endParaRPr lang="ru-RU"/>
        </a:p>
      </dgm:t>
    </dgm:pt>
    <dgm:pt modelId="{5EC15E4F-3988-4215-8E64-B794D9CA7A7E}" type="pres">
      <dgm:prSet presAssocID="{F452D19B-5228-498A-8799-3E896E52C19D}" presName="FinalChildText" presStyleLbl="revTx" presStyleIdx="2" presStyleCnt="3" custScaleX="215397" custLinFactNeighborX="53777" custLinFactNeighborY="-1835">
        <dgm:presLayoutVars>
          <dgm:chMax val="0"/>
          <dgm:chPref val="0"/>
          <dgm:bulletEnabled val="1"/>
        </dgm:presLayoutVars>
      </dgm:prSet>
      <dgm:spPr/>
      <dgm:t>
        <a:bodyPr/>
        <a:lstStyle/>
        <a:p>
          <a:endParaRPr lang="ru-RU"/>
        </a:p>
      </dgm:t>
    </dgm:pt>
  </dgm:ptLst>
  <dgm:cxnLst>
    <dgm:cxn modelId="{A88738E5-8AB9-4967-A2D6-0855BC8C655F}" type="presOf" srcId="{F452D19B-5228-498A-8799-3E896E52C19D}" destId="{600F0302-3CD3-4049-BAD1-903692872BB1}" srcOrd="0" destOrd="0" presId="urn:microsoft.com/office/officeart/2005/8/layout/StepDownProcess"/>
    <dgm:cxn modelId="{4670CB5A-DA30-4787-A6CA-561C9A33F721}" type="presOf" srcId="{EC3ACA11-D088-4720-BEFE-4A6364BA9B52}" destId="{6F6644B8-9B5D-4AF4-A5C7-C9DEC11A867B}" srcOrd="0" destOrd="0" presId="urn:microsoft.com/office/officeart/2005/8/layout/StepDownProcess"/>
    <dgm:cxn modelId="{1247B73B-2B09-4D58-8A79-1AE4CB7F54B2}" srcId="{EC3ACA11-D088-4720-BEFE-4A6364BA9B52}" destId="{54EC22AF-C0CD-4231-8144-15FD29F61AA2}" srcOrd="0" destOrd="0" parTransId="{B2C326C7-046B-43D2-9CF7-30D229F7BD43}" sibTransId="{B982F513-9214-4F2A-8236-1ED9C3DCDA9F}"/>
    <dgm:cxn modelId="{C62C2444-35FD-4308-AD9A-7B2511B8DF3B}" type="presOf" srcId="{43126077-B624-4DC4-8497-0CB82E8191EB}" destId="{03360CB4-EE38-410A-96EB-4D359074A100}" srcOrd="0" destOrd="0" presId="urn:microsoft.com/office/officeart/2005/8/layout/StepDownProcess"/>
    <dgm:cxn modelId="{07E0393F-80B4-427F-A458-E1ADCEBBD7B0}" srcId="{43126077-B624-4DC4-8497-0CB82E8191EB}" destId="{60AAFDFB-2CF2-4011-9E9D-FEDB16F02354}" srcOrd="0" destOrd="0" parTransId="{06A11427-4034-472F-AC47-EE1C92671A78}" sibTransId="{7616B18D-CB5B-451F-9D24-A9F0E6186AAD}"/>
    <dgm:cxn modelId="{79B28848-09F8-4A95-9780-EF3B9FA0EDD7}" type="presOf" srcId="{60AAFDFB-2CF2-4011-9E9D-FEDB16F02354}" destId="{C0B80695-D8DD-4E97-94CC-F797171269E2}" srcOrd="0" destOrd="0" presId="urn:microsoft.com/office/officeart/2005/8/layout/StepDownProcess"/>
    <dgm:cxn modelId="{CB74A9E6-632B-4EE0-B442-2F5673B09F4F}" type="presOf" srcId="{54EC22AF-C0CD-4231-8144-15FD29F61AA2}" destId="{A2C0A104-DE74-402C-8921-B4AB2F81DAC7}" srcOrd="0" destOrd="0" presId="urn:microsoft.com/office/officeart/2005/8/layout/StepDownProcess"/>
    <dgm:cxn modelId="{AD6DB42A-06BB-4CC9-986A-BDD3A5192BC3}" type="presOf" srcId="{07A1F9C6-CFA1-4E10-A8DC-82C7E313F846}" destId="{5EC15E4F-3988-4215-8E64-B794D9CA7A7E}" srcOrd="0" destOrd="0" presId="urn:microsoft.com/office/officeart/2005/8/layout/StepDownProcess"/>
    <dgm:cxn modelId="{93A0C490-A2E4-4D0A-84C8-C83F4EDD0654}" srcId="{EC3ACA11-D088-4720-BEFE-4A6364BA9B52}" destId="{F452D19B-5228-498A-8799-3E896E52C19D}" srcOrd="2" destOrd="0" parTransId="{33662D11-E16C-4520-A49B-98A96404046C}" sibTransId="{30653FD5-57CF-4C3D-A5CF-8E3D65D06E7B}"/>
    <dgm:cxn modelId="{45910B47-20A3-4D0D-8368-556AA12F04B2}" srcId="{F452D19B-5228-498A-8799-3E896E52C19D}" destId="{07A1F9C6-CFA1-4E10-A8DC-82C7E313F846}" srcOrd="0" destOrd="0" parTransId="{E2276C21-C1BE-4C3B-B885-F40CE9778A0D}" sibTransId="{7859F720-EF19-4D36-8B39-EE2D83BC84EB}"/>
    <dgm:cxn modelId="{D038F197-F2CE-4BC0-8C8D-99F768373D6E}" srcId="{EC3ACA11-D088-4720-BEFE-4A6364BA9B52}" destId="{43126077-B624-4DC4-8497-0CB82E8191EB}" srcOrd="1" destOrd="0" parTransId="{155FE7B8-AEF4-4A7F-9E0A-D0786658EECE}" sibTransId="{750F336E-C17B-43D3-AD7D-B2D60E38D564}"/>
    <dgm:cxn modelId="{3CBD5411-0BDA-472C-9305-5CCA08CBF49B}" type="presOf" srcId="{27170B0E-4B5C-428E-96C1-92A308194071}" destId="{A4FD2870-34F1-4006-A29B-E62667B6BC57}" srcOrd="0" destOrd="0" presId="urn:microsoft.com/office/officeart/2005/8/layout/StepDownProcess"/>
    <dgm:cxn modelId="{8A160D88-FF15-4ECB-9DBD-371D8C28A530}" srcId="{54EC22AF-C0CD-4231-8144-15FD29F61AA2}" destId="{27170B0E-4B5C-428E-96C1-92A308194071}" srcOrd="0" destOrd="0" parTransId="{415BA588-A92D-4EAF-BFE4-4D9E3C07C4D0}" sibTransId="{111E4EB4-30A4-4B1A-88A5-FF51E2140A83}"/>
    <dgm:cxn modelId="{88417705-0D6F-43C3-BDB6-9624B2937B1E}" type="presParOf" srcId="{6F6644B8-9B5D-4AF4-A5C7-C9DEC11A867B}" destId="{1A2DB5E6-5A35-4871-A16F-4B90D965F8BD}" srcOrd="0" destOrd="0" presId="urn:microsoft.com/office/officeart/2005/8/layout/StepDownProcess"/>
    <dgm:cxn modelId="{9163843D-E532-45FA-A382-57A3CE0D6E9A}" type="presParOf" srcId="{1A2DB5E6-5A35-4871-A16F-4B90D965F8BD}" destId="{C149B290-E830-4C45-9703-32756887FA7E}" srcOrd="0" destOrd="0" presId="urn:microsoft.com/office/officeart/2005/8/layout/StepDownProcess"/>
    <dgm:cxn modelId="{6177C35D-BA70-409B-A786-98A154EA6B6B}" type="presParOf" srcId="{1A2DB5E6-5A35-4871-A16F-4B90D965F8BD}" destId="{A2C0A104-DE74-402C-8921-B4AB2F81DAC7}" srcOrd="1" destOrd="0" presId="urn:microsoft.com/office/officeart/2005/8/layout/StepDownProcess"/>
    <dgm:cxn modelId="{6169065C-FB62-4194-9479-027330B70970}" type="presParOf" srcId="{1A2DB5E6-5A35-4871-A16F-4B90D965F8BD}" destId="{A4FD2870-34F1-4006-A29B-E62667B6BC57}" srcOrd="2" destOrd="0" presId="urn:microsoft.com/office/officeart/2005/8/layout/StepDownProcess"/>
    <dgm:cxn modelId="{9739E4D8-628B-4D23-8384-C7DE67CBA896}" type="presParOf" srcId="{6F6644B8-9B5D-4AF4-A5C7-C9DEC11A867B}" destId="{C8DFBC2B-AFB7-4180-8015-F15B73FFE133}" srcOrd="1" destOrd="0" presId="urn:microsoft.com/office/officeart/2005/8/layout/StepDownProcess"/>
    <dgm:cxn modelId="{F91B519F-492C-4332-85CB-9E3A71A0DF2F}" type="presParOf" srcId="{6F6644B8-9B5D-4AF4-A5C7-C9DEC11A867B}" destId="{7ADC5170-8DD5-4EA7-982C-94F965F284A3}" srcOrd="2" destOrd="0" presId="urn:microsoft.com/office/officeart/2005/8/layout/StepDownProcess"/>
    <dgm:cxn modelId="{CDAB8456-2767-43F0-981A-F81A1BBDE94F}" type="presParOf" srcId="{7ADC5170-8DD5-4EA7-982C-94F965F284A3}" destId="{7DCE16D0-926E-43D4-9AC7-66A8AB97D1BA}" srcOrd="0" destOrd="0" presId="urn:microsoft.com/office/officeart/2005/8/layout/StepDownProcess"/>
    <dgm:cxn modelId="{755967FC-331D-4BA8-91C3-F42EFAFE89A2}" type="presParOf" srcId="{7ADC5170-8DD5-4EA7-982C-94F965F284A3}" destId="{03360CB4-EE38-410A-96EB-4D359074A100}" srcOrd="1" destOrd="0" presId="urn:microsoft.com/office/officeart/2005/8/layout/StepDownProcess"/>
    <dgm:cxn modelId="{F4D8B9BF-46C4-4BD1-A257-E6B9D810FF0E}" type="presParOf" srcId="{7ADC5170-8DD5-4EA7-982C-94F965F284A3}" destId="{C0B80695-D8DD-4E97-94CC-F797171269E2}" srcOrd="2" destOrd="0" presId="urn:microsoft.com/office/officeart/2005/8/layout/StepDownProcess"/>
    <dgm:cxn modelId="{0FE577F5-96E7-4D65-9C22-B7AFE197052E}" type="presParOf" srcId="{6F6644B8-9B5D-4AF4-A5C7-C9DEC11A867B}" destId="{3F3FD245-9CEF-48D1-89DA-DAB867FD7929}" srcOrd="3" destOrd="0" presId="urn:microsoft.com/office/officeart/2005/8/layout/StepDownProcess"/>
    <dgm:cxn modelId="{2D70861E-E386-4D99-BD19-BEA7F262A62E}" type="presParOf" srcId="{6F6644B8-9B5D-4AF4-A5C7-C9DEC11A867B}" destId="{304671DA-6270-43D7-8D74-92F8E1473C13}" srcOrd="4" destOrd="0" presId="urn:microsoft.com/office/officeart/2005/8/layout/StepDownProcess"/>
    <dgm:cxn modelId="{0689891D-0AB1-4B7B-ADCD-24E48AF46DB3}" type="presParOf" srcId="{304671DA-6270-43D7-8D74-92F8E1473C13}" destId="{600F0302-3CD3-4049-BAD1-903692872BB1}" srcOrd="0" destOrd="0" presId="urn:microsoft.com/office/officeart/2005/8/layout/StepDownProcess"/>
    <dgm:cxn modelId="{68A6AE90-004B-445F-84BA-8FCFB1709494}" type="presParOf" srcId="{304671DA-6270-43D7-8D74-92F8E1473C13}" destId="{5EC15E4F-3988-4215-8E64-B794D9CA7A7E}" srcOrd="1" destOrd="0" presId="urn:microsoft.com/office/officeart/2005/8/layout/StepDownProcess"/>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16A1A177-88A3-49CC-BCC0-ADE88C2F8CA9}" type="doc">
      <dgm:prSet loTypeId="urn:microsoft.com/office/officeart/2005/8/layout/vList5" loCatId="list" qsTypeId="urn:microsoft.com/office/officeart/2005/8/quickstyle/simple1" qsCatId="simple" csTypeId="urn:microsoft.com/office/officeart/2005/8/colors/accent1_2" csCatId="accent1" phldr="1"/>
      <dgm:spPr/>
      <dgm:t>
        <a:bodyPr/>
        <a:lstStyle/>
        <a:p>
          <a:endParaRPr lang="ru-RU"/>
        </a:p>
      </dgm:t>
    </dgm:pt>
    <dgm:pt modelId="{A47A37AD-CD67-4BE4-868D-F18C24FF4928}">
      <dgm:prSet phldrT="[Текст]" custT="1"/>
      <dgm:spPr/>
      <dgm:t>
        <a:bodyPr/>
        <a:lstStyle/>
        <a:p>
          <a:r>
            <a:rPr lang="ru-RU" sz="2000" dirty="0" smtClean="0"/>
            <a:t>ноябрь 2018 – март 2019</a:t>
          </a:r>
          <a:endParaRPr lang="ru-RU" sz="2000" dirty="0"/>
        </a:p>
      </dgm:t>
    </dgm:pt>
    <dgm:pt modelId="{C76BFB9F-0857-4858-A0D1-3F537F02EC90}" type="parTrans" cxnId="{732894C7-09DF-42D7-8200-EF4DC1856093}">
      <dgm:prSet/>
      <dgm:spPr/>
      <dgm:t>
        <a:bodyPr/>
        <a:lstStyle/>
        <a:p>
          <a:endParaRPr lang="ru-RU"/>
        </a:p>
      </dgm:t>
    </dgm:pt>
    <dgm:pt modelId="{F91B14DD-2E91-43D2-9442-5FDC07955EEC}" type="sibTrans" cxnId="{732894C7-09DF-42D7-8200-EF4DC1856093}">
      <dgm:prSet/>
      <dgm:spPr/>
      <dgm:t>
        <a:bodyPr/>
        <a:lstStyle/>
        <a:p>
          <a:endParaRPr lang="ru-RU"/>
        </a:p>
      </dgm:t>
    </dgm:pt>
    <dgm:pt modelId="{DCE95FD5-5E94-4156-8E47-A38042F5118D}">
      <dgm:prSet phldrT="[Текст]" custT="1"/>
      <dgm:spPr/>
      <dgm:t>
        <a:bodyPr/>
        <a:lstStyle/>
        <a:p>
          <a:pPr marL="0" marR="0" indent="0" defTabSz="914400" eaLnBrk="1" fontAlgn="auto" latinLnBrk="0" hangingPunct="1">
            <a:lnSpc>
              <a:spcPct val="100000"/>
            </a:lnSpc>
            <a:spcBef>
              <a:spcPts val="0"/>
            </a:spcBef>
            <a:spcAft>
              <a:spcPts val="0"/>
            </a:spcAft>
            <a:buClrTx/>
            <a:buSzTx/>
            <a:buFontTx/>
            <a:buNone/>
            <a:tabLst/>
            <a:defRPr/>
          </a:pPr>
          <a:r>
            <a:rPr lang="ru-RU" sz="2000" dirty="0" smtClean="0"/>
            <a:t> март-май 2019 </a:t>
          </a:r>
        </a:p>
      </dgm:t>
    </dgm:pt>
    <dgm:pt modelId="{9DF531C5-04FE-4479-B272-41DF25E24A19}" type="parTrans" cxnId="{F73C5858-9A11-475C-BB83-AE7CB549685E}">
      <dgm:prSet/>
      <dgm:spPr/>
      <dgm:t>
        <a:bodyPr/>
        <a:lstStyle/>
        <a:p>
          <a:endParaRPr lang="ru-RU"/>
        </a:p>
      </dgm:t>
    </dgm:pt>
    <dgm:pt modelId="{0002F3C3-5A7D-4FAB-8BE7-2E2E84345A0B}" type="sibTrans" cxnId="{F73C5858-9A11-475C-BB83-AE7CB549685E}">
      <dgm:prSet/>
      <dgm:spPr/>
      <dgm:t>
        <a:bodyPr/>
        <a:lstStyle/>
        <a:p>
          <a:endParaRPr lang="ru-RU"/>
        </a:p>
      </dgm:t>
    </dgm:pt>
    <dgm:pt modelId="{29B52912-2931-4241-B4EB-57028B292182}">
      <dgm:prSet phldrT="[Текст]" custT="1"/>
      <dgm:spPr/>
      <dgm:t>
        <a:bodyPr/>
        <a:lstStyle/>
        <a:p>
          <a:endParaRPr lang="ru-RU" sz="1800" dirty="0"/>
        </a:p>
      </dgm:t>
    </dgm:pt>
    <dgm:pt modelId="{7AB08EAB-D435-4DB9-A53C-07EB214BBBAC}" type="parTrans" cxnId="{114E198B-F2FD-4D01-9F76-202BBCBFAA9F}">
      <dgm:prSet/>
      <dgm:spPr/>
      <dgm:t>
        <a:bodyPr/>
        <a:lstStyle/>
        <a:p>
          <a:endParaRPr lang="ru-RU"/>
        </a:p>
      </dgm:t>
    </dgm:pt>
    <dgm:pt modelId="{046A4B12-6A68-4B8E-9728-E974237BB14E}" type="sibTrans" cxnId="{114E198B-F2FD-4D01-9F76-202BBCBFAA9F}">
      <dgm:prSet/>
      <dgm:spPr/>
      <dgm:t>
        <a:bodyPr/>
        <a:lstStyle/>
        <a:p>
          <a:endParaRPr lang="ru-RU"/>
        </a:p>
      </dgm:t>
    </dgm:pt>
    <dgm:pt modelId="{060C0249-D31B-469A-AAAA-22BD88039D43}">
      <dgm:prSet phldrT="[Текст]" custT="1"/>
      <dgm:spPr/>
      <dgm:t>
        <a:bodyPr/>
        <a:lstStyle/>
        <a:p>
          <a:endParaRPr lang="ru-RU" sz="1800" dirty="0"/>
        </a:p>
      </dgm:t>
    </dgm:pt>
    <dgm:pt modelId="{6D5C2BBD-53D5-4B94-9AC0-D2AE57D00B61}" type="parTrans" cxnId="{FB1FEF88-68D3-4A67-82FA-83C683A5A8C6}">
      <dgm:prSet/>
      <dgm:spPr/>
      <dgm:t>
        <a:bodyPr/>
        <a:lstStyle/>
        <a:p>
          <a:endParaRPr lang="ru-RU"/>
        </a:p>
      </dgm:t>
    </dgm:pt>
    <dgm:pt modelId="{EFB5D9B7-DD72-460C-90E8-EE9D2844C7AD}" type="sibTrans" cxnId="{FB1FEF88-68D3-4A67-82FA-83C683A5A8C6}">
      <dgm:prSet/>
      <dgm:spPr/>
      <dgm:t>
        <a:bodyPr/>
        <a:lstStyle/>
        <a:p>
          <a:endParaRPr lang="ru-RU"/>
        </a:p>
      </dgm:t>
    </dgm:pt>
    <dgm:pt modelId="{6C8AF697-316B-4505-8665-3F6635AA81E3}">
      <dgm:prSet custT="1"/>
      <dgm:spPr/>
      <dgm:t>
        <a:bodyPr/>
        <a:lstStyle/>
        <a:p>
          <a:r>
            <a:rPr lang="ru-RU" sz="2400" dirty="0"/>
            <a:t>Апробация системы мониторинга 5,7 классов, с минимальной выборкой 16 регионов по 10 образовательных организаций из каждого региона </a:t>
          </a:r>
        </a:p>
      </dgm:t>
    </dgm:pt>
    <dgm:pt modelId="{C8D325EF-8CFD-45E5-A3FE-4B5EEDB1C38C}" type="parTrans" cxnId="{945F193D-AC3F-4E6A-B0A5-31DFC49544AC}">
      <dgm:prSet/>
      <dgm:spPr/>
      <dgm:t>
        <a:bodyPr/>
        <a:lstStyle/>
        <a:p>
          <a:endParaRPr lang="ru-RU"/>
        </a:p>
      </dgm:t>
    </dgm:pt>
    <dgm:pt modelId="{087F4A42-5308-4449-AA3A-0064E733B9E4}" type="sibTrans" cxnId="{945F193D-AC3F-4E6A-B0A5-31DFC49544AC}">
      <dgm:prSet/>
      <dgm:spPr/>
      <dgm:t>
        <a:bodyPr/>
        <a:lstStyle/>
        <a:p>
          <a:endParaRPr lang="ru-RU"/>
        </a:p>
      </dgm:t>
    </dgm:pt>
    <dgm:pt modelId="{E9E349CA-799B-4B1A-A669-4E495F7BC1A0}">
      <dgm:prSet custT="1"/>
      <dgm:spPr/>
      <dgm:t>
        <a:bodyPr/>
        <a:lstStyle/>
        <a:p>
          <a:r>
            <a:rPr lang="ru-RU" sz="2400" dirty="0" smtClean="0"/>
            <a:t>Подготовка и повышение квалификации региональных команд регионов-участников</a:t>
          </a:r>
          <a:endParaRPr lang="ru-RU" sz="2400" dirty="0"/>
        </a:p>
      </dgm:t>
    </dgm:pt>
    <dgm:pt modelId="{F771120B-02A4-4257-BFDA-8752F93E9443}" type="parTrans" cxnId="{B0275EFE-8304-41EC-85A0-B11DA8BFB84A}">
      <dgm:prSet/>
      <dgm:spPr/>
      <dgm:t>
        <a:bodyPr/>
        <a:lstStyle/>
        <a:p>
          <a:endParaRPr lang="ru-RU"/>
        </a:p>
      </dgm:t>
    </dgm:pt>
    <dgm:pt modelId="{623EDC53-8F99-40CA-80F4-ADB6AC1FBE1B}" type="sibTrans" cxnId="{B0275EFE-8304-41EC-85A0-B11DA8BFB84A}">
      <dgm:prSet/>
      <dgm:spPr/>
      <dgm:t>
        <a:bodyPr/>
        <a:lstStyle/>
        <a:p>
          <a:endParaRPr lang="ru-RU"/>
        </a:p>
      </dgm:t>
    </dgm:pt>
    <dgm:pt modelId="{1C794526-AB8B-4F2B-99FC-D2F87479A1DA}">
      <dgm:prSet custT="1"/>
      <dgm:spPr/>
      <dgm:t>
        <a:bodyPr/>
        <a:lstStyle/>
        <a:p>
          <a:endParaRPr lang="ru-RU" sz="1800" dirty="0"/>
        </a:p>
      </dgm:t>
    </dgm:pt>
    <dgm:pt modelId="{79C95048-AC9D-48E2-B3F5-98DAE97AA69F}" type="parTrans" cxnId="{BD8983A0-EBFE-4D5E-9945-D46CC73BF8FB}">
      <dgm:prSet/>
      <dgm:spPr/>
      <dgm:t>
        <a:bodyPr/>
        <a:lstStyle/>
        <a:p>
          <a:endParaRPr lang="ru-RU"/>
        </a:p>
      </dgm:t>
    </dgm:pt>
    <dgm:pt modelId="{EC0C2C79-568F-41AD-A57D-D5418B8721AA}" type="sibTrans" cxnId="{BD8983A0-EBFE-4D5E-9945-D46CC73BF8FB}">
      <dgm:prSet/>
      <dgm:spPr/>
      <dgm:t>
        <a:bodyPr/>
        <a:lstStyle/>
        <a:p>
          <a:endParaRPr lang="ru-RU"/>
        </a:p>
      </dgm:t>
    </dgm:pt>
    <dgm:pt modelId="{7BAA6463-283B-4647-BD23-F21F2914D904}">
      <dgm:prSet phldrT="[Текст]" custT="1"/>
      <dgm:spPr/>
      <dgm:t>
        <a:bodyPr/>
        <a:lstStyle/>
        <a:p>
          <a:pPr marL="0" indent="0" defTabSz="711200">
            <a:lnSpc>
              <a:spcPct val="90000"/>
            </a:lnSpc>
            <a:spcBef>
              <a:spcPct val="0"/>
            </a:spcBef>
            <a:spcAft>
              <a:spcPct val="15000"/>
            </a:spcAft>
            <a:buNone/>
            <a:tabLst/>
          </a:pPr>
          <a:r>
            <a:rPr lang="ru-RU" sz="2400" dirty="0" smtClean="0"/>
            <a:t> формирование 6 команд разработчиков по каждому направлению функциональной грамотности (математическая, читательская, естественнонаучная, финансовая грамотность, глобальные компетенции, креативное и критическое мышление) + 1 команда методологов</a:t>
          </a:r>
          <a:endParaRPr lang="ru-RU" sz="1600" dirty="0"/>
        </a:p>
      </dgm:t>
    </dgm:pt>
    <dgm:pt modelId="{6144DBE3-B3AC-4558-9320-91BF106DF662}" type="parTrans" cxnId="{8B7FC6BD-5F96-4C73-8518-6C410E57CAA6}">
      <dgm:prSet/>
      <dgm:spPr/>
      <dgm:t>
        <a:bodyPr/>
        <a:lstStyle/>
        <a:p>
          <a:endParaRPr lang="ru-RU"/>
        </a:p>
      </dgm:t>
    </dgm:pt>
    <dgm:pt modelId="{79E29364-9039-4ABD-8074-F8E59C652E30}" type="sibTrans" cxnId="{8B7FC6BD-5F96-4C73-8518-6C410E57CAA6}">
      <dgm:prSet/>
      <dgm:spPr/>
      <dgm:t>
        <a:bodyPr/>
        <a:lstStyle/>
        <a:p>
          <a:endParaRPr lang="ru-RU"/>
        </a:p>
      </dgm:t>
    </dgm:pt>
    <dgm:pt modelId="{ADE55E55-1121-4BDA-8FF8-7ACDBD3C53BA}">
      <dgm:prSet custT="1"/>
      <dgm:spPr/>
      <dgm:t>
        <a:bodyPr/>
        <a:lstStyle/>
        <a:p>
          <a:endParaRPr lang="ru-RU" sz="1800" dirty="0"/>
        </a:p>
      </dgm:t>
    </dgm:pt>
    <dgm:pt modelId="{65B9080D-0D7F-41E0-944B-69E9DAC6679F}" type="parTrans" cxnId="{E93FC94A-4B2D-431B-A927-85CFC4825A2D}">
      <dgm:prSet/>
      <dgm:spPr/>
      <dgm:t>
        <a:bodyPr/>
        <a:lstStyle/>
        <a:p>
          <a:endParaRPr lang="ru-RU"/>
        </a:p>
      </dgm:t>
    </dgm:pt>
    <dgm:pt modelId="{07CF6225-9902-4942-A662-C19DDD1787D7}" type="sibTrans" cxnId="{E93FC94A-4B2D-431B-A927-85CFC4825A2D}">
      <dgm:prSet/>
      <dgm:spPr/>
      <dgm:t>
        <a:bodyPr/>
        <a:lstStyle/>
        <a:p>
          <a:endParaRPr lang="ru-RU"/>
        </a:p>
      </dgm:t>
    </dgm:pt>
    <dgm:pt modelId="{108A44D8-C986-4A1F-B805-9A655B16EC0A}">
      <dgm:prSet phldrT="[Текст]" custT="1"/>
      <dgm:spPr/>
      <dgm:t>
        <a:bodyPr/>
        <a:lstStyle/>
        <a:p>
          <a:pPr marL="0" marR="0" indent="0" defTabSz="914400" eaLnBrk="1" fontAlgn="auto" latinLnBrk="0" hangingPunct="1">
            <a:lnSpc>
              <a:spcPct val="100000"/>
            </a:lnSpc>
            <a:spcBef>
              <a:spcPts val="0"/>
            </a:spcBef>
            <a:spcAft>
              <a:spcPts val="0"/>
            </a:spcAft>
            <a:buClrTx/>
            <a:buSzTx/>
            <a:buFontTx/>
            <a:buNone/>
            <a:tabLst/>
            <a:defRPr/>
          </a:pPr>
          <a:r>
            <a:rPr lang="ru-RU" sz="2400" dirty="0" smtClean="0"/>
            <a:t> разработка инструментария по 6 направлениям функциональной грамотности для уровня 5 и 7 классов, разработка цифровой платформы мониторинга</a:t>
          </a:r>
          <a:endParaRPr lang="ru-RU" sz="2400" dirty="0"/>
        </a:p>
      </dgm:t>
    </dgm:pt>
    <dgm:pt modelId="{01B18FBF-3788-416F-82C9-810777950F09}" type="parTrans" cxnId="{F558169D-82DD-434F-BCE5-AEDB769530DB}">
      <dgm:prSet/>
      <dgm:spPr/>
    </dgm:pt>
    <dgm:pt modelId="{437BF6E1-6581-4717-BC9D-3F1E49FDDED8}" type="sibTrans" cxnId="{F558169D-82DD-434F-BCE5-AEDB769530DB}">
      <dgm:prSet/>
      <dgm:spPr/>
    </dgm:pt>
    <dgm:pt modelId="{798B0D47-4FE6-41C3-A909-9B39F84289EB}" type="pres">
      <dgm:prSet presAssocID="{16A1A177-88A3-49CC-BCC0-ADE88C2F8CA9}" presName="Name0" presStyleCnt="0">
        <dgm:presLayoutVars>
          <dgm:dir/>
          <dgm:animLvl val="lvl"/>
          <dgm:resizeHandles val="exact"/>
        </dgm:presLayoutVars>
      </dgm:prSet>
      <dgm:spPr/>
      <dgm:t>
        <a:bodyPr/>
        <a:lstStyle/>
        <a:p>
          <a:endParaRPr lang="ru-RU"/>
        </a:p>
      </dgm:t>
    </dgm:pt>
    <dgm:pt modelId="{9E971FF1-5C75-4CE5-95D9-1CD37B579CC8}" type="pres">
      <dgm:prSet presAssocID="{A47A37AD-CD67-4BE4-868D-F18C24FF4928}" presName="linNode" presStyleCnt="0"/>
      <dgm:spPr/>
    </dgm:pt>
    <dgm:pt modelId="{EEB9A9B3-552D-40CF-86E5-D5A1FFE11A67}" type="pres">
      <dgm:prSet presAssocID="{A47A37AD-CD67-4BE4-868D-F18C24FF4928}" presName="parentText" presStyleLbl="node1" presStyleIdx="0" presStyleCnt="2" custScaleX="49206" custLinFactNeighborX="0" custLinFactNeighborY="-229">
        <dgm:presLayoutVars>
          <dgm:chMax val="1"/>
          <dgm:bulletEnabled val="1"/>
        </dgm:presLayoutVars>
      </dgm:prSet>
      <dgm:spPr/>
      <dgm:t>
        <a:bodyPr/>
        <a:lstStyle/>
        <a:p>
          <a:endParaRPr lang="ru-RU"/>
        </a:p>
      </dgm:t>
    </dgm:pt>
    <dgm:pt modelId="{B68B33D2-CA84-4CA3-B2F6-E77CE6A002FA}" type="pres">
      <dgm:prSet presAssocID="{A47A37AD-CD67-4BE4-868D-F18C24FF4928}" presName="descendantText" presStyleLbl="alignAccFollowNode1" presStyleIdx="0" presStyleCnt="2" custScaleX="123215" custScaleY="200691">
        <dgm:presLayoutVars>
          <dgm:bulletEnabled val="1"/>
        </dgm:presLayoutVars>
      </dgm:prSet>
      <dgm:spPr/>
      <dgm:t>
        <a:bodyPr/>
        <a:lstStyle/>
        <a:p>
          <a:endParaRPr lang="ru-RU"/>
        </a:p>
      </dgm:t>
    </dgm:pt>
    <dgm:pt modelId="{6D7070D2-6334-4AB5-900E-4F94F239265B}" type="pres">
      <dgm:prSet presAssocID="{F91B14DD-2E91-43D2-9442-5FDC07955EEC}" presName="sp" presStyleCnt="0"/>
      <dgm:spPr/>
    </dgm:pt>
    <dgm:pt modelId="{E8B4D81A-ED65-47DF-8968-7CED4DD76D7D}" type="pres">
      <dgm:prSet presAssocID="{DCE95FD5-5E94-4156-8E47-A38042F5118D}" presName="linNode" presStyleCnt="0"/>
      <dgm:spPr/>
    </dgm:pt>
    <dgm:pt modelId="{F13DC76D-A742-4ADC-A252-7E1FA99C5E7A}" type="pres">
      <dgm:prSet presAssocID="{DCE95FD5-5E94-4156-8E47-A38042F5118D}" presName="parentText" presStyleLbl="node1" presStyleIdx="1" presStyleCnt="2" custScaleX="49206" custLinFactNeighborX="0" custLinFactNeighborY="-30">
        <dgm:presLayoutVars>
          <dgm:chMax val="1"/>
          <dgm:bulletEnabled val="1"/>
        </dgm:presLayoutVars>
      </dgm:prSet>
      <dgm:spPr/>
      <dgm:t>
        <a:bodyPr/>
        <a:lstStyle/>
        <a:p>
          <a:endParaRPr lang="ru-RU"/>
        </a:p>
      </dgm:t>
    </dgm:pt>
    <dgm:pt modelId="{B426B9F8-B045-4BF9-93EA-6C1FE36E8168}" type="pres">
      <dgm:prSet presAssocID="{DCE95FD5-5E94-4156-8E47-A38042F5118D}" presName="descendantText" presStyleLbl="alignAccFollowNode1" presStyleIdx="1" presStyleCnt="2" custScaleX="123215" custScaleY="124081">
        <dgm:presLayoutVars>
          <dgm:bulletEnabled val="1"/>
        </dgm:presLayoutVars>
      </dgm:prSet>
      <dgm:spPr/>
      <dgm:t>
        <a:bodyPr/>
        <a:lstStyle/>
        <a:p>
          <a:endParaRPr lang="ru-RU"/>
        </a:p>
      </dgm:t>
    </dgm:pt>
  </dgm:ptLst>
  <dgm:cxnLst>
    <dgm:cxn modelId="{732894C7-09DF-42D7-8200-EF4DC1856093}" srcId="{16A1A177-88A3-49CC-BCC0-ADE88C2F8CA9}" destId="{A47A37AD-CD67-4BE4-868D-F18C24FF4928}" srcOrd="0" destOrd="0" parTransId="{C76BFB9F-0857-4858-A0D1-3F537F02EC90}" sibTransId="{F91B14DD-2E91-43D2-9442-5FDC07955EEC}"/>
    <dgm:cxn modelId="{790F64A6-6282-4E7D-84B6-8081B6D7763A}" type="presOf" srcId="{29B52912-2931-4241-B4EB-57028B292182}" destId="{B426B9F8-B045-4BF9-93EA-6C1FE36E8168}" srcOrd="0" destOrd="5" presId="urn:microsoft.com/office/officeart/2005/8/layout/vList5"/>
    <dgm:cxn modelId="{4C1C3709-02B1-493D-9CD1-BEACA3EAE2E0}" type="presOf" srcId="{7BAA6463-283B-4647-BD23-F21F2914D904}" destId="{B68B33D2-CA84-4CA3-B2F6-E77CE6A002FA}" srcOrd="0" destOrd="0" presId="urn:microsoft.com/office/officeart/2005/8/layout/vList5"/>
    <dgm:cxn modelId="{2EF06FED-BBB4-41FC-BF4B-709F17B9C9DC}" type="presOf" srcId="{6C8AF697-316B-4505-8665-3F6635AA81E3}" destId="{B426B9F8-B045-4BF9-93EA-6C1FE36E8168}" srcOrd="0" destOrd="2" presId="urn:microsoft.com/office/officeart/2005/8/layout/vList5"/>
    <dgm:cxn modelId="{21AC1BC3-FF4B-431B-81E7-EA1365031E6D}" type="presOf" srcId="{ADE55E55-1121-4BDA-8FF8-7ACDBD3C53BA}" destId="{B426B9F8-B045-4BF9-93EA-6C1FE36E8168}" srcOrd="0" destOrd="1" presId="urn:microsoft.com/office/officeart/2005/8/layout/vList5"/>
    <dgm:cxn modelId="{8B7FC6BD-5F96-4C73-8518-6C410E57CAA6}" srcId="{A47A37AD-CD67-4BE4-868D-F18C24FF4928}" destId="{7BAA6463-283B-4647-BD23-F21F2914D904}" srcOrd="0" destOrd="0" parTransId="{6144DBE3-B3AC-4558-9320-91BF106DF662}" sibTransId="{79E29364-9039-4ABD-8074-F8E59C652E30}"/>
    <dgm:cxn modelId="{114E198B-F2FD-4D01-9F76-202BBCBFAA9F}" srcId="{DCE95FD5-5E94-4156-8E47-A38042F5118D}" destId="{29B52912-2931-4241-B4EB-57028B292182}" srcOrd="5" destOrd="0" parTransId="{7AB08EAB-D435-4DB9-A53C-07EB214BBBAC}" sibTransId="{046A4B12-6A68-4B8E-9728-E974237BB14E}"/>
    <dgm:cxn modelId="{BD8983A0-EBFE-4D5E-9945-D46CC73BF8FB}" srcId="{DCE95FD5-5E94-4156-8E47-A38042F5118D}" destId="{1C794526-AB8B-4F2B-99FC-D2F87479A1DA}" srcOrd="4" destOrd="0" parTransId="{79C95048-AC9D-48E2-B3F5-98DAE97AA69F}" sibTransId="{EC0C2C79-568F-41AD-A57D-D5418B8721AA}"/>
    <dgm:cxn modelId="{FB1FEF88-68D3-4A67-82FA-83C683A5A8C6}" srcId="{DCE95FD5-5E94-4156-8E47-A38042F5118D}" destId="{060C0249-D31B-469A-AAAA-22BD88039D43}" srcOrd="0" destOrd="0" parTransId="{6D5C2BBD-53D5-4B94-9AC0-D2AE57D00B61}" sibTransId="{EFB5D9B7-DD72-460C-90E8-EE9D2844C7AD}"/>
    <dgm:cxn modelId="{F558169D-82DD-434F-BCE5-AEDB769530DB}" srcId="{A47A37AD-CD67-4BE4-868D-F18C24FF4928}" destId="{108A44D8-C986-4A1F-B805-9A655B16EC0A}" srcOrd="1" destOrd="0" parTransId="{01B18FBF-3788-416F-82C9-810777950F09}" sibTransId="{437BF6E1-6581-4717-BC9D-3F1E49FDDED8}"/>
    <dgm:cxn modelId="{230C2392-68FC-4D2C-97CF-B9D160CB3064}" type="presOf" srcId="{1C794526-AB8B-4F2B-99FC-D2F87479A1DA}" destId="{B426B9F8-B045-4BF9-93EA-6C1FE36E8168}" srcOrd="0" destOrd="4" presId="urn:microsoft.com/office/officeart/2005/8/layout/vList5"/>
    <dgm:cxn modelId="{B0275EFE-8304-41EC-85A0-B11DA8BFB84A}" srcId="{DCE95FD5-5E94-4156-8E47-A38042F5118D}" destId="{E9E349CA-799B-4B1A-A669-4E495F7BC1A0}" srcOrd="3" destOrd="0" parTransId="{F771120B-02A4-4257-BFDA-8752F93E9443}" sibTransId="{623EDC53-8F99-40CA-80F4-ADB6AC1FBE1B}"/>
    <dgm:cxn modelId="{AA5E21FC-2AC4-4D12-8C14-CBD15B592566}" type="presOf" srcId="{DCE95FD5-5E94-4156-8E47-A38042F5118D}" destId="{F13DC76D-A742-4ADC-A252-7E1FA99C5E7A}" srcOrd="0" destOrd="0" presId="urn:microsoft.com/office/officeart/2005/8/layout/vList5"/>
    <dgm:cxn modelId="{6A48D99C-0AC7-4778-A929-94A69DAB1ED2}" type="presOf" srcId="{E9E349CA-799B-4B1A-A669-4E495F7BC1A0}" destId="{B426B9F8-B045-4BF9-93EA-6C1FE36E8168}" srcOrd="0" destOrd="3" presId="urn:microsoft.com/office/officeart/2005/8/layout/vList5"/>
    <dgm:cxn modelId="{945F193D-AC3F-4E6A-B0A5-31DFC49544AC}" srcId="{DCE95FD5-5E94-4156-8E47-A38042F5118D}" destId="{6C8AF697-316B-4505-8665-3F6635AA81E3}" srcOrd="2" destOrd="0" parTransId="{C8D325EF-8CFD-45E5-A3FE-4B5EEDB1C38C}" sibTransId="{087F4A42-5308-4449-AA3A-0064E733B9E4}"/>
    <dgm:cxn modelId="{F73C5858-9A11-475C-BB83-AE7CB549685E}" srcId="{16A1A177-88A3-49CC-BCC0-ADE88C2F8CA9}" destId="{DCE95FD5-5E94-4156-8E47-A38042F5118D}" srcOrd="1" destOrd="0" parTransId="{9DF531C5-04FE-4479-B272-41DF25E24A19}" sibTransId="{0002F3C3-5A7D-4FAB-8BE7-2E2E84345A0B}"/>
    <dgm:cxn modelId="{73E0F74A-0578-4F3B-95B6-6BB88C1D6D7B}" type="presOf" srcId="{108A44D8-C986-4A1F-B805-9A655B16EC0A}" destId="{B68B33D2-CA84-4CA3-B2F6-E77CE6A002FA}" srcOrd="0" destOrd="1" presId="urn:microsoft.com/office/officeart/2005/8/layout/vList5"/>
    <dgm:cxn modelId="{32B140C3-B1D2-466B-AC97-1CE1148D9CE2}" type="presOf" srcId="{A47A37AD-CD67-4BE4-868D-F18C24FF4928}" destId="{EEB9A9B3-552D-40CF-86E5-D5A1FFE11A67}" srcOrd="0" destOrd="0" presId="urn:microsoft.com/office/officeart/2005/8/layout/vList5"/>
    <dgm:cxn modelId="{20BF18AF-17C9-4683-88F0-D2919B95464E}" type="presOf" srcId="{16A1A177-88A3-49CC-BCC0-ADE88C2F8CA9}" destId="{798B0D47-4FE6-41C3-A909-9B39F84289EB}" srcOrd="0" destOrd="0" presId="urn:microsoft.com/office/officeart/2005/8/layout/vList5"/>
    <dgm:cxn modelId="{E93FC94A-4B2D-431B-A927-85CFC4825A2D}" srcId="{DCE95FD5-5E94-4156-8E47-A38042F5118D}" destId="{ADE55E55-1121-4BDA-8FF8-7ACDBD3C53BA}" srcOrd="1" destOrd="0" parTransId="{65B9080D-0D7F-41E0-944B-69E9DAC6679F}" sibTransId="{07CF6225-9902-4942-A662-C19DDD1787D7}"/>
    <dgm:cxn modelId="{A7E2AA7B-D5C7-4594-8E5E-0F2197F2875A}" type="presOf" srcId="{060C0249-D31B-469A-AAAA-22BD88039D43}" destId="{B426B9F8-B045-4BF9-93EA-6C1FE36E8168}" srcOrd="0" destOrd="0" presId="urn:microsoft.com/office/officeart/2005/8/layout/vList5"/>
    <dgm:cxn modelId="{1E2D91D9-7FB9-414B-AC65-0EB3B6F61DAD}" type="presParOf" srcId="{798B0D47-4FE6-41C3-A909-9B39F84289EB}" destId="{9E971FF1-5C75-4CE5-95D9-1CD37B579CC8}" srcOrd="0" destOrd="0" presId="urn:microsoft.com/office/officeart/2005/8/layout/vList5"/>
    <dgm:cxn modelId="{16F0DB17-F178-4A08-9CDB-4E0B1E5F3CBD}" type="presParOf" srcId="{9E971FF1-5C75-4CE5-95D9-1CD37B579CC8}" destId="{EEB9A9B3-552D-40CF-86E5-D5A1FFE11A67}" srcOrd="0" destOrd="0" presId="urn:microsoft.com/office/officeart/2005/8/layout/vList5"/>
    <dgm:cxn modelId="{6A3EAE24-53AA-486B-B5FC-9147256771F7}" type="presParOf" srcId="{9E971FF1-5C75-4CE5-95D9-1CD37B579CC8}" destId="{B68B33D2-CA84-4CA3-B2F6-E77CE6A002FA}" srcOrd="1" destOrd="0" presId="urn:microsoft.com/office/officeart/2005/8/layout/vList5"/>
    <dgm:cxn modelId="{BABAFA52-B998-46AA-9339-26635F43AB79}" type="presParOf" srcId="{798B0D47-4FE6-41C3-A909-9B39F84289EB}" destId="{6D7070D2-6334-4AB5-900E-4F94F239265B}" srcOrd="1" destOrd="0" presId="urn:microsoft.com/office/officeart/2005/8/layout/vList5"/>
    <dgm:cxn modelId="{483C8163-E731-47BE-B791-836D551421FF}" type="presParOf" srcId="{798B0D47-4FE6-41C3-A909-9B39F84289EB}" destId="{E8B4D81A-ED65-47DF-8968-7CED4DD76D7D}" srcOrd="2" destOrd="0" presId="urn:microsoft.com/office/officeart/2005/8/layout/vList5"/>
    <dgm:cxn modelId="{BE1038D4-2678-406F-A19E-E7D037EE96FA}" type="presParOf" srcId="{E8B4D81A-ED65-47DF-8968-7CED4DD76D7D}" destId="{F13DC76D-A742-4ADC-A252-7E1FA99C5E7A}" srcOrd="0" destOrd="0" presId="urn:microsoft.com/office/officeart/2005/8/layout/vList5"/>
    <dgm:cxn modelId="{668713D7-8176-45F0-97D3-5B74A4ABBAC8}" type="presParOf" srcId="{E8B4D81A-ED65-47DF-8968-7CED4DD76D7D}" destId="{B426B9F8-B045-4BF9-93EA-6C1FE36E8168}" srcOrd="1" destOrd="0" presId="urn:microsoft.com/office/officeart/2005/8/layout/vList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16A1A177-88A3-49CC-BCC0-ADE88C2F8CA9}" type="doc">
      <dgm:prSet loTypeId="urn:microsoft.com/office/officeart/2005/8/layout/vList5" loCatId="list" qsTypeId="urn:microsoft.com/office/officeart/2005/8/quickstyle/simple1" qsCatId="simple" csTypeId="urn:microsoft.com/office/officeart/2005/8/colors/accent1_2" csCatId="accent1" phldr="1"/>
      <dgm:spPr/>
      <dgm:t>
        <a:bodyPr/>
        <a:lstStyle/>
        <a:p>
          <a:endParaRPr lang="ru-RU"/>
        </a:p>
      </dgm:t>
    </dgm:pt>
    <dgm:pt modelId="{BBF8AE16-AED4-4DF6-B9A0-752BA92C1C5C}">
      <dgm:prSet phldrT="[Текст]" custT="1"/>
      <dgm:spPr/>
      <dgm:t>
        <a:bodyPr/>
        <a:lstStyle/>
        <a:p>
          <a:r>
            <a:rPr lang="ru-RU" sz="2000" dirty="0" smtClean="0"/>
            <a:t>июнь-июль 2019</a:t>
          </a:r>
          <a:endParaRPr lang="ru-RU" sz="2000" dirty="0"/>
        </a:p>
      </dgm:t>
    </dgm:pt>
    <dgm:pt modelId="{B716AE59-861F-42F8-B1C9-DC135373BBDB}" type="parTrans" cxnId="{058A4503-CD4A-4723-8AE7-EF1C2EBD1204}">
      <dgm:prSet/>
      <dgm:spPr/>
      <dgm:t>
        <a:bodyPr/>
        <a:lstStyle/>
        <a:p>
          <a:endParaRPr lang="ru-RU"/>
        </a:p>
      </dgm:t>
    </dgm:pt>
    <dgm:pt modelId="{3AD04435-1368-4E76-8F7E-6127C751EC68}" type="sibTrans" cxnId="{058A4503-CD4A-4723-8AE7-EF1C2EBD1204}">
      <dgm:prSet/>
      <dgm:spPr/>
      <dgm:t>
        <a:bodyPr/>
        <a:lstStyle/>
        <a:p>
          <a:endParaRPr lang="ru-RU"/>
        </a:p>
      </dgm:t>
    </dgm:pt>
    <dgm:pt modelId="{906B5FE3-FEAC-4B92-8E50-18EA48F9E734}">
      <dgm:prSet phldrT="[Текст]" custT="1"/>
      <dgm:spPr/>
      <dgm:t>
        <a:bodyPr/>
        <a:lstStyle/>
        <a:p>
          <a:pPr marL="0" marR="0" indent="0" defTabSz="914400" eaLnBrk="1" fontAlgn="auto" latinLnBrk="0" hangingPunct="1">
            <a:lnSpc>
              <a:spcPct val="100000"/>
            </a:lnSpc>
            <a:spcBef>
              <a:spcPts val="0"/>
            </a:spcBef>
            <a:spcAft>
              <a:spcPts val="0"/>
            </a:spcAft>
            <a:buClrTx/>
            <a:buSzTx/>
            <a:buFontTx/>
            <a:buNone/>
            <a:tabLst/>
            <a:defRPr/>
          </a:pPr>
          <a:r>
            <a:rPr lang="ru-RU" sz="1800" dirty="0" smtClean="0"/>
            <a:t> </a:t>
          </a:r>
          <a:r>
            <a:rPr lang="ru-RU" sz="2400" dirty="0" smtClean="0"/>
            <a:t>Обработка результатов </a:t>
          </a:r>
          <a:r>
            <a:rPr lang="ru-RU" sz="2400" dirty="0" err="1" smtClean="0"/>
            <a:t>апробациии</a:t>
          </a:r>
          <a:endParaRPr lang="ru-RU" sz="2400" dirty="0"/>
        </a:p>
      </dgm:t>
    </dgm:pt>
    <dgm:pt modelId="{42920F50-127B-4CC1-BA65-A4D191236D5E}" type="parTrans" cxnId="{F01BE2F6-BEBD-491A-8BFC-E9885102F425}">
      <dgm:prSet/>
      <dgm:spPr/>
      <dgm:t>
        <a:bodyPr/>
        <a:lstStyle/>
        <a:p>
          <a:endParaRPr lang="ru-RU"/>
        </a:p>
      </dgm:t>
    </dgm:pt>
    <dgm:pt modelId="{FE72972F-0E03-4B52-BC62-5B811D4E38BF}" type="sibTrans" cxnId="{F01BE2F6-BEBD-491A-8BFC-E9885102F425}">
      <dgm:prSet/>
      <dgm:spPr/>
      <dgm:t>
        <a:bodyPr/>
        <a:lstStyle/>
        <a:p>
          <a:endParaRPr lang="ru-RU"/>
        </a:p>
      </dgm:t>
    </dgm:pt>
    <dgm:pt modelId="{CBC7FFEB-AEFD-48F5-91F1-1CC85090232D}">
      <dgm:prSet phldrT="[Текст]" custT="1"/>
      <dgm:spPr/>
      <dgm:t>
        <a:bodyPr/>
        <a:lstStyle/>
        <a:p>
          <a:r>
            <a:rPr lang="ru-RU" sz="2000" dirty="0" smtClean="0"/>
            <a:t>август 2019 </a:t>
          </a:r>
          <a:endParaRPr lang="ru-RU" sz="2000" dirty="0"/>
        </a:p>
      </dgm:t>
    </dgm:pt>
    <dgm:pt modelId="{6A0AF017-C387-4403-8A46-5B72910A0BBD}" type="parTrans" cxnId="{F3B782D4-A7E4-45D7-93E2-99C15807AC75}">
      <dgm:prSet/>
      <dgm:spPr/>
      <dgm:t>
        <a:bodyPr/>
        <a:lstStyle/>
        <a:p>
          <a:endParaRPr lang="ru-RU"/>
        </a:p>
      </dgm:t>
    </dgm:pt>
    <dgm:pt modelId="{918F59D2-DAEF-4ACE-9571-A2BF502D8276}" type="sibTrans" cxnId="{F3B782D4-A7E4-45D7-93E2-99C15807AC75}">
      <dgm:prSet/>
      <dgm:spPr/>
      <dgm:t>
        <a:bodyPr/>
        <a:lstStyle/>
        <a:p>
          <a:endParaRPr lang="ru-RU"/>
        </a:p>
      </dgm:t>
    </dgm:pt>
    <dgm:pt modelId="{266B54B3-E105-4ADA-8BB7-DC9FD088C844}">
      <dgm:prSet phldrT="[Текст]" custT="1"/>
      <dgm:spPr/>
      <dgm:t>
        <a:bodyPr/>
        <a:lstStyle/>
        <a:p>
          <a:r>
            <a:rPr lang="ru-RU" sz="2400" dirty="0" smtClean="0"/>
            <a:t>Обсуждение содержательных результатов апробации </a:t>
          </a:r>
          <a:br>
            <a:rPr lang="ru-RU" sz="2400" dirty="0" smtClean="0"/>
          </a:br>
          <a:r>
            <a:rPr lang="ru-RU" sz="2400" dirty="0" smtClean="0"/>
            <a:t>(в рамках семинаров, </a:t>
          </a:r>
          <a:r>
            <a:rPr lang="ru-RU" sz="2400" dirty="0" err="1" smtClean="0"/>
            <a:t>вебинаров</a:t>
          </a:r>
          <a:r>
            <a:rPr lang="ru-RU" sz="2400" dirty="0" smtClean="0"/>
            <a:t>, педагогических конференций)</a:t>
          </a:r>
          <a:endParaRPr lang="ru-RU" sz="2400" dirty="0"/>
        </a:p>
      </dgm:t>
    </dgm:pt>
    <dgm:pt modelId="{A2B16FD1-0BD4-4954-9308-A80D62109A7D}" type="parTrans" cxnId="{67EEA176-8FC1-47EB-812C-8CE5C481D5F6}">
      <dgm:prSet/>
      <dgm:spPr/>
      <dgm:t>
        <a:bodyPr/>
        <a:lstStyle/>
        <a:p>
          <a:endParaRPr lang="ru-RU"/>
        </a:p>
      </dgm:t>
    </dgm:pt>
    <dgm:pt modelId="{33F225BC-706E-4E74-BB82-05C29E50EC76}" type="sibTrans" cxnId="{67EEA176-8FC1-47EB-812C-8CE5C481D5F6}">
      <dgm:prSet/>
      <dgm:spPr/>
      <dgm:t>
        <a:bodyPr/>
        <a:lstStyle/>
        <a:p>
          <a:endParaRPr lang="ru-RU"/>
        </a:p>
      </dgm:t>
    </dgm:pt>
    <dgm:pt modelId="{D6E77E2D-D9C3-4EF7-8094-8818D6DB5471}">
      <dgm:prSet phldrT="[Текст]" custT="1"/>
      <dgm:spPr/>
      <dgm:t>
        <a:bodyPr/>
        <a:lstStyle/>
        <a:p>
          <a:pPr marL="0" marR="0" indent="0" defTabSz="914400" eaLnBrk="1" fontAlgn="auto" latinLnBrk="0" hangingPunct="1">
            <a:lnSpc>
              <a:spcPct val="100000"/>
            </a:lnSpc>
            <a:spcBef>
              <a:spcPts val="0"/>
            </a:spcBef>
            <a:spcAft>
              <a:spcPts val="0"/>
            </a:spcAft>
            <a:buClrTx/>
            <a:buSzTx/>
            <a:buFontTx/>
            <a:buNone/>
            <a:tabLst/>
            <a:defRPr/>
          </a:pPr>
          <a:r>
            <a:rPr lang="ru-RU" sz="2400" dirty="0" smtClean="0"/>
            <a:t> Оценка методических результатов апробации инструментария в части достоверности, надежности, </a:t>
          </a:r>
          <a:r>
            <a:rPr lang="ru-RU" sz="2400" dirty="0" err="1" smtClean="0"/>
            <a:t>валидности</a:t>
          </a:r>
          <a:r>
            <a:rPr lang="ru-RU" sz="2400" dirty="0" smtClean="0"/>
            <a:t> инструментария, организационной модели, технологии проведения </a:t>
          </a:r>
          <a:endParaRPr lang="ru-RU" sz="2400" dirty="0"/>
        </a:p>
      </dgm:t>
    </dgm:pt>
    <dgm:pt modelId="{BA8E8C7E-7AB7-491B-922F-B804A54DA748}" type="parTrans" cxnId="{D1FF2A47-746F-4F1C-9DA5-E22EACC95FB1}">
      <dgm:prSet/>
      <dgm:spPr/>
    </dgm:pt>
    <dgm:pt modelId="{B9E5F1CA-636C-451F-8B9B-2B046306C1DD}" type="sibTrans" cxnId="{D1FF2A47-746F-4F1C-9DA5-E22EACC95FB1}">
      <dgm:prSet/>
      <dgm:spPr/>
    </dgm:pt>
    <dgm:pt modelId="{798B0D47-4FE6-41C3-A909-9B39F84289EB}" type="pres">
      <dgm:prSet presAssocID="{16A1A177-88A3-49CC-BCC0-ADE88C2F8CA9}" presName="Name0" presStyleCnt="0">
        <dgm:presLayoutVars>
          <dgm:dir/>
          <dgm:animLvl val="lvl"/>
          <dgm:resizeHandles val="exact"/>
        </dgm:presLayoutVars>
      </dgm:prSet>
      <dgm:spPr/>
      <dgm:t>
        <a:bodyPr/>
        <a:lstStyle/>
        <a:p>
          <a:endParaRPr lang="ru-RU"/>
        </a:p>
      </dgm:t>
    </dgm:pt>
    <dgm:pt modelId="{BEA000D6-5F4C-4564-A3A6-4E246F6C6D8B}" type="pres">
      <dgm:prSet presAssocID="{BBF8AE16-AED4-4DF6-B9A0-752BA92C1C5C}" presName="linNode" presStyleCnt="0"/>
      <dgm:spPr/>
    </dgm:pt>
    <dgm:pt modelId="{437C5E2A-3547-44C7-B955-42380928EF49}" type="pres">
      <dgm:prSet presAssocID="{BBF8AE16-AED4-4DF6-B9A0-752BA92C1C5C}" presName="parentText" presStyleLbl="node1" presStyleIdx="0" presStyleCnt="2" custScaleX="49207">
        <dgm:presLayoutVars>
          <dgm:chMax val="1"/>
          <dgm:bulletEnabled val="1"/>
        </dgm:presLayoutVars>
      </dgm:prSet>
      <dgm:spPr/>
      <dgm:t>
        <a:bodyPr/>
        <a:lstStyle/>
        <a:p>
          <a:endParaRPr lang="ru-RU"/>
        </a:p>
      </dgm:t>
    </dgm:pt>
    <dgm:pt modelId="{A4BCA716-B8A9-416F-83C3-2B9EFAE5D72B}" type="pres">
      <dgm:prSet presAssocID="{BBF8AE16-AED4-4DF6-B9A0-752BA92C1C5C}" presName="descendantText" presStyleLbl="alignAccFollowNode1" presStyleIdx="0" presStyleCnt="2" custScaleX="123215">
        <dgm:presLayoutVars>
          <dgm:bulletEnabled val="1"/>
        </dgm:presLayoutVars>
      </dgm:prSet>
      <dgm:spPr/>
      <dgm:t>
        <a:bodyPr/>
        <a:lstStyle/>
        <a:p>
          <a:endParaRPr lang="ru-RU"/>
        </a:p>
      </dgm:t>
    </dgm:pt>
    <dgm:pt modelId="{10F72787-8D0C-4190-AB9D-FFC736947767}" type="pres">
      <dgm:prSet presAssocID="{3AD04435-1368-4E76-8F7E-6127C751EC68}" presName="sp" presStyleCnt="0"/>
      <dgm:spPr/>
    </dgm:pt>
    <dgm:pt modelId="{EB130A56-4278-4E22-B2A1-EA21FAFF71E4}" type="pres">
      <dgm:prSet presAssocID="{CBC7FFEB-AEFD-48F5-91F1-1CC85090232D}" presName="linNode" presStyleCnt="0"/>
      <dgm:spPr/>
    </dgm:pt>
    <dgm:pt modelId="{B9929720-590C-4CE7-AD62-4B5E424AF964}" type="pres">
      <dgm:prSet presAssocID="{CBC7FFEB-AEFD-48F5-91F1-1CC85090232D}" presName="parentText" presStyleLbl="node1" presStyleIdx="1" presStyleCnt="2" custScaleX="49206">
        <dgm:presLayoutVars>
          <dgm:chMax val="1"/>
          <dgm:bulletEnabled val="1"/>
        </dgm:presLayoutVars>
      </dgm:prSet>
      <dgm:spPr/>
      <dgm:t>
        <a:bodyPr/>
        <a:lstStyle/>
        <a:p>
          <a:endParaRPr lang="ru-RU"/>
        </a:p>
      </dgm:t>
    </dgm:pt>
    <dgm:pt modelId="{DC0FA253-C66E-40A0-9C0F-73EA5DEE44D2}" type="pres">
      <dgm:prSet presAssocID="{CBC7FFEB-AEFD-48F5-91F1-1CC85090232D}" presName="descendantText" presStyleLbl="alignAccFollowNode1" presStyleIdx="1" presStyleCnt="2" custScaleX="121430" custLinFactNeighborX="1587" custLinFactNeighborY="2277">
        <dgm:presLayoutVars>
          <dgm:bulletEnabled val="1"/>
        </dgm:presLayoutVars>
      </dgm:prSet>
      <dgm:spPr/>
      <dgm:t>
        <a:bodyPr/>
        <a:lstStyle/>
        <a:p>
          <a:endParaRPr lang="ru-RU"/>
        </a:p>
      </dgm:t>
    </dgm:pt>
  </dgm:ptLst>
  <dgm:cxnLst>
    <dgm:cxn modelId="{1CC3736B-586B-4B4B-B580-F315C1EAE08C}" type="presOf" srcId="{266B54B3-E105-4ADA-8BB7-DC9FD088C844}" destId="{DC0FA253-C66E-40A0-9C0F-73EA5DEE44D2}" srcOrd="0" destOrd="0" presId="urn:microsoft.com/office/officeart/2005/8/layout/vList5"/>
    <dgm:cxn modelId="{F01BE2F6-BEBD-491A-8BFC-E9885102F425}" srcId="{BBF8AE16-AED4-4DF6-B9A0-752BA92C1C5C}" destId="{906B5FE3-FEAC-4B92-8E50-18EA48F9E734}" srcOrd="0" destOrd="0" parTransId="{42920F50-127B-4CC1-BA65-A4D191236D5E}" sibTransId="{FE72972F-0E03-4B52-BC62-5B811D4E38BF}"/>
    <dgm:cxn modelId="{723CB5B3-ED9E-4316-B91D-110FDF452E24}" type="presOf" srcId="{906B5FE3-FEAC-4B92-8E50-18EA48F9E734}" destId="{A4BCA716-B8A9-416F-83C3-2B9EFAE5D72B}" srcOrd="0" destOrd="0" presId="urn:microsoft.com/office/officeart/2005/8/layout/vList5"/>
    <dgm:cxn modelId="{67EEA176-8FC1-47EB-812C-8CE5C481D5F6}" srcId="{CBC7FFEB-AEFD-48F5-91F1-1CC85090232D}" destId="{266B54B3-E105-4ADA-8BB7-DC9FD088C844}" srcOrd="0" destOrd="0" parTransId="{A2B16FD1-0BD4-4954-9308-A80D62109A7D}" sibTransId="{33F225BC-706E-4E74-BB82-05C29E50EC76}"/>
    <dgm:cxn modelId="{D1FF2A47-746F-4F1C-9DA5-E22EACC95FB1}" srcId="{BBF8AE16-AED4-4DF6-B9A0-752BA92C1C5C}" destId="{D6E77E2D-D9C3-4EF7-8094-8818D6DB5471}" srcOrd="1" destOrd="0" parTransId="{BA8E8C7E-7AB7-491B-922F-B804A54DA748}" sibTransId="{B9E5F1CA-636C-451F-8B9B-2B046306C1DD}"/>
    <dgm:cxn modelId="{69AEA316-6E4E-45E2-B251-75E03178462D}" type="presOf" srcId="{16A1A177-88A3-49CC-BCC0-ADE88C2F8CA9}" destId="{798B0D47-4FE6-41C3-A909-9B39F84289EB}" srcOrd="0" destOrd="0" presId="urn:microsoft.com/office/officeart/2005/8/layout/vList5"/>
    <dgm:cxn modelId="{5D6E0178-4C49-45EA-8254-8A91BA87515E}" type="presOf" srcId="{CBC7FFEB-AEFD-48F5-91F1-1CC85090232D}" destId="{B9929720-590C-4CE7-AD62-4B5E424AF964}" srcOrd="0" destOrd="0" presId="urn:microsoft.com/office/officeart/2005/8/layout/vList5"/>
    <dgm:cxn modelId="{F3B782D4-A7E4-45D7-93E2-99C15807AC75}" srcId="{16A1A177-88A3-49CC-BCC0-ADE88C2F8CA9}" destId="{CBC7FFEB-AEFD-48F5-91F1-1CC85090232D}" srcOrd="1" destOrd="0" parTransId="{6A0AF017-C387-4403-8A46-5B72910A0BBD}" sibTransId="{918F59D2-DAEF-4ACE-9571-A2BF502D8276}"/>
    <dgm:cxn modelId="{058A4503-CD4A-4723-8AE7-EF1C2EBD1204}" srcId="{16A1A177-88A3-49CC-BCC0-ADE88C2F8CA9}" destId="{BBF8AE16-AED4-4DF6-B9A0-752BA92C1C5C}" srcOrd="0" destOrd="0" parTransId="{B716AE59-861F-42F8-B1C9-DC135373BBDB}" sibTransId="{3AD04435-1368-4E76-8F7E-6127C751EC68}"/>
    <dgm:cxn modelId="{E03B6D83-5159-4D37-9BAC-2DFB7F998179}" type="presOf" srcId="{BBF8AE16-AED4-4DF6-B9A0-752BA92C1C5C}" destId="{437C5E2A-3547-44C7-B955-42380928EF49}" srcOrd="0" destOrd="0" presId="urn:microsoft.com/office/officeart/2005/8/layout/vList5"/>
    <dgm:cxn modelId="{C7D0F95F-BD1E-4898-B36D-D00163055DE9}" type="presOf" srcId="{D6E77E2D-D9C3-4EF7-8094-8818D6DB5471}" destId="{A4BCA716-B8A9-416F-83C3-2B9EFAE5D72B}" srcOrd="0" destOrd="1" presId="urn:microsoft.com/office/officeart/2005/8/layout/vList5"/>
    <dgm:cxn modelId="{7F533CF3-9C6A-44B0-B12A-042703A70639}" type="presParOf" srcId="{798B0D47-4FE6-41C3-A909-9B39F84289EB}" destId="{BEA000D6-5F4C-4564-A3A6-4E246F6C6D8B}" srcOrd="0" destOrd="0" presId="urn:microsoft.com/office/officeart/2005/8/layout/vList5"/>
    <dgm:cxn modelId="{C5270B58-1221-49E5-8E4E-58B03ABA377B}" type="presParOf" srcId="{BEA000D6-5F4C-4564-A3A6-4E246F6C6D8B}" destId="{437C5E2A-3547-44C7-B955-42380928EF49}" srcOrd="0" destOrd="0" presId="urn:microsoft.com/office/officeart/2005/8/layout/vList5"/>
    <dgm:cxn modelId="{6B7898C8-9784-4591-87A4-62C13AF0B85F}" type="presParOf" srcId="{BEA000D6-5F4C-4564-A3A6-4E246F6C6D8B}" destId="{A4BCA716-B8A9-416F-83C3-2B9EFAE5D72B}" srcOrd="1" destOrd="0" presId="urn:microsoft.com/office/officeart/2005/8/layout/vList5"/>
    <dgm:cxn modelId="{21008400-B38E-43E1-86D1-233BB047128C}" type="presParOf" srcId="{798B0D47-4FE6-41C3-A909-9B39F84289EB}" destId="{10F72787-8D0C-4190-AB9D-FFC736947767}" srcOrd="1" destOrd="0" presId="urn:microsoft.com/office/officeart/2005/8/layout/vList5"/>
    <dgm:cxn modelId="{976DC436-23B5-4486-B4C8-A668A3CDD4AB}" type="presParOf" srcId="{798B0D47-4FE6-41C3-A909-9B39F84289EB}" destId="{EB130A56-4278-4E22-B2A1-EA21FAFF71E4}" srcOrd="2" destOrd="0" presId="urn:microsoft.com/office/officeart/2005/8/layout/vList5"/>
    <dgm:cxn modelId="{021B103A-5F13-4D7B-9C1F-0D22A1C8E73F}" type="presParOf" srcId="{EB130A56-4278-4E22-B2A1-EA21FAFF71E4}" destId="{B9929720-590C-4CE7-AD62-4B5E424AF964}" srcOrd="0" destOrd="0" presId="urn:microsoft.com/office/officeart/2005/8/layout/vList5"/>
    <dgm:cxn modelId="{28FF92E8-C673-41B9-8444-C7C08A476C75}" type="presParOf" srcId="{EB130A56-4278-4E22-B2A1-EA21FAFF71E4}" destId="{DC0FA253-C66E-40A0-9C0F-73EA5DEE44D2}" srcOrd="1" destOrd="0" presId="urn:microsoft.com/office/officeart/2005/8/layout/vList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16A1A177-88A3-49CC-BCC0-ADE88C2F8CA9}" type="doc">
      <dgm:prSet loTypeId="urn:microsoft.com/office/officeart/2005/8/layout/vList5" loCatId="list" qsTypeId="urn:microsoft.com/office/officeart/2005/8/quickstyle/simple1" qsCatId="simple" csTypeId="urn:microsoft.com/office/officeart/2005/8/colors/accent1_2" csCatId="accent1" phldr="1"/>
      <dgm:spPr/>
      <dgm:t>
        <a:bodyPr/>
        <a:lstStyle/>
        <a:p>
          <a:endParaRPr lang="ru-RU"/>
        </a:p>
      </dgm:t>
    </dgm:pt>
    <dgm:pt modelId="{A47A37AD-CD67-4BE4-868D-F18C24FF4928}">
      <dgm:prSet phldrT="[Текст]" custT="1"/>
      <dgm:spPr/>
      <dgm:t>
        <a:bodyPr/>
        <a:lstStyle/>
        <a:p>
          <a:pPr marL="0" marR="0" indent="0" defTabSz="914400" eaLnBrk="1" fontAlgn="auto" latinLnBrk="0" hangingPunct="1">
            <a:lnSpc>
              <a:spcPct val="100000"/>
            </a:lnSpc>
            <a:spcBef>
              <a:spcPts val="0"/>
            </a:spcBef>
            <a:spcAft>
              <a:spcPts val="0"/>
            </a:spcAft>
            <a:buClrTx/>
            <a:buSzTx/>
            <a:buFontTx/>
            <a:buNone/>
            <a:tabLst/>
            <a:defRPr/>
          </a:pPr>
          <a:r>
            <a:rPr lang="ru-RU" sz="2000" dirty="0" smtClean="0"/>
            <a:t>сентябрь – декабрь 2020</a:t>
          </a:r>
        </a:p>
      </dgm:t>
    </dgm:pt>
    <dgm:pt modelId="{C76BFB9F-0857-4858-A0D1-3F537F02EC90}" type="parTrans" cxnId="{732894C7-09DF-42D7-8200-EF4DC1856093}">
      <dgm:prSet/>
      <dgm:spPr/>
      <dgm:t>
        <a:bodyPr/>
        <a:lstStyle/>
        <a:p>
          <a:endParaRPr lang="ru-RU"/>
        </a:p>
      </dgm:t>
    </dgm:pt>
    <dgm:pt modelId="{F91B14DD-2E91-43D2-9442-5FDC07955EEC}" type="sibTrans" cxnId="{732894C7-09DF-42D7-8200-EF4DC1856093}">
      <dgm:prSet/>
      <dgm:spPr/>
      <dgm:t>
        <a:bodyPr/>
        <a:lstStyle/>
        <a:p>
          <a:endParaRPr lang="ru-RU"/>
        </a:p>
      </dgm:t>
    </dgm:pt>
    <dgm:pt modelId="{40691C58-2BA5-46F1-9E67-B373698FE93B}">
      <dgm:prSet phldrT="[Текст]" custT="1"/>
      <dgm:spPr/>
      <dgm:t>
        <a:bodyPr/>
        <a:lstStyle/>
        <a:p>
          <a:pPr marL="0" marR="0" indent="0" defTabSz="914400" eaLnBrk="1" fontAlgn="auto" latinLnBrk="0" hangingPunct="1">
            <a:lnSpc>
              <a:spcPct val="100000"/>
            </a:lnSpc>
            <a:spcBef>
              <a:spcPts val="0"/>
            </a:spcBef>
            <a:spcAft>
              <a:spcPts val="0"/>
            </a:spcAft>
            <a:buClrTx/>
            <a:buSzTx/>
            <a:buFontTx/>
            <a:buNone/>
            <a:tabLst/>
            <a:defRPr/>
          </a:pPr>
          <a:r>
            <a:rPr lang="ru-RU" sz="2400" dirty="0" smtClean="0"/>
            <a:t> доработка системы мониторинга 5,7 по итогам апробации в части достоверности, надежности, </a:t>
          </a:r>
          <a:r>
            <a:rPr lang="ru-RU" sz="2400" dirty="0" err="1" smtClean="0"/>
            <a:t>валидности</a:t>
          </a:r>
          <a:r>
            <a:rPr lang="ru-RU" sz="2400" dirty="0" smtClean="0"/>
            <a:t> инструментария, организационной модели, технологии проведения</a:t>
          </a:r>
        </a:p>
        <a:p>
          <a:pPr marL="171450" indent="0" defTabSz="711200">
            <a:lnSpc>
              <a:spcPct val="90000"/>
            </a:lnSpc>
            <a:spcBef>
              <a:spcPct val="0"/>
            </a:spcBef>
            <a:spcAft>
              <a:spcPct val="15000"/>
            </a:spcAft>
            <a:buNone/>
          </a:pPr>
          <a:endParaRPr lang="ru-RU" sz="1600" dirty="0"/>
        </a:p>
      </dgm:t>
    </dgm:pt>
    <dgm:pt modelId="{739F2A7D-AD1B-4F43-845F-4BC66C26B3E0}" type="parTrans" cxnId="{CE883134-678C-4E00-AD01-DF8C323F3FDC}">
      <dgm:prSet/>
      <dgm:spPr/>
      <dgm:t>
        <a:bodyPr/>
        <a:lstStyle/>
        <a:p>
          <a:endParaRPr lang="ru-RU"/>
        </a:p>
      </dgm:t>
    </dgm:pt>
    <dgm:pt modelId="{CB7196B8-CC4E-4E29-9312-2671E5F33D9D}" type="sibTrans" cxnId="{CE883134-678C-4E00-AD01-DF8C323F3FDC}">
      <dgm:prSet/>
      <dgm:spPr/>
      <dgm:t>
        <a:bodyPr/>
        <a:lstStyle/>
        <a:p>
          <a:endParaRPr lang="ru-RU"/>
        </a:p>
      </dgm:t>
    </dgm:pt>
    <dgm:pt modelId="{DCE95FD5-5E94-4156-8E47-A38042F5118D}">
      <dgm:prSet phldrT="[Текст]" custT="1"/>
      <dgm:spPr/>
      <dgm:t>
        <a:bodyPr/>
        <a:lstStyle/>
        <a:p>
          <a:pPr marL="0" marR="0" indent="0" defTabSz="914400" eaLnBrk="1" fontAlgn="auto" latinLnBrk="0" hangingPunct="1">
            <a:lnSpc>
              <a:spcPct val="100000"/>
            </a:lnSpc>
            <a:spcBef>
              <a:spcPts val="0"/>
            </a:spcBef>
            <a:spcAft>
              <a:spcPts val="0"/>
            </a:spcAft>
            <a:buClrTx/>
            <a:buSzTx/>
            <a:buFontTx/>
            <a:buNone/>
            <a:tabLst/>
            <a:defRPr/>
          </a:pPr>
          <a:r>
            <a:rPr lang="ru-RU" sz="2000" dirty="0" smtClean="0"/>
            <a:t>декабрь 2019 – март 2020</a:t>
          </a:r>
        </a:p>
        <a:p>
          <a:endParaRPr lang="ru-RU" sz="2000" dirty="0" smtClean="0"/>
        </a:p>
      </dgm:t>
    </dgm:pt>
    <dgm:pt modelId="{9DF531C5-04FE-4479-B272-41DF25E24A19}" type="parTrans" cxnId="{F73C5858-9A11-475C-BB83-AE7CB549685E}">
      <dgm:prSet/>
      <dgm:spPr/>
      <dgm:t>
        <a:bodyPr/>
        <a:lstStyle/>
        <a:p>
          <a:endParaRPr lang="ru-RU"/>
        </a:p>
      </dgm:t>
    </dgm:pt>
    <dgm:pt modelId="{0002F3C3-5A7D-4FAB-8BE7-2E2E84345A0B}" type="sibTrans" cxnId="{F73C5858-9A11-475C-BB83-AE7CB549685E}">
      <dgm:prSet/>
      <dgm:spPr/>
      <dgm:t>
        <a:bodyPr/>
        <a:lstStyle/>
        <a:p>
          <a:endParaRPr lang="ru-RU"/>
        </a:p>
      </dgm:t>
    </dgm:pt>
    <dgm:pt modelId="{060C0249-D31B-469A-AAAA-22BD88039D43}">
      <dgm:prSet phldrT="[Текст]" custT="1"/>
      <dgm:spPr/>
      <dgm:t>
        <a:bodyPr/>
        <a:lstStyle/>
        <a:p>
          <a:pPr marL="0" marR="0" indent="0" defTabSz="914400" eaLnBrk="1" fontAlgn="auto" latinLnBrk="0" hangingPunct="1">
            <a:lnSpc>
              <a:spcPct val="100000"/>
            </a:lnSpc>
            <a:spcBef>
              <a:spcPts val="0"/>
            </a:spcBef>
            <a:spcAft>
              <a:spcPts val="0"/>
            </a:spcAft>
            <a:buClrTx/>
            <a:buSzTx/>
            <a:buFontTx/>
            <a:buNone/>
            <a:tabLst/>
            <a:defRPr/>
          </a:pPr>
          <a:r>
            <a:rPr lang="ru-RU" sz="1800" dirty="0" smtClean="0"/>
            <a:t> </a:t>
          </a:r>
          <a:r>
            <a:rPr lang="ru-RU" sz="2400" dirty="0" smtClean="0"/>
            <a:t>Разработка инструментария по 6 направлениям функциональной грамотности для уровня 6,8,9 классов</a:t>
          </a:r>
        </a:p>
        <a:p>
          <a:pPr marL="171450" indent="0" defTabSz="800100">
            <a:lnSpc>
              <a:spcPct val="90000"/>
            </a:lnSpc>
            <a:spcBef>
              <a:spcPct val="0"/>
            </a:spcBef>
            <a:spcAft>
              <a:spcPct val="15000"/>
            </a:spcAft>
            <a:buNone/>
          </a:pPr>
          <a:endParaRPr lang="ru-RU" sz="1800" dirty="0"/>
        </a:p>
      </dgm:t>
    </dgm:pt>
    <dgm:pt modelId="{6D5C2BBD-53D5-4B94-9AC0-D2AE57D00B61}" type="parTrans" cxnId="{FB1FEF88-68D3-4A67-82FA-83C683A5A8C6}">
      <dgm:prSet/>
      <dgm:spPr/>
      <dgm:t>
        <a:bodyPr/>
        <a:lstStyle/>
        <a:p>
          <a:endParaRPr lang="ru-RU"/>
        </a:p>
      </dgm:t>
    </dgm:pt>
    <dgm:pt modelId="{EFB5D9B7-DD72-460C-90E8-EE9D2844C7AD}" type="sibTrans" cxnId="{FB1FEF88-68D3-4A67-82FA-83C683A5A8C6}">
      <dgm:prSet/>
      <dgm:spPr/>
      <dgm:t>
        <a:bodyPr/>
        <a:lstStyle/>
        <a:p>
          <a:endParaRPr lang="ru-RU"/>
        </a:p>
      </dgm:t>
    </dgm:pt>
    <dgm:pt modelId="{798B0D47-4FE6-41C3-A909-9B39F84289EB}" type="pres">
      <dgm:prSet presAssocID="{16A1A177-88A3-49CC-BCC0-ADE88C2F8CA9}" presName="Name0" presStyleCnt="0">
        <dgm:presLayoutVars>
          <dgm:dir/>
          <dgm:animLvl val="lvl"/>
          <dgm:resizeHandles val="exact"/>
        </dgm:presLayoutVars>
      </dgm:prSet>
      <dgm:spPr/>
      <dgm:t>
        <a:bodyPr/>
        <a:lstStyle/>
        <a:p>
          <a:endParaRPr lang="ru-RU"/>
        </a:p>
      </dgm:t>
    </dgm:pt>
    <dgm:pt modelId="{9E971FF1-5C75-4CE5-95D9-1CD37B579CC8}" type="pres">
      <dgm:prSet presAssocID="{A47A37AD-CD67-4BE4-868D-F18C24FF4928}" presName="linNode" presStyleCnt="0"/>
      <dgm:spPr/>
    </dgm:pt>
    <dgm:pt modelId="{EEB9A9B3-552D-40CF-86E5-D5A1FFE11A67}" type="pres">
      <dgm:prSet presAssocID="{A47A37AD-CD67-4BE4-868D-F18C24FF4928}" presName="parentText" presStyleLbl="node1" presStyleIdx="0" presStyleCnt="2" custScaleX="49206" custLinFactNeighborX="0" custLinFactNeighborY="-229">
        <dgm:presLayoutVars>
          <dgm:chMax val="1"/>
          <dgm:bulletEnabled val="1"/>
        </dgm:presLayoutVars>
      </dgm:prSet>
      <dgm:spPr/>
      <dgm:t>
        <a:bodyPr/>
        <a:lstStyle/>
        <a:p>
          <a:endParaRPr lang="ru-RU"/>
        </a:p>
      </dgm:t>
    </dgm:pt>
    <dgm:pt modelId="{B68B33D2-CA84-4CA3-B2F6-E77CE6A002FA}" type="pres">
      <dgm:prSet presAssocID="{A47A37AD-CD67-4BE4-868D-F18C24FF4928}" presName="descendantText" presStyleLbl="alignAccFollowNode1" presStyleIdx="0" presStyleCnt="2" custScaleX="123215" custScaleY="109742">
        <dgm:presLayoutVars>
          <dgm:bulletEnabled val="1"/>
        </dgm:presLayoutVars>
      </dgm:prSet>
      <dgm:spPr/>
      <dgm:t>
        <a:bodyPr/>
        <a:lstStyle/>
        <a:p>
          <a:endParaRPr lang="ru-RU"/>
        </a:p>
      </dgm:t>
    </dgm:pt>
    <dgm:pt modelId="{6D7070D2-6334-4AB5-900E-4F94F239265B}" type="pres">
      <dgm:prSet presAssocID="{F91B14DD-2E91-43D2-9442-5FDC07955EEC}" presName="sp" presStyleCnt="0"/>
      <dgm:spPr/>
    </dgm:pt>
    <dgm:pt modelId="{E8B4D81A-ED65-47DF-8968-7CED4DD76D7D}" type="pres">
      <dgm:prSet presAssocID="{DCE95FD5-5E94-4156-8E47-A38042F5118D}" presName="linNode" presStyleCnt="0"/>
      <dgm:spPr/>
    </dgm:pt>
    <dgm:pt modelId="{F13DC76D-A742-4ADC-A252-7E1FA99C5E7A}" type="pres">
      <dgm:prSet presAssocID="{DCE95FD5-5E94-4156-8E47-A38042F5118D}" presName="parentText" presStyleLbl="node1" presStyleIdx="1" presStyleCnt="2" custScaleX="49206" custLinFactNeighborX="0" custLinFactNeighborY="-30">
        <dgm:presLayoutVars>
          <dgm:chMax val="1"/>
          <dgm:bulletEnabled val="1"/>
        </dgm:presLayoutVars>
      </dgm:prSet>
      <dgm:spPr/>
      <dgm:t>
        <a:bodyPr/>
        <a:lstStyle/>
        <a:p>
          <a:endParaRPr lang="ru-RU"/>
        </a:p>
      </dgm:t>
    </dgm:pt>
    <dgm:pt modelId="{B426B9F8-B045-4BF9-93EA-6C1FE36E8168}" type="pres">
      <dgm:prSet presAssocID="{DCE95FD5-5E94-4156-8E47-A38042F5118D}" presName="descendantText" presStyleLbl="alignAccFollowNode1" presStyleIdx="1" presStyleCnt="2" custScaleX="123215" custScaleY="124081">
        <dgm:presLayoutVars>
          <dgm:bulletEnabled val="1"/>
        </dgm:presLayoutVars>
      </dgm:prSet>
      <dgm:spPr/>
      <dgm:t>
        <a:bodyPr/>
        <a:lstStyle/>
        <a:p>
          <a:endParaRPr lang="ru-RU"/>
        </a:p>
      </dgm:t>
    </dgm:pt>
  </dgm:ptLst>
  <dgm:cxnLst>
    <dgm:cxn modelId="{732894C7-09DF-42D7-8200-EF4DC1856093}" srcId="{16A1A177-88A3-49CC-BCC0-ADE88C2F8CA9}" destId="{A47A37AD-CD67-4BE4-868D-F18C24FF4928}" srcOrd="0" destOrd="0" parTransId="{C76BFB9F-0857-4858-A0D1-3F537F02EC90}" sibTransId="{F91B14DD-2E91-43D2-9442-5FDC07955EEC}"/>
    <dgm:cxn modelId="{E7CEDE34-471F-458C-8D2C-5129EE5183DD}" type="presOf" srcId="{40691C58-2BA5-46F1-9E67-B373698FE93B}" destId="{B68B33D2-CA84-4CA3-B2F6-E77CE6A002FA}" srcOrd="0" destOrd="0" presId="urn:microsoft.com/office/officeart/2005/8/layout/vList5"/>
    <dgm:cxn modelId="{FB1FEF88-68D3-4A67-82FA-83C683A5A8C6}" srcId="{DCE95FD5-5E94-4156-8E47-A38042F5118D}" destId="{060C0249-D31B-469A-AAAA-22BD88039D43}" srcOrd="0" destOrd="0" parTransId="{6D5C2BBD-53D5-4B94-9AC0-D2AE57D00B61}" sibTransId="{EFB5D9B7-DD72-460C-90E8-EE9D2844C7AD}"/>
    <dgm:cxn modelId="{CE883134-678C-4E00-AD01-DF8C323F3FDC}" srcId="{A47A37AD-CD67-4BE4-868D-F18C24FF4928}" destId="{40691C58-2BA5-46F1-9E67-B373698FE93B}" srcOrd="0" destOrd="0" parTransId="{739F2A7D-AD1B-4F43-845F-4BC66C26B3E0}" sibTransId="{CB7196B8-CC4E-4E29-9312-2671E5F33D9D}"/>
    <dgm:cxn modelId="{F73C5858-9A11-475C-BB83-AE7CB549685E}" srcId="{16A1A177-88A3-49CC-BCC0-ADE88C2F8CA9}" destId="{DCE95FD5-5E94-4156-8E47-A38042F5118D}" srcOrd="1" destOrd="0" parTransId="{9DF531C5-04FE-4479-B272-41DF25E24A19}" sibTransId="{0002F3C3-5A7D-4FAB-8BE7-2E2E84345A0B}"/>
    <dgm:cxn modelId="{F46647FA-7E13-4F5F-96D7-380E86CFEA1F}" type="presOf" srcId="{DCE95FD5-5E94-4156-8E47-A38042F5118D}" destId="{F13DC76D-A742-4ADC-A252-7E1FA99C5E7A}" srcOrd="0" destOrd="0" presId="urn:microsoft.com/office/officeart/2005/8/layout/vList5"/>
    <dgm:cxn modelId="{9D032D76-3732-45BE-B896-765811CE0CC1}" type="presOf" srcId="{A47A37AD-CD67-4BE4-868D-F18C24FF4928}" destId="{EEB9A9B3-552D-40CF-86E5-D5A1FFE11A67}" srcOrd="0" destOrd="0" presId="urn:microsoft.com/office/officeart/2005/8/layout/vList5"/>
    <dgm:cxn modelId="{525F71E8-FA70-4B68-814E-CE33C0676B5B}" type="presOf" srcId="{16A1A177-88A3-49CC-BCC0-ADE88C2F8CA9}" destId="{798B0D47-4FE6-41C3-A909-9B39F84289EB}" srcOrd="0" destOrd="0" presId="urn:microsoft.com/office/officeart/2005/8/layout/vList5"/>
    <dgm:cxn modelId="{14161ECF-A63D-4708-85ED-1DC5322A0C9A}" type="presOf" srcId="{060C0249-D31B-469A-AAAA-22BD88039D43}" destId="{B426B9F8-B045-4BF9-93EA-6C1FE36E8168}" srcOrd="0" destOrd="0" presId="urn:microsoft.com/office/officeart/2005/8/layout/vList5"/>
    <dgm:cxn modelId="{7BF9A5E6-D5F9-4638-91F7-CAE08FB7CBF5}" type="presParOf" srcId="{798B0D47-4FE6-41C3-A909-9B39F84289EB}" destId="{9E971FF1-5C75-4CE5-95D9-1CD37B579CC8}" srcOrd="0" destOrd="0" presId="urn:microsoft.com/office/officeart/2005/8/layout/vList5"/>
    <dgm:cxn modelId="{379FCCAB-FBAE-4DEA-A3B8-22E13564C3CF}" type="presParOf" srcId="{9E971FF1-5C75-4CE5-95D9-1CD37B579CC8}" destId="{EEB9A9B3-552D-40CF-86E5-D5A1FFE11A67}" srcOrd="0" destOrd="0" presId="urn:microsoft.com/office/officeart/2005/8/layout/vList5"/>
    <dgm:cxn modelId="{33C98DF1-44E3-44BD-89CF-91645FBFC611}" type="presParOf" srcId="{9E971FF1-5C75-4CE5-95D9-1CD37B579CC8}" destId="{B68B33D2-CA84-4CA3-B2F6-E77CE6A002FA}" srcOrd="1" destOrd="0" presId="urn:microsoft.com/office/officeart/2005/8/layout/vList5"/>
    <dgm:cxn modelId="{B8EA316A-3259-424C-8124-0981508BC9E2}" type="presParOf" srcId="{798B0D47-4FE6-41C3-A909-9B39F84289EB}" destId="{6D7070D2-6334-4AB5-900E-4F94F239265B}" srcOrd="1" destOrd="0" presId="urn:microsoft.com/office/officeart/2005/8/layout/vList5"/>
    <dgm:cxn modelId="{975D9B98-D163-4237-B30A-C9D79E63BA05}" type="presParOf" srcId="{798B0D47-4FE6-41C3-A909-9B39F84289EB}" destId="{E8B4D81A-ED65-47DF-8968-7CED4DD76D7D}" srcOrd="2" destOrd="0" presId="urn:microsoft.com/office/officeart/2005/8/layout/vList5"/>
    <dgm:cxn modelId="{D6D32FA6-82E3-42DB-B6F4-5EAC49D2B1F8}" type="presParOf" srcId="{E8B4D81A-ED65-47DF-8968-7CED4DD76D7D}" destId="{F13DC76D-A742-4ADC-A252-7E1FA99C5E7A}" srcOrd="0" destOrd="0" presId="urn:microsoft.com/office/officeart/2005/8/layout/vList5"/>
    <dgm:cxn modelId="{DA0BF771-82DE-4DFE-8DE4-D0D5583F2ABC}" type="presParOf" srcId="{E8B4D81A-ED65-47DF-8968-7CED4DD76D7D}" destId="{B426B9F8-B045-4BF9-93EA-6C1FE36E8168}" srcOrd="1" destOrd="0" presId="urn:microsoft.com/office/officeart/2005/8/layout/vList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16A1A177-88A3-49CC-BCC0-ADE88C2F8CA9}" type="doc">
      <dgm:prSet loTypeId="urn:microsoft.com/office/officeart/2005/8/layout/vList5" loCatId="list" qsTypeId="urn:microsoft.com/office/officeart/2005/8/quickstyle/simple1" qsCatId="simple" csTypeId="urn:microsoft.com/office/officeart/2005/8/colors/accent1_2" csCatId="accent1" phldr="1"/>
      <dgm:spPr/>
      <dgm:t>
        <a:bodyPr/>
        <a:lstStyle/>
        <a:p>
          <a:endParaRPr lang="ru-RU"/>
        </a:p>
      </dgm:t>
    </dgm:pt>
    <dgm:pt modelId="{906B5FE3-FEAC-4B92-8E50-18EA48F9E734}">
      <dgm:prSet phldrT="[Текст]" custT="1"/>
      <dgm:spPr/>
      <dgm:t>
        <a:bodyPr/>
        <a:lstStyle/>
        <a:p>
          <a:endParaRPr lang="ru-RU" sz="1800" dirty="0"/>
        </a:p>
      </dgm:t>
    </dgm:pt>
    <dgm:pt modelId="{42920F50-127B-4CC1-BA65-A4D191236D5E}" type="parTrans" cxnId="{F01BE2F6-BEBD-491A-8BFC-E9885102F425}">
      <dgm:prSet/>
      <dgm:spPr/>
      <dgm:t>
        <a:bodyPr/>
        <a:lstStyle/>
        <a:p>
          <a:endParaRPr lang="ru-RU"/>
        </a:p>
      </dgm:t>
    </dgm:pt>
    <dgm:pt modelId="{FE72972F-0E03-4B52-BC62-5B811D4E38BF}" type="sibTrans" cxnId="{F01BE2F6-BEBD-491A-8BFC-E9885102F425}">
      <dgm:prSet/>
      <dgm:spPr/>
      <dgm:t>
        <a:bodyPr/>
        <a:lstStyle/>
        <a:p>
          <a:endParaRPr lang="ru-RU"/>
        </a:p>
      </dgm:t>
    </dgm:pt>
    <dgm:pt modelId="{AA4FF8CD-3268-42FC-97F9-EB27D38881FD}">
      <dgm:prSet custT="1"/>
      <dgm:spPr/>
      <dgm:t>
        <a:bodyPr/>
        <a:lstStyle/>
        <a:p>
          <a:r>
            <a:rPr lang="ru-RU" sz="2400" dirty="0" smtClean="0"/>
            <a:t>Проведение мониторинга 5,7 классов, с охватом 25% общеобразовательных организаций Российской Федерации</a:t>
          </a:r>
        </a:p>
        <a:p>
          <a:r>
            <a:rPr lang="ru-RU" sz="2400" dirty="0" smtClean="0"/>
            <a:t>Подготовка и повышение квалификации региональных команд регионов-участников</a:t>
          </a:r>
        </a:p>
        <a:p>
          <a:endParaRPr lang="ru-RU" sz="1800" dirty="0"/>
        </a:p>
      </dgm:t>
    </dgm:pt>
    <dgm:pt modelId="{60064AB1-9FF2-494E-BB85-2B319AEAEE25}" type="parTrans" cxnId="{FF6388EB-2757-438C-8CFB-A70C1B88315E}">
      <dgm:prSet/>
      <dgm:spPr/>
      <dgm:t>
        <a:bodyPr/>
        <a:lstStyle/>
        <a:p>
          <a:endParaRPr lang="ru-RU"/>
        </a:p>
      </dgm:t>
    </dgm:pt>
    <dgm:pt modelId="{34DB7119-1E94-4A5E-B7BD-29FDAFAB5DFE}" type="sibTrans" cxnId="{FF6388EB-2757-438C-8CFB-A70C1B88315E}">
      <dgm:prSet/>
      <dgm:spPr/>
      <dgm:t>
        <a:bodyPr/>
        <a:lstStyle/>
        <a:p>
          <a:endParaRPr lang="ru-RU"/>
        </a:p>
      </dgm:t>
    </dgm:pt>
    <dgm:pt modelId="{9FE8BE04-F166-4AEE-95BA-0B4BA0112DC9}">
      <dgm:prSet custT="1"/>
      <dgm:spPr/>
      <dgm:t>
        <a:bodyPr/>
        <a:lstStyle/>
        <a:p>
          <a:endParaRPr lang="ru-RU" sz="1800" dirty="0"/>
        </a:p>
      </dgm:t>
    </dgm:pt>
    <dgm:pt modelId="{DD6E6A3E-E34D-40B9-88C9-E8F020244F60}" type="parTrans" cxnId="{34EF9CA9-C17B-4A27-A9C8-75304723D784}">
      <dgm:prSet/>
      <dgm:spPr/>
      <dgm:t>
        <a:bodyPr/>
        <a:lstStyle/>
        <a:p>
          <a:endParaRPr lang="ru-RU"/>
        </a:p>
      </dgm:t>
    </dgm:pt>
    <dgm:pt modelId="{A42BEB5C-2A64-4BFB-A8F1-FE1C141C0E1C}" type="sibTrans" cxnId="{34EF9CA9-C17B-4A27-A9C8-75304723D784}">
      <dgm:prSet/>
      <dgm:spPr/>
      <dgm:t>
        <a:bodyPr/>
        <a:lstStyle/>
        <a:p>
          <a:endParaRPr lang="ru-RU"/>
        </a:p>
      </dgm:t>
    </dgm:pt>
    <dgm:pt modelId="{CC046BB4-74B9-4CB4-A7DD-720507C8FD48}">
      <dgm:prSet phldrT="[Текст]" custT="1"/>
      <dgm:spPr/>
      <dgm:t>
        <a:bodyPr/>
        <a:lstStyle/>
        <a:p>
          <a:pPr marL="0" marR="0" indent="0" defTabSz="914400" eaLnBrk="1" fontAlgn="auto" latinLnBrk="0" hangingPunct="1">
            <a:lnSpc>
              <a:spcPct val="100000"/>
            </a:lnSpc>
            <a:spcBef>
              <a:spcPts val="0"/>
            </a:spcBef>
            <a:spcAft>
              <a:spcPts val="0"/>
            </a:spcAft>
            <a:buClrTx/>
            <a:buSzTx/>
            <a:buFontTx/>
            <a:buNone/>
            <a:tabLst/>
            <a:defRPr/>
          </a:pPr>
          <a:r>
            <a:rPr lang="ru-RU" sz="1800" dirty="0" smtClean="0"/>
            <a:t>апрель - май 2020 </a:t>
          </a:r>
        </a:p>
        <a:p>
          <a:pPr defTabSz="2889250">
            <a:lnSpc>
              <a:spcPct val="90000"/>
            </a:lnSpc>
            <a:spcBef>
              <a:spcPct val="0"/>
            </a:spcBef>
            <a:spcAft>
              <a:spcPct val="35000"/>
            </a:spcAft>
          </a:pPr>
          <a:endParaRPr lang="ru-RU" dirty="0"/>
        </a:p>
      </dgm:t>
    </dgm:pt>
    <dgm:pt modelId="{54B35771-90FB-4F7D-982B-195B889F0B1F}" type="parTrans" cxnId="{19027CDD-B060-438D-A430-0F6217215D15}">
      <dgm:prSet/>
      <dgm:spPr/>
      <dgm:t>
        <a:bodyPr/>
        <a:lstStyle/>
        <a:p>
          <a:endParaRPr lang="ru-RU"/>
        </a:p>
      </dgm:t>
    </dgm:pt>
    <dgm:pt modelId="{49F0C0B3-D250-44B4-861F-19FE072E1233}" type="sibTrans" cxnId="{19027CDD-B060-438D-A430-0F6217215D15}">
      <dgm:prSet/>
      <dgm:spPr/>
      <dgm:t>
        <a:bodyPr/>
        <a:lstStyle/>
        <a:p>
          <a:endParaRPr lang="ru-RU"/>
        </a:p>
      </dgm:t>
    </dgm:pt>
    <dgm:pt modelId="{BB3E967D-23F8-41B8-9B56-9E6F78ACB744}">
      <dgm:prSet phldrT="[Текст]" custT="1"/>
      <dgm:spPr/>
      <dgm:t>
        <a:bodyPr/>
        <a:lstStyle/>
        <a:p>
          <a:pPr marL="0" marR="0" indent="0" defTabSz="914400" eaLnBrk="1" fontAlgn="auto" latinLnBrk="0" hangingPunct="1">
            <a:lnSpc>
              <a:spcPct val="100000"/>
            </a:lnSpc>
            <a:spcBef>
              <a:spcPts val="0"/>
            </a:spcBef>
            <a:spcAft>
              <a:spcPts val="0"/>
            </a:spcAft>
            <a:buClrTx/>
            <a:buSzTx/>
            <a:buFontTx/>
            <a:buNone/>
            <a:tabLst/>
            <a:defRPr/>
          </a:pPr>
          <a:r>
            <a:rPr lang="ru-RU" sz="2400" dirty="0" smtClean="0"/>
            <a:t> Апробация системы мониторинга 6,8 классов, с минимальной выборкой 16 регионов по 10 образовательных организаций из каждого региона</a:t>
          </a:r>
        </a:p>
        <a:p>
          <a:pPr marL="285750" indent="0" defTabSz="2889250">
            <a:lnSpc>
              <a:spcPct val="90000"/>
            </a:lnSpc>
            <a:spcBef>
              <a:spcPct val="0"/>
            </a:spcBef>
            <a:spcAft>
              <a:spcPct val="15000"/>
            </a:spcAft>
            <a:buNone/>
          </a:pPr>
          <a:endParaRPr lang="ru-RU" dirty="0"/>
        </a:p>
      </dgm:t>
    </dgm:pt>
    <dgm:pt modelId="{7E1FBC95-4C07-4F37-A3D4-55D79F49CAC9}" type="parTrans" cxnId="{E63CE341-6518-41C8-B88F-D19C2BA4D185}">
      <dgm:prSet/>
      <dgm:spPr/>
      <dgm:t>
        <a:bodyPr/>
        <a:lstStyle/>
        <a:p>
          <a:endParaRPr lang="ru-RU"/>
        </a:p>
      </dgm:t>
    </dgm:pt>
    <dgm:pt modelId="{5A91CAE4-4E19-4816-B9FF-CEE1AC940F75}" type="sibTrans" cxnId="{E63CE341-6518-41C8-B88F-D19C2BA4D185}">
      <dgm:prSet/>
      <dgm:spPr/>
      <dgm:t>
        <a:bodyPr/>
        <a:lstStyle/>
        <a:p>
          <a:endParaRPr lang="ru-RU"/>
        </a:p>
      </dgm:t>
    </dgm:pt>
    <dgm:pt modelId="{40691C58-2BA5-46F1-9E67-B373698FE93B}">
      <dgm:prSet phldrT="[Текст]" custT="1"/>
      <dgm:spPr/>
      <dgm:t>
        <a:bodyPr/>
        <a:lstStyle/>
        <a:p>
          <a:pPr marL="0" marR="0" indent="0" defTabSz="914400" eaLnBrk="1" fontAlgn="auto" latinLnBrk="0" hangingPunct="1">
            <a:lnSpc>
              <a:spcPct val="100000"/>
            </a:lnSpc>
            <a:spcBef>
              <a:spcPts val="0"/>
            </a:spcBef>
            <a:spcAft>
              <a:spcPts val="0"/>
            </a:spcAft>
            <a:buClrTx/>
            <a:buSzTx/>
            <a:buFontTx/>
            <a:buNone/>
            <a:tabLst/>
            <a:defRPr/>
          </a:pPr>
          <a:r>
            <a:rPr lang="ru-RU" sz="2000" dirty="0" smtClean="0"/>
            <a:t>март - апрель 2020</a:t>
          </a:r>
        </a:p>
        <a:p>
          <a:pPr marL="171450" indent="0" defTabSz="711200">
            <a:lnSpc>
              <a:spcPct val="90000"/>
            </a:lnSpc>
            <a:spcBef>
              <a:spcPct val="0"/>
            </a:spcBef>
            <a:spcAft>
              <a:spcPct val="15000"/>
            </a:spcAft>
            <a:buNone/>
          </a:pPr>
          <a:endParaRPr lang="ru-RU" sz="1600" dirty="0"/>
        </a:p>
      </dgm:t>
    </dgm:pt>
    <dgm:pt modelId="{CB7196B8-CC4E-4E29-9312-2671E5F33D9D}" type="sibTrans" cxnId="{CE883134-678C-4E00-AD01-DF8C323F3FDC}">
      <dgm:prSet/>
      <dgm:spPr/>
      <dgm:t>
        <a:bodyPr/>
        <a:lstStyle/>
        <a:p>
          <a:endParaRPr lang="ru-RU"/>
        </a:p>
      </dgm:t>
    </dgm:pt>
    <dgm:pt modelId="{739F2A7D-AD1B-4F43-845F-4BC66C26B3E0}" type="parTrans" cxnId="{CE883134-678C-4E00-AD01-DF8C323F3FDC}">
      <dgm:prSet/>
      <dgm:spPr/>
      <dgm:t>
        <a:bodyPr/>
        <a:lstStyle/>
        <a:p>
          <a:endParaRPr lang="ru-RU"/>
        </a:p>
      </dgm:t>
    </dgm:pt>
    <dgm:pt modelId="{798B0D47-4FE6-41C3-A909-9B39F84289EB}" type="pres">
      <dgm:prSet presAssocID="{16A1A177-88A3-49CC-BCC0-ADE88C2F8CA9}" presName="Name0" presStyleCnt="0">
        <dgm:presLayoutVars>
          <dgm:dir/>
          <dgm:animLvl val="lvl"/>
          <dgm:resizeHandles val="exact"/>
        </dgm:presLayoutVars>
      </dgm:prSet>
      <dgm:spPr/>
      <dgm:t>
        <a:bodyPr/>
        <a:lstStyle/>
        <a:p>
          <a:endParaRPr lang="ru-RU"/>
        </a:p>
      </dgm:t>
    </dgm:pt>
    <dgm:pt modelId="{9D960553-9C59-4808-B689-DDDF1AA287DA}" type="pres">
      <dgm:prSet presAssocID="{40691C58-2BA5-46F1-9E67-B373698FE93B}" presName="linNode" presStyleCnt="0"/>
      <dgm:spPr/>
    </dgm:pt>
    <dgm:pt modelId="{74C60DF7-4F04-4583-8ADA-19DF72267C7D}" type="pres">
      <dgm:prSet presAssocID="{40691C58-2BA5-46F1-9E67-B373698FE93B}" presName="parentText" presStyleLbl="node1" presStyleIdx="0" presStyleCnt="2" custScaleX="49206">
        <dgm:presLayoutVars>
          <dgm:chMax val="1"/>
          <dgm:bulletEnabled val="1"/>
        </dgm:presLayoutVars>
      </dgm:prSet>
      <dgm:spPr/>
      <dgm:t>
        <a:bodyPr/>
        <a:lstStyle/>
        <a:p>
          <a:endParaRPr lang="ru-RU"/>
        </a:p>
      </dgm:t>
    </dgm:pt>
    <dgm:pt modelId="{5D33EBFB-C4DF-4326-A89E-2AC80534EFA8}" type="pres">
      <dgm:prSet presAssocID="{40691C58-2BA5-46F1-9E67-B373698FE93B}" presName="descendantText" presStyleLbl="alignAccFollowNode1" presStyleIdx="0" presStyleCnt="2" custScaleX="123214">
        <dgm:presLayoutVars>
          <dgm:bulletEnabled val="1"/>
        </dgm:presLayoutVars>
      </dgm:prSet>
      <dgm:spPr/>
      <dgm:t>
        <a:bodyPr/>
        <a:lstStyle/>
        <a:p>
          <a:endParaRPr lang="ru-RU"/>
        </a:p>
      </dgm:t>
    </dgm:pt>
    <dgm:pt modelId="{926F5BA3-CB98-456B-891B-1971166B738E}" type="pres">
      <dgm:prSet presAssocID="{CB7196B8-CC4E-4E29-9312-2671E5F33D9D}" presName="sp" presStyleCnt="0"/>
      <dgm:spPr/>
    </dgm:pt>
    <dgm:pt modelId="{EE9D0377-716E-4CF3-A4C0-F85C374B1CA7}" type="pres">
      <dgm:prSet presAssocID="{CC046BB4-74B9-4CB4-A7DD-720507C8FD48}" presName="linNode" presStyleCnt="0"/>
      <dgm:spPr/>
    </dgm:pt>
    <dgm:pt modelId="{1945D2AE-6C19-41CF-880D-9023204D0225}" type="pres">
      <dgm:prSet presAssocID="{CC046BB4-74B9-4CB4-A7DD-720507C8FD48}" presName="parentText" presStyleLbl="node1" presStyleIdx="1" presStyleCnt="2" custScaleX="49205">
        <dgm:presLayoutVars>
          <dgm:chMax val="1"/>
          <dgm:bulletEnabled val="1"/>
        </dgm:presLayoutVars>
      </dgm:prSet>
      <dgm:spPr/>
      <dgm:t>
        <a:bodyPr/>
        <a:lstStyle/>
        <a:p>
          <a:endParaRPr lang="ru-RU"/>
        </a:p>
      </dgm:t>
    </dgm:pt>
    <dgm:pt modelId="{9A8522AE-DC19-4678-A1A3-13528B5A4C5D}" type="pres">
      <dgm:prSet presAssocID="{CC046BB4-74B9-4CB4-A7DD-720507C8FD48}" presName="descendantText" presStyleLbl="alignAccFollowNode1" presStyleIdx="1" presStyleCnt="2" custScaleX="123214">
        <dgm:presLayoutVars>
          <dgm:bulletEnabled val="1"/>
        </dgm:presLayoutVars>
      </dgm:prSet>
      <dgm:spPr/>
      <dgm:t>
        <a:bodyPr/>
        <a:lstStyle/>
        <a:p>
          <a:endParaRPr lang="ru-RU"/>
        </a:p>
      </dgm:t>
    </dgm:pt>
  </dgm:ptLst>
  <dgm:cxnLst>
    <dgm:cxn modelId="{B585823A-1B66-4F9F-B253-CE1CBED51DE9}" type="presOf" srcId="{906B5FE3-FEAC-4B92-8E50-18EA48F9E734}" destId="{5D33EBFB-C4DF-4326-A89E-2AC80534EFA8}" srcOrd="0" destOrd="0" presId="urn:microsoft.com/office/officeart/2005/8/layout/vList5"/>
    <dgm:cxn modelId="{59DA3D86-F5AF-4EBB-9AC7-16B4A089F717}" type="presOf" srcId="{40691C58-2BA5-46F1-9E67-B373698FE93B}" destId="{74C60DF7-4F04-4583-8ADA-19DF72267C7D}" srcOrd="0" destOrd="0" presId="urn:microsoft.com/office/officeart/2005/8/layout/vList5"/>
    <dgm:cxn modelId="{F01BE2F6-BEBD-491A-8BFC-E9885102F425}" srcId="{40691C58-2BA5-46F1-9E67-B373698FE93B}" destId="{906B5FE3-FEAC-4B92-8E50-18EA48F9E734}" srcOrd="0" destOrd="0" parTransId="{42920F50-127B-4CC1-BA65-A4D191236D5E}" sibTransId="{FE72972F-0E03-4B52-BC62-5B811D4E38BF}"/>
    <dgm:cxn modelId="{3A99FEC0-39E5-47AC-A862-2EF9DEFC12FD}" type="presOf" srcId="{AA4FF8CD-3268-42FC-97F9-EB27D38881FD}" destId="{5D33EBFB-C4DF-4326-A89E-2AC80534EFA8}" srcOrd="0" destOrd="2" presId="urn:microsoft.com/office/officeart/2005/8/layout/vList5"/>
    <dgm:cxn modelId="{34EF9CA9-C17B-4A27-A9C8-75304723D784}" srcId="{40691C58-2BA5-46F1-9E67-B373698FE93B}" destId="{9FE8BE04-F166-4AEE-95BA-0B4BA0112DC9}" srcOrd="1" destOrd="0" parTransId="{DD6E6A3E-E34D-40B9-88C9-E8F020244F60}" sibTransId="{A42BEB5C-2A64-4BFB-A8F1-FE1C141C0E1C}"/>
    <dgm:cxn modelId="{CE883134-678C-4E00-AD01-DF8C323F3FDC}" srcId="{16A1A177-88A3-49CC-BCC0-ADE88C2F8CA9}" destId="{40691C58-2BA5-46F1-9E67-B373698FE93B}" srcOrd="0" destOrd="0" parTransId="{739F2A7D-AD1B-4F43-845F-4BC66C26B3E0}" sibTransId="{CB7196B8-CC4E-4E29-9312-2671E5F33D9D}"/>
    <dgm:cxn modelId="{42E7FF80-CDD5-459E-9FC0-1988F8FFA57A}" type="presOf" srcId="{CC046BB4-74B9-4CB4-A7DD-720507C8FD48}" destId="{1945D2AE-6C19-41CF-880D-9023204D0225}" srcOrd="0" destOrd="0" presId="urn:microsoft.com/office/officeart/2005/8/layout/vList5"/>
    <dgm:cxn modelId="{1CF15862-74E2-4D9C-8E13-6BD13BBB3C42}" type="presOf" srcId="{9FE8BE04-F166-4AEE-95BA-0B4BA0112DC9}" destId="{5D33EBFB-C4DF-4326-A89E-2AC80534EFA8}" srcOrd="0" destOrd="1" presId="urn:microsoft.com/office/officeart/2005/8/layout/vList5"/>
    <dgm:cxn modelId="{43B5B848-6863-4DCF-AA75-080DEF675F9A}" type="presOf" srcId="{16A1A177-88A3-49CC-BCC0-ADE88C2F8CA9}" destId="{798B0D47-4FE6-41C3-A909-9B39F84289EB}" srcOrd="0" destOrd="0" presId="urn:microsoft.com/office/officeart/2005/8/layout/vList5"/>
    <dgm:cxn modelId="{113F251F-4B79-422D-B3C0-6F1766D863DD}" type="presOf" srcId="{BB3E967D-23F8-41B8-9B56-9E6F78ACB744}" destId="{9A8522AE-DC19-4678-A1A3-13528B5A4C5D}" srcOrd="0" destOrd="0" presId="urn:microsoft.com/office/officeart/2005/8/layout/vList5"/>
    <dgm:cxn modelId="{E63CE341-6518-41C8-B88F-D19C2BA4D185}" srcId="{CC046BB4-74B9-4CB4-A7DD-720507C8FD48}" destId="{BB3E967D-23F8-41B8-9B56-9E6F78ACB744}" srcOrd="0" destOrd="0" parTransId="{7E1FBC95-4C07-4F37-A3D4-55D79F49CAC9}" sibTransId="{5A91CAE4-4E19-4816-B9FF-CEE1AC940F75}"/>
    <dgm:cxn modelId="{19027CDD-B060-438D-A430-0F6217215D15}" srcId="{16A1A177-88A3-49CC-BCC0-ADE88C2F8CA9}" destId="{CC046BB4-74B9-4CB4-A7DD-720507C8FD48}" srcOrd="1" destOrd="0" parTransId="{54B35771-90FB-4F7D-982B-195B889F0B1F}" sibTransId="{49F0C0B3-D250-44B4-861F-19FE072E1233}"/>
    <dgm:cxn modelId="{FF6388EB-2757-438C-8CFB-A70C1B88315E}" srcId="{40691C58-2BA5-46F1-9E67-B373698FE93B}" destId="{AA4FF8CD-3268-42FC-97F9-EB27D38881FD}" srcOrd="2" destOrd="0" parTransId="{60064AB1-9FF2-494E-BB85-2B319AEAEE25}" sibTransId="{34DB7119-1E94-4A5E-B7BD-29FDAFAB5DFE}"/>
    <dgm:cxn modelId="{75160B04-2886-46AE-B1F1-AF1E8B8A0104}" type="presParOf" srcId="{798B0D47-4FE6-41C3-A909-9B39F84289EB}" destId="{9D960553-9C59-4808-B689-DDDF1AA287DA}" srcOrd="0" destOrd="0" presId="urn:microsoft.com/office/officeart/2005/8/layout/vList5"/>
    <dgm:cxn modelId="{F36FB7E7-5490-4017-85CB-190D9B9D7367}" type="presParOf" srcId="{9D960553-9C59-4808-B689-DDDF1AA287DA}" destId="{74C60DF7-4F04-4583-8ADA-19DF72267C7D}" srcOrd="0" destOrd="0" presId="urn:microsoft.com/office/officeart/2005/8/layout/vList5"/>
    <dgm:cxn modelId="{6AF36BEB-6508-4C6F-8C01-F9630034DF8E}" type="presParOf" srcId="{9D960553-9C59-4808-B689-DDDF1AA287DA}" destId="{5D33EBFB-C4DF-4326-A89E-2AC80534EFA8}" srcOrd="1" destOrd="0" presId="urn:microsoft.com/office/officeart/2005/8/layout/vList5"/>
    <dgm:cxn modelId="{66BB9CDC-377B-4C05-9227-796CC685FDAD}" type="presParOf" srcId="{798B0D47-4FE6-41C3-A909-9B39F84289EB}" destId="{926F5BA3-CB98-456B-891B-1971166B738E}" srcOrd="1" destOrd="0" presId="urn:microsoft.com/office/officeart/2005/8/layout/vList5"/>
    <dgm:cxn modelId="{CD24D9D3-ACD1-4AB3-BFA9-9526E9E0FB32}" type="presParOf" srcId="{798B0D47-4FE6-41C3-A909-9B39F84289EB}" destId="{EE9D0377-716E-4CF3-A4C0-F85C374B1CA7}" srcOrd="2" destOrd="0" presId="urn:microsoft.com/office/officeart/2005/8/layout/vList5"/>
    <dgm:cxn modelId="{280CD371-B9D5-40ED-B907-DA63C2F92F64}" type="presParOf" srcId="{EE9D0377-716E-4CF3-A4C0-F85C374B1CA7}" destId="{1945D2AE-6C19-41CF-880D-9023204D0225}" srcOrd="0" destOrd="0" presId="urn:microsoft.com/office/officeart/2005/8/layout/vList5"/>
    <dgm:cxn modelId="{F9DD50B8-5300-4F75-B3EE-93EE2DE6C03D}" type="presParOf" srcId="{EE9D0377-716E-4CF3-A4C0-F85C374B1CA7}" destId="{9A8522AE-DC19-4678-A1A3-13528B5A4C5D}" srcOrd="1" destOrd="0" presId="urn:microsoft.com/office/officeart/2005/8/layout/vList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16A1A177-88A3-49CC-BCC0-ADE88C2F8CA9}" type="doc">
      <dgm:prSet loTypeId="urn:microsoft.com/office/officeart/2005/8/layout/vList5" loCatId="list" qsTypeId="urn:microsoft.com/office/officeart/2005/8/quickstyle/simple1" qsCatId="simple" csTypeId="urn:microsoft.com/office/officeart/2005/8/colors/accent1_2" csCatId="accent1" phldr="1"/>
      <dgm:spPr/>
      <dgm:t>
        <a:bodyPr/>
        <a:lstStyle/>
        <a:p>
          <a:endParaRPr lang="ru-RU"/>
        </a:p>
      </dgm:t>
    </dgm:pt>
    <dgm:pt modelId="{A47A37AD-CD67-4BE4-868D-F18C24FF4928}">
      <dgm:prSet phldrT="[Текст]" custT="1"/>
      <dgm:spPr/>
      <dgm:t>
        <a:bodyPr/>
        <a:lstStyle/>
        <a:p>
          <a:pPr marL="0" marR="0" indent="0" defTabSz="914400" eaLnBrk="1" fontAlgn="auto" latinLnBrk="0" hangingPunct="1">
            <a:lnSpc>
              <a:spcPct val="100000"/>
            </a:lnSpc>
            <a:spcBef>
              <a:spcPts val="0"/>
            </a:spcBef>
            <a:spcAft>
              <a:spcPts val="0"/>
            </a:spcAft>
            <a:buClrTx/>
            <a:buSzTx/>
            <a:buFontTx/>
            <a:buNone/>
            <a:tabLst/>
            <a:defRPr/>
          </a:pPr>
          <a:r>
            <a:rPr lang="ru-RU" sz="2000" dirty="0" smtClean="0"/>
            <a:t>май - июль 2020 </a:t>
          </a:r>
        </a:p>
      </dgm:t>
    </dgm:pt>
    <dgm:pt modelId="{C76BFB9F-0857-4858-A0D1-3F537F02EC90}" type="parTrans" cxnId="{732894C7-09DF-42D7-8200-EF4DC1856093}">
      <dgm:prSet/>
      <dgm:spPr/>
      <dgm:t>
        <a:bodyPr/>
        <a:lstStyle/>
        <a:p>
          <a:endParaRPr lang="ru-RU"/>
        </a:p>
      </dgm:t>
    </dgm:pt>
    <dgm:pt modelId="{F91B14DD-2E91-43D2-9442-5FDC07955EEC}" type="sibTrans" cxnId="{732894C7-09DF-42D7-8200-EF4DC1856093}">
      <dgm:prSet/>
      <dgm:spPr/>
      <dgm:t>
        <a:bodyPr/>
        <a:lstStyle/>
        <a:p>
          <a:endParaRPr lang="ru-RU"/>
        </a:p>
      </dgm:t>
    </dgm:pt>
    <dgm:pt modelId="{40691C58-2BA5-46F1-9E67-B373698FE93B}">
      <dgm:prSet phldrT="[Текст]" custT="1"/>
      <dgm:spPr/>
      <dgm:t>
        <a:bodyPr/>
        <a:lstStyle/>
        <a:p>
          <a:pPr marL="0" marR="0" indent="0" defTabSz="914400" eaLnBrk="1" fontAlgn="auto" latinLnBrk="0" hangingPunct="1">
            <a:lnSpc>
              <a:spcPct val="100000"/>
            </a:lnSpc>
            <a:spcBef>
              <a:spcPts val="0"/>
            </a:spcBef>
            <a:spcAft>
              <a:spcPts val="0"/>
            </a:spcAft>
            <a:buClrTx/>
            <a:buSzTx/>
            <a:buFontTx/>
            <a:buNone/>
            <a:tabLst/>
            <a:defRPr/>
          </a:pPr>
          <a:r>
            <a:rPr lang="ru-RU" sz="2400" dirty="0" smtClean="0"/>
            <a:t> Обработка результатов мониторинга 5,7 классов и апробации инструментария 6,8 классов</a:t>
          </a:r>
        </a:p>
      </dgm:t>
    </dgm:pt>
    <dgm:pt modelId="{739F2A7D-AD1B-4F43-845F-4BC66C26B3E0}" type="parTrans" cxnId="{CE883134-678C-4E00-AD01-DF8C323F3FDC}">
      <dgm:prSet/>
      <dgm:spPr/>
      <dgm:t>
        <a:bodyPr/>
        <a:lstStyle/>
        <a:p>
          <a:endParaRPr lang="ru-RU"/>
        </a:p>
      </dgm:t>
    </dgm:pt>
    <dgm:pt modelId="{CB7196B8-CC4E-4E29-9312-2671E5F33D9D}" type="sibTrans" cxnId="{CE883134-678C-4E00-AD01-DF8C323F3FDC}">
      <dgm:prSet/>
      <dgm:spPr/>
      <dgm:t>
        <a:bodyPr/>
        <a:lstStyle/>
        <a:p>
          <a:endParaRPr lang="ru-RU"/>
        </a:p>
      </dgm:t>
    </dgm:pt>
    <dgm:pt modelId="{DCE95FD5-5E94-4156-8E47-A38042F5118D}">
      <dgm:prSet phldrT="[Текст]" custT="1"/>
      <dgm:spPr/>
      <dgm:t>
        <a:bodyPr/>
        <a:lstStyle/>
        <a:p>
          <a:pPr marL="0" marR="0" indent="0" defTabSz="914400" eaLnBrk="1" fontAlgn="auto" latinLnBrk="0" hangingPunct="1">
            <a:lnSpc>
              <a:spcPct val="100000"/>
            </a:lnSpc>
            <a:spcBef>
              <a:spcPts val="0"/>
            </a:spcBef>
            <a:spcAft>
              <a:spcPts val="0"/>
            </a:spcAft>
            <a:buClrTx/>
            <a:buSzTx/>
            <a:buFontTx/>
            <a:buNone/>
            <a:tabLst/>
            <a:defRPr/>
          </a:pPr>
          <a:r>
            <a:rPr lang="ru-RU" sz="2000" dirty="0" smtClean="0"/>
            <a:t>август 2020</a:t>
          </a:r>
        </a:p>
      </dgm:t>
    </dgm:pt>
    <dgm:pt modelId="{9DF531C5-04FE-4479-B272-41DF25E24A19}" type="parTrans" cxnId="{F73C5858-9A11-475C-BB83-AE7CB549685E}">
      <dgm:prSet/>
      <dgm:spPr/>
      <dgm:t>
        <a:bodyPr/>
        <a:lstStyle/>
        <a:p>
          <a:endParaRPr lang="ru-RU"/>
        </a:p>
      </dgm:t>
    </dgm:pt>
    <dgm:pt modelId="{0002F3C3-5A7D-4FAB-8BE7-2E2E84345A0B}" type="sibTrans" cxnId="{F73C5858-9A11-475C-BB83-AE7CB549685E}">
      <dgm:prSet/>
      <dgm:spPr/>
      <dgm:t>
        <a:bodyPr/>
        <a:lstStyle/>
        <a:p>
          <a:endParaRPr lang="ru-RU"/>
        </a:p>
      </dgm:t>
    </dgm:pt>
    <dgm:pt modelId="{060C0249-D31B-469A-AAAA-22BD88039D43}">
      <dgm:prSet phldrT="[Текст]" custT="1"/>
      <dgm:spPr/>
      <dgm:t>
        <a:bodyPr/>
        <a:lstStyle/>
        <a:p>
          <a:endParaRPr lang="ru-RU" sz="1800" dirty="0"/>
        </a:p>
      </dgm:t>
    </dgm:pt>
    <dgm:pt modelId="{6D5C2BBD-53D5-4B94-9AC0-D2AE57D00B61}" type="parTrans" cxnId="{FB1FEF88-68D3-4A67-82FA-83C683A5A8C6}">
      <dgm:prSet/>
      <dgm:spPr/>
      <dgm:t>
        <a:bodyPr/>
        <a:lstStyle/>
        <a:p>
          <a:endParaRPr lang="ru-RU"/>
        </a:p>
      </dgm:t>
    </dgm:pt>
    <dgm:pt modelId="{EFB5D9B7-DD72-460C-90E8-EE9D2844C7AD}" type="sibTrans" cxnId="{FB1FEF88-68D3-4A67-82FA-83C683A5A8C6}">
      <dgm:prSet/>
      <dgm:spPr/>
      <dgm:t>
        <a:bodyPr/>
        <a:lstStyle/>
        <a:p>
          <a:endParaRPr lang="ru-RU"/>
        </a:p>
      </dgm:t>
    </dgm:pt>
    <dgm:pt modelId="{F3B80214-DB80-4E62-B0CF-35CBBF8628FD}">
      <dgm:prSet custT="1"/>
      <dgm:spPr/>
      <dgm:t>
        <a:bodyPr/>
        <a:lstStyle/>
        <a:p>
          <a:endParaRPr lang="ru-RU" sz="1800" dirty="0"/>
        </a:p>
      </dgm:t>
    </dgm:pt>
    <dgm:pt modelId="{B49DEFA0-8C96-4FEF-B6AE-481821BE1544}" type="parTrans" cxnId="{C57A9FAB-EC39-4358-8892-B6190FDD297E}">
      <dgm:prSet/>
      <dgm:spPr/>
      <dgm:t>
        <a:bodyPr/>
        <a:lstStyle/>
        <a:p>
          <a:endParaRPr lang="ru-RU"/>
        </a:p>
      </dgm:t>
    </dgm:pt>
    <dgm:pt modelId="{15BA56EE-4CD9-49E3-B474-8974841A7065}" type="sibTrans" cxnId="{C57A9FAB-EC39-4358-8892-B6190FDD297E}">
      <dgm:prSet/>
      <dgm:spPr/>
      <dgm:t>
        <a:bodyPr/>
        <a:lstStyle/>
        <a:p>
          <a:endParaRPr lang="ru-RU"/>
        </a:p>
      </dgm:t>
    </dgm:pt>
    <dgm:pt modelId="{5A69A256-5956-4B0E-91B3-FBD6B04ECCAF}">
      <dgm:prSet custT="1"/>
      <dgm:spPr/>
      <dgm:t>
        <a:bodyPr/>
        <a:lstStyle/>
        <a:p>
          <a:r>
            <a:rPr lang="ru-RU" sz="2400" dirty="0" smtClean="0"/>
            <a:t>Обсуждение содержательных результатов мониторинга в </a:t>
          </a:r>
          <a:br>
            <a:rPr lang="ru-RU" sz="2400" dirty="0" smtClean="0"/>
          </a:br>
          <a:r>
            <a:rPr lang="ru-RU" sz="2400" dirty="0" smtClean="0"/>
            <a:t>5, 7 классах (в рамках семинаров, </a:t>
          </a:r>
          <a:r>
            <a:rPr lang="ru-RU" sz="2400" dirty="0" err="1" smtClean="0"/>
            <a:t>вебинаров</a:t>
          </a:r>
          <a:r>
            <a:rPr lang="ru-RU" sz="2400" dirty="0" smtClean="0"/>
            <a:t>, педагогических конференций)</a:t>
          </a:r>
        </a:p>
        <a:p>
          <a:pPr marR="0" eaLnBrk="1" fontAlgn="auto" latinLnBrk="0" hangingPunct="1">
            <a:buClrTx/>
            <a:buSzTx/>
            <a:buFontTx/>
            <a:tabLst/>
            <a:defRPr/>
          </a:pPr>
          <a:endParaRPr lang="ru-RU" dirty="0" smtClean="0"/>
        </a:p>
        <a:p>
          <a:endParaRPr lang="ru-RU" sz="1800" dirty="0"/>
        </a:p>
      </dgm:t>
    </dgm:pt>
    <dgm:pt modelId="{50D4C368-3397-41F9-B35A-5BFB8F1C2E23}" type="parTrans" cxnId="{7F389177-B87D-47C5-AA18-F055BB303F05}">
      <dgm:prSet/>
      <dgm:spPr/>
      <dgm:t>
        <a:bodyPr/>
        <a:lstStyle/>
        <a:p>
          <a:endParaRPr lang="ru-RU"/>
        </a:p>
      </dgm:t>
    </dgm:pt>
    <dgm:pt modelId="{FD89D3BC-E8E8-4344-BBED-040E3E50F487}" type="sibTrans" cxnId="{7F389177-B87D-47C5-AA18-F055BB303F05}">
      <dgm:prSet/>
      <dgm:spPr/>
      <dgm:t>
        <a:bodyPr/>
        <a:lstStyle/>
        <a:p>
          <a:endParaRPr lang="ru-RU"/>
        </a:p>
      </dgm:t>
    </dgm:pt>
    <dgm:pt modelId="{798B0D47-4FE6-41C3-A909-9B39F84289EB}" type="pres">
      <dgm:prSet presAssocID="{16A1A177-88A3-49CC-BCC0-ADE88C2F8CA9}" presName="Name0" presStyleCnt="0">
        <dgm:presLayoutVars>
          <dgm:dir/>
          <dgm:animLvl val="lvl"/>
          <dgm:resizeHandles val="exact"/>
        </dgm:presLayoutVars>
      </dgm:prSet>
      <dgm:spPr/>
      <dgm:t>
        <a:bodyPr/>
        <a:lstStyle/>
        <a:p>
          <a:endParaRPr lang="ru-RU"/>
        </a:p>
      </dgm:t>
    </dgm:pt>
    <dgm:pt modelId="{9E971FF1-5C75-4CE5-95D9-1CD37B579CC8}" type="pres">
      <dgm:prSet presAssocID="{A47A37AD-CD67-4BE4-868D-F18C24FF4928}" presName="linNode" presStyleCnt="0"/>
      <dgm:spPr/>
    </dgm:pt>
    <dgm:pt modelId="{EEB9A9B3-552D-40CF-86E5-D5A1FFE11A67}" type="pres">
      <dgm:prSet presAssocID="{A47A37AD-CD67-4BE4-868D-F18C24FF4928}" presName="parentText" presStyleLbl="node1" presStyleIdx="0" presStyleCnt="2" custScaleX="49206" custLinFactNeighborX="0" custLinFactNeighborY="-229">
        <dgm:presLayoutVars>
          <dgm:chMax val="1"/>
          <dgm:bulletEnabled val="1"/>
        </dgm:presLayoutVars>
      </dgm:prSet>
      <dgm:spPr/>
      <dgm:t>
        <a:bodyPr/>
        <a:lstStyle/>
        <a:p>
          <a:endParaRPr lang="ru-RU"/>
        </a:p>
      </dgm:t>
    </dgm:pt>
    <dgm:pt modelId="{B68B33D2-CA84-4CA3-B2F6-E77CE6A002FA}" type="pres">
      <dgm:prSet presAssocID="{A47A37AD-CD67-4BE4-868D-F18C24FF4928}" presName="descendantText" presStyleLbl="alignAccFollowNode1" presStyleIdx="0" presStyleCnt="2" custScaleX="123215" custScaleY="109742">
        <dgm:presLayoutVars>
          <dgm:bulletEnabled val="1"/>
        </dgm:presLayoutVars>
      </dgm:prSet>
      <dgm:spPr/>
      <dgm:t>
        <a:bodyPr/>
        <a:lstStyle/>
        <a:p>
          <a:endParaRPr lang="ru-RU"/>
        </a:p>
      </dgm:t>
    </dgm:pt>
    <dgm:pt modelId="{6D7070D2-6334-4AB5-900E-4F94F239265B}" type="pres">
      <dgm:prSet presAssocID="{F91B14DD-2E91-43D2-9442-5FDC07955EEC}" presName="sp" presStyleCnt="0"/>
      <dgm:spPr/>
    </dgm:pt>
    <dgm:pt modelId="{E8B4D81A-ED65-47DF-8968-7CED4DD76D7D}" type="pres">
      <dgm:prSet presAssocID="{DCE95FD5-5E94-4156-8E47-A38042F5118D}" presName="linNode" presStyleCnt="0"/>
      <dgm:spPr/>
    </dgm:pt>
    <dgm:pt modelId="{F13DC76D-A742-4ADC-A252-7E1FA99C5E7A}" type="pres">
      <dgm:prSet presAssocID="{DCE95FD5-5E94-4156-8E47-A38042F5118D}" presName="parentText" presStyleLbl="node1" presStyleIdx="1" presStyleCnt="2" custScaleX="49206" custLinFactNeighborX="0" custLinFactNeighborY="-30">
        <dgm:presLayoutVars>
          <dgm:chMax val="1"/>
          <dgm:bulletEnabled val="1"/>
        </dgm:presLayoutVars>
      </dgm:prSet>
      <dgm:spPr/>
      <dgm:t>
        <a:bodyPr/>
        <a:lstStyle/>
        <a:p>
          <a:endParaRPr lang="ru-RU"/>
        </a:p>
      </dgm:t>
    </dgm:pt>
    <dgm:pt modelId="{B426B9F8-B045-4BF9-93EA-6C1FE36E8168}" type="pres">
      <dgm:prSet presAssocID="{DCE95FD5-5E94-4156-8E47-A38042F5118D}" presName="descendantText" presStyleLbl="alignAccFollowNode1" presStyleIdx="1" presStyleCnt="2" custScaleX="123215" custScaleY="124081">
        <dgm:presLayoutVars>
          <dgm:bulletEnabled val="1"/>
        </dgm:presLayoutVars>
      </dgm:prSet>
      <dgm:spPr/>
      <dgm:t>
        <a:bodyPr/>
        <a:lstStyle/>
        <a:p>
          <a:endParaRPr lang="ru-RU"/>
        </a:p>
      </dgm:t>
    </dgm:pt>
  </dgm:ptLst>
  <dgm:cxnLst>
    <dgm:cxn modelId="{732894C7-09DF-42D7-8200-EF4DC1856093}" srcId="{16A1A177-88A3-49CC-BCC0-ADE88C2F8CA9}" destId="{A47A37AD-CD67-4BE4-868D-F18C24FF4928}" srcOrd="0" destOrd="0" parTransId="{C76BFB9F-0857-4858-A0D1-3F537F02EC90}" sibTransId="{F91B14DD-2E91-43D2-9442-5FDC07955EEC}"/>
    <dgm:cxn modelId="{C1F181C6-1717-4834-A42C-F17F4B9F4566}" type="presOf" srcId="{40691C58-2BA5-46F1-9E67-B373698FE93B}" destId="{B68B33D2-CA84-4CA3-B2F6-E77CE6A002FA}" srcOrd="0" destOrd="0" presId="urn:microsoft.com/office/officeart/2005/8/layout/vList5"/>
    <dgm:cxn modelId="{AAA86829-7E00-4088-B4EA-80436FB86D78}" type="presOf" srcId="{F3B80214-DB80-4E62-B0CF-35CBBF8628FD}" destId="{B426B9F8-B045-4BF9-93EA-6C1FE36E8168}" srcOrd="0" destOrd="1" presId="urn:microsoft.com/office/officeart/2005/8/layout/vList5"/>
    <dgm:cxn modelId="{FB1FEF88-68D3-4A67-82FA-83C683A5A8C6}" srcId="{DCE95FD5-5E94-4156-8E47-A38042F5118D}" destId="{060C0249-D31B-469A-AAAA-22BD88039D43}" srcOrd="0" destOrd="0" parTransId="{6D5C2BBD-53D5-4B94-9AC0-D2AE57D00B61}" sibTransId="{EFB5D9B7-DD72-460C-90E8-EE9D2844C7AD}"/>
    <dgm:cxn modelId="{CE883134-678C-4E00-AD01-DF8C323F3FDC}" srcId="{A47A37AD-CD67-4BE4-868D-F18C24FF4928}" destId="{40691C58-2BA5-46F1-9E67-B373698FE93B}" srcOrd="0" destOrd="0" parTransId="{739F2A7D-AD1B-4F43-845F-4BC66C26B3E0}" sibTransId="{CB7196B8-CC4E-4E29-9312-2671E5F33D9D}"/>
    <dgm:cxn modelId="{C57A9FAB-EC39-4358-8892-B6190FDD297E}" srcId="{DCE95FD5-5E94-4156-8E47-A38042F5118D}" destId="{F3B80214-DB80-4E62-B0CF-35CBBF8628FD}" srcOrd="1" destOrd="0" parTransId="{B49DEFA0-8C96-4FEF-B6AE-481821BE1544}" sibTransId="{15BA56EE-4CD9-49E3-B474-8974841A7065}"/>
    <dgm:cxn modelId="{F73C5858-9A11-475C-BB83-AE7CB549685E}" srcId="{16A1A177-88A3-49CC-BCC0-ADE88C2F8CA9}" destId="{DCE95FD5-5E94-4156-8E47-A38042F5118D}" srcOrd="1" destOrd="0" parTransId="{9DF531C5-04FE-4479-B272-41DF25E24A19}" sibTransId="{0002F3C3-5A7D-4FAB-8BE7-2E2E84345A0B}"/>
    <dgm:cxn modelId="{7F389177-B87D-47C5-AA18-F055BB303F05}" srcId="{DCE95FD5-5E94-4156-8E47-A38042F5118D}" destId="{5A69A256-5956-4B0E-91B3-FBD6B04ECCAF}" srcOrd="2" destOrd="0" parTransId="{50D4C368-3397-41F9-B35A-5BFB8F1C2E23}" sibTransId="{FD89D3BC-E8E8-4344-BBED-040E3E50F487}"/>
    <dgm:cxn modelId="{77F4361D-05A3-4448-90F5-2AFD997EFDB8}" type="presOf" srcId="{A47A37AD-CD67-4BE4-868D-F18C24FF4928}" destId="{EEB9A9B3-552D-40CF-86E5-D5A1FFE11A67}" srcOrd="0" destOrd="0" presId="urn:microsoft.com/office/officeart/2005/8/layout/vList5"/>
    <dgm:cxn modelId="{DE9BE334-84D7-4B57-9093-364B13B347E6}" type="presOf" srcId="{060C0249-D31B-469A-AAAA-22BD88039D43}" destId="{B426B9F8-B045-4BF9-93EA-6C1FE36E8168}" srcOrd="0" destOrd="0" presId="urn:microsoft.com/office/officeart/2005/8/layout/vList5"/>
    <dgm:cxn modelId="{B26751DC-3865-49F6-A65D-4A1E9AD454AB}" type="presOf" srcId="{16A1A177-88A3-49CC-BCC0-ADE88C2F8CA9}" destId="{798B0D47-4FE6-41C3-A909-9B39F84289EB}" srcOrd="0" destOrd="0" presId="urn:microsoft.com/office/officeart/2005/8/layout/vList5"/>
    <dgm:cxn modelId="{BAE3B4C9-BF3E-4C4A-989A-29369232F279}" type="presOf" srcId="{5A69A256-5956-4B0E-91B3-FBD6B04ECCAF}" destId="{B426B9F8-B045-4BF9-93EA-6C1FE36E8168}" srcOrd="0" destOrd="2" presId="urn:microsoft.com/office/officeart/2005/8/layout/vList5"/>
    <dgm:cxn modelId="{4D893C5F-D699-48E4-B52F-F5496A87B909}" type="presOf" srcId="{DCE95FD5-5E94-4156-8E47-A38042F5118D}" destId="{F13DC76D-A742-4ADC-A252-7E1FA99C5E7A}" srcOrd="0" destOrd="0" presId="urn:microsoft.com/office/officeart/2005/8/layout/vList5"/>
    <dgm:cxn modelId="{BE2A943B-741A-425F-AA02-B7EEFC85C960}" type="presParOf" srcId="{798B0D47-4FE6-41C3-A909-9B39F84289EB}" destId="{9E971FF1-5C75-4CE5-95D9-1CD37B579CC8}" srcOrd="0" destOrd="0" presId="urn:microsoft.com/office/officeart/2005/8/layout/vList5"/>
    <dgm:cxn modelId="{D6A49AD9-F663-4187-8197-DEE60642AF73}" type="presParOf" srcId="{9E971FF1-5C75-4CE5-95D9-1CD37B579CC8}" destId="{EEB9A9B3-552D-40CF-86E5-D5A1FFE11A67}" srcOrd="0" destOrd="0" presId="urn:microsoft.com/office/officeart/2005/8/layout/vList5"/>
    <dgm:cxn modelId="{1B6A464B-58AA-4AB8-9E89-956B745BE9CD}" type="presParOf" srcId="{9E971FF1-5C75-4CE5-95D9-1CD37B579CC8}" destId="{B68B33D2-CA84-4CA3-B2F6-E77CE6A002FA}" srcOrd="1" destOrd="0" presId="urn:microsoft.com/office/officeart/2005/8/layout/vList5"/>
    <dgm:cxn modelId="{93E9602C-80C3-4DB9-A7AD-1C9A41102F81}" type="presParOf" srcId="{798B0D47-4FE6-41C3-A909-9B39F84289EB}" destId="{6D7070D2-6334-4AB5-900E-4F94F239265B}" srcOrd="1" destOrd="0" presId="urn:microsoft.com/office/officeart/2005/8/layout/vList5"/>
    <dgm:cxn modelId="{5062F455-50B7-4F45-B3B5-78BF7A55A072}" type="presParOf" srcId="{798B0D47-4FE6-41C3-A909-9B39F84289EB}" destId="{E8B4D81A-ED65-47DF-8968-7CED4DD76D7D}" srcOrd="2" destOrd="0" presId="urn:microsoft.com/office/officeart/2005/8/layout/vList5"/>
    <dgm:cxn modelId="{D975DBE6-EDB9-450D-8647-963079BA1F87}" type="presParOf" srcId="{E8B4D81A-ED65-47DF-8968-7CED4DD76D7D}" destId="{F13DC76D-A742-4ADC-A252-7E1FA99C5E7A}" srcOrd="0" destOrd="0" presId="urn:microsoft.com/office/officeart/2005/8/layout/vList5"/>
    <dgm:cxn modelId="{0E2251A7-D1BD-47BE-8E5A-B44D375117ED}" type="presParOf" srcId="{E8B4D81A-ED65-47DF-8968-7CED4DD76D7D}" destId="{B426B9F8-B045-4BF9-93EA-6C1FE36E8168}" srcOrd="1" destOrd="0" presId="urn:microsoft.com/office/officeart/2005/8/layout/vList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10.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cycle8">
  <dgm:title val=""/>
  <dgm:desc val=""/>
  <dgm:catLst>
    <dgm:cat type="cycle" pri="7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 modelId="5"/>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clrData>
  <dgm:layoutNode name="compositeShape">
    <dgm:varLst>
      <dgm:chMax val="7"/>
      <dgm:dir/>
      <dgm:resizeHandles val="exact"/>
    </dgm:varLst>
    <dgm:alg type="composite">
      <dgm:param type="horzAlign" val="ctr"/>
      <dgm:param type="vertAlign" val="mid"/>
      <dgm:param type="ar" val="1"/>
    </dgm:alg>
    <dgm:shape xmlns:r="http://schemas.openxmlformats.org/officeDocument/2006/relationships" r:blip="">
      <dgm:adjLst/>
    </dgm:shape>
    <dgm:presOf/>
    <dgm:choose name="Name0">
      <dgm:if name="Name1" axis="ch" ptType="node" func="cnt" op="equ" val="1">
        <dgm:constrLst>
          <dgm:constr type="l" for="ch" forName="wedge1" refType="w" fact="0.08"/>
          <dgm:constr type="t" for="ch" forName="wedge1" refType="w" fact="0.08"/>
          <dgm:constr type="w" for="ch" forName="wedge1" refType="w" fact="0.84"/>
          <dgm:constr type="h" for="ch" forName="wedge1" refType="h" fact="0.84"/>
          <dgm:constr type="l" for="ch" forName="dummy1a" refType="w" fact="0.5"/>
          <dgm:constr type="t" for="ch" forName="dummy1a" refType="h" fact="0.08"/>
          <dgm:constr type="l" for="ch" forName="dummy1b" refType="w" fact="0.5"/>
          <dgm:constr type="t" for="ch" forName="dummy1b" refType="h" fact="0.08"/>
          <dgm:constr type="l" for="ch" forName="wedge1Tx" refType="w" fact="0.22"/>
          <dgm:constr type="t" for="ch" forName="wedge1Tx" refType="h" fact="0.22"/>
          <dgm:constr type="w" for="ch" forName="wedge1Tx" refType="w" fact="0.56"/>
          <dgm:constr type="h" for="ch" forName="wedge1Tx" refType="h" fact="0.56"/>
          <dgm:constr type="h" for="ch" forName="arrowWedge1single" refType="w" fact="0.08"/>
          <dgm:constr type="diam" for="ch" forName="arrowWedge1single" refType="w" fact="0.84"/>
          <dgm:constr type="l" for="ch" forName="arrowWedge1single" refType="w" fact="0.5"/>
          <dgm:constr type="t" for="ch" forName="arrowWedge1single" refType="w" fact="0.5"/>
          <dgm:constr type="primFontSz" for="ch" ptType="node" op="equ"/>
        </dgm:constrLst>
      </dgm:if>
      <dgm:if name="Name2" axis="ch" ptType="node" func="cnt" op="equ" val="2">
        <dgm:constrLst>
          <dgm:constr type="l" for="ch" forName="wedge1" refType="w" fact="0.1"/>
          <dgm:constr type="t" for="ch" forName="wedge1" refType="w" fact="0.08"/>
          <dgm:constr type="w" for="ch" forName="wedge1" refType="w" fact="0.84"/>
          <dgm:constr type="h" for="ch" forName="wedge1" refType="h" fact="0.84"/>
          <dgm:constr type="l" for="ch" forName="dummy1a" refType="w" fact="0.52"/>
          <dgm:constr type="t" for="ch" forName="dummy1a" refType="h" fact="0.08"/>
          <dgm:constr type="l" for="ch" forName="dummy1b" refType="w" fact="0.52"/>
          <dgm:constr type="t" for="ch" forName="dummy1b" refType="h" fact="0.92"/>
          <dgm:constr type="l" for="ch" forName="wedge1Tx" refType="w" fact="0.559"/>
          <dgm:constr type="t" for="ch" forName="wedge1Tx" refType="h" fact="0.3"/>
          <dgm:constr type="w" for="ch" forName="wedge1Tx" refType="w" fact="0.3"/>
          <dgm:constr type="h" for="ch" forName="wedge1Tx" refType="h" fact="0.4"/>
          <dgm:constr type="l" for="ch" forName="wedge2" refType="w" fact="0.06"/>
          <dgm:constr type="t" for="ch" forName="wedge2" refType="w" fact="0.08"/>
          <dgm:constr type="w" for="ch" forName="wedge2" refType="w" fact="0.84"/>
          <dgm:constr type="h" for="ch" forName="wedge2" refType="h" fact="0.84"/>
          <dgm:constr type="l" for="ch" forName="dummy2a" refType="w" fact="0.48"/>
          <dgm:constr type="t" for="ch" forName="dummy2a" refType="h" fact="0.92"/>
          <dgm:constr type="l" for="ch" forName="dummy2b" refType="w" fact="0.48"/>
          <dgm:constr type="t" for="ch" forName="dummy2b" refType="h" fact="0.08"/>
          <dgm:constr type="r" for="ch" forName="wedge2Tx" refType="w" fact="0.441"/>
          <dgm:constr type="t" for="ch" forName="wedge2Tx" refType="h" fact="0.3"/>
          <dgm:constr type="w" for="ch" forName="wedge2Tx" refType="w" fact="0.3"/>
          <dgm:constr type="h" for="ch" forName="wedge2Tx" refType="h" fact="0.4"/>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primFontSz" for="ch" ptType="node" op="equ"/>
        </dgm:constrLst>
      </dgm:if>
      <dgm:if name="Name3" axis="ch" ptType="node" func="cnt" op="equ" val="3">
        <dgm:constrLst>
          <dgm:constr type="l" for="ch" forName="wedge1" refType="w" fact="0.0973"/>
          <dgm:constr type="t" for="ch" forName="wedge1" refType="w" fact="0.07"/>
          <dgm:constr type="w" for="ch" forName="wedge1" refType="w" fact="0.84"/>
          <dgm:constr type="h" for="ch" forName="wedge1" refType="h" fact="0.84"/>
          <dgm:constr type="l" for="ch" forName="dummy1a" refType="w" fact="0.5173"/>
          <dgm:constr type="t" for="ch" forName="dummy1a" refType="h" fact="0.07"/>
          <dgm:constr type="l" for="ch" forName="dummy1b" refType="w" fact="0.8811"/>
          <dgm:constr type="t" for="ch" forName="dummy1b" refType="h" fact="0.7"/>
          <dgm:constr type="l" for="ch" forName="wedge1Tx" refType="w" fact="0.54"/>
          <dgm:constr type="t" for="ch" forName="wedge1Tx" refType="h" fact="0.248"/>
          <dgm:constr type="w" for="ch" forName="wedge1Tx" refType="w" fact="0.3"/>
          <dgm:constr type="h" for="ch" forName="wedge1Tx" refType="h" fact="0.25"/>
          <dgm:constr type="l" for="ch" forName="wedge2" refType="w" fact="0.08"/>
          <dgm:constr type="t" for="ch" forName="wedge2" refType="w" fact="0.1"/>
          <dgm:constr type="w" for="ch" forName="wedge2" refType="w" fact="0.84"/>
          <dgm:constr type="h" for="ch" forName="wedge2" refType="h" fact="0.84"/>
          <dgm:constr type="l" for="ch" forName="dummy2a" refType="w" fact="0.8637"/>
          <dgm:constr type="t" for="ch" forName="dummy2a" refType="h" fact="0.73"/>
          <dgm:constr type="l" for="ch" forName="dummy2b" refType="w" fact="0.1363"/>
          <dgm:constr type="t" for="ch" forName="dummy2b" refType="h" fact="0.73"/>
          <dgm:constr type="l" for="ch" forName="wedge2Tx" refType="w" fact="0.28"/>
          <dgm:constr type="t" for="ch" forName="wedge2Tx" refType="h" fact="0.645"/>
          <dgm:constr type="w" for="ch" forName="wedge2Tx" refType="w" fact="0.45"/>
          <dgm:constr type="h" for="ch" forName="wedge2Tx" refType="h" fact="0.22"/>
          <dgm:constr type="l" for="ch" forName="wedge3" refType="w" fact="0.0627"/>
          <dgm:constr type="t" for="ch" forName="wedge3" refType="w" fact="0.07"/>
          <dgm:constr type="w" for="ch" forName="wedge3" refType="w" fact="0.84"/>
          <dgm:constr type="h" for="ch" forName="wedge3" refType="h" fact="0.84"/>
          <dgm:constr type="l" for="ch" forName="dummy3a" refType="w" fact="0.1189"/>
          <dgm:constr type="t" for="ch" forName="dummy3a" refType="h" fact="0.7"/>
          <dgm:constr type="l" for="ch" forName="dummy3b" refType="w" fact="0.4827"/>
          <dgm:constr type="t" for="ch" forName="dummy3b" refType="h" fact="0.07"/>
          <dgm:constr type="r" for="ch" forName="wedge3Tx" refType="w" fact="0.46"/>
          <dgm:constr type="t" for="ch" forName="wedge3Tx" refType="h" fact="0.248"/>
          <dgm:constr type="w" for="ch" forName="wedge3Tx" refType="w" fact="0.3"/>
          <dgm:constr type="h" for="ch" forName="wedge3Tx" refType="h" fact="0.25"/>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primFontSz" for="ch" ptType="node" op="equ"/>
        </dgm:constrLst>
      </dgm:if>
      <dgm:if name="Name4" axis="ch" ptType="node" func="cnt" op="equ" val="4">
        <dgm:constrLst>
          <dgm:constr type="l" for="ch" forName="wedge1" refType="w" fact="0.0941"/>
          <dgm:constr type="t" for="ch" forName="wedge1" refType="w" fact="0.0659"/>
          <dgm:constr type="w" for="ch" forName="wedge1" refType="w" fact="0.84"/>
          <dgm:constr type="h" for="ch" forName="wedge1" refType="h" fact="0.84"/>
          <dgm:constr type="l" for="ch" forName="dummy1a" refType="w" fact="0.5141"/>
          <dgm:constr type="t" for="ch" forName="dummy1a" refType="h" fact="0.0659"/>
          <dgm:constr type="l" for="ch" forName="dummy1b" refType="w" fact="0.9341"/>
          <dgm:constr type="t" for="ch" forName="dummy1b" refType="h" fact="0.4859"/>
          <dgm:constr type="l" for="ch" forName="wedge1Tx" refType="w" fact="0.54"/>
          <dgm:constr type="t" for="ch" forName="wedge1Tx" refType="h" fact="0.24"/>
          <dgm:constr type="w" for="ch" forName="wedge1Tx" refType="w" fact="0.31"/>
          <dgm:constr type="h" for="ch" forName="wedge1Tx" refType="h" fact="0.23"/>
          <dgm:constr type="l" for="ch" forName="wedge2" refType="w" fact="0.0941"/>
          <dgm:constr type="t" for="ch" forName="wedge2" refType="w" fact="0.0941"/>
          <dgm:constr type="w" for="ch" forName="wedge2" refType="w" fact="0.84"/>
          <dgm:constr type="h" for="ch" forName="wedge2" refType="h" fact="0.84"/>
          <dgm:constr type="l" for="ch" forName="dummy2a" refType="w" fact="0.9341"/>
          <dgm:constr type="t" for="ch" forName="dummy2a" refType="h" fact="0.5141"/>
          <dgm:constr type="l" for="ch" forName="dummy2b" refType="w" fact="0.5141"/>
          <dgm:constr type="t" for="ch" forName="dummy2b" refType="h" fact="0.9341"/>
          <dgm:constr type="l" for="ch" forName="wedge2Tx" refType="w" fact="0.54"/>
          <dgm:constr type="t" for="ch" forName="wedge2Tx" refType="h" fact="0.53"/>
          <dgm:constr type="w" for="ch" forName="wedge2Tx" refType="w" fact="0.31"/>
          <dgm:constr type="h" for="ch" forName="wedge2Tx" refType="h" fact="0.23"/>
          <dgm:constr type="l" for="ch" forName="wedge3" refType="w" fact="0.0659"/>
          <dgm:constr type="t" for="ch" forName="wedge3" refType="w" fact="0.0941"/>
          <dgm:constr type="w" for="ch" forName="wedge3" refType="w" fact="0.84"/>
          <dgm:constr type="h" for="ch" forName="wedge3" refType="h" fact="0.84"/>
          <dgm:constr type="l" for="ch" forName="dummy3a" refType="w" fact="0.4859"/>
          <dgm:constr type="t" for="ch" forName="dummy3a" refType="h" fact="0.9341"/>
          <dgm:constr type="l" for="ch" forName="dummy3b" refType="w" fact="0.0659"/>
          <dgm:constr type="t" for="ch" forName="dummy3b" refType="h" fact="0.5141"/>
          <dgm:constr type="r" for="ch" forName="wedge3Tx" refType="w" fact="0.46"/>
          <dgm:constr type="t" for="ch" forName="wedge3Tx" refType="h" fact="0.53"/>
          <dgm:constr type="w" for="ch" forName="wedge3Tx" refType="w" fact="0.31"/>
          <dgm:constr type="h" for="ch" forName="wedge3Tx" refType="h" fact="0.23"/>
          <dgm:constr type="l" for="ch" forName="wedge4" refType="w" fact="0.0659"/>
          <dgm:constr type="t" for="ch" forName="wedge4" refType="h" fact="0.0659"/>
          <dgm:constr type="w" for="ch" forName="wedge4" refType="w" fact="0.84"/>
          <dgm:constr type="h" for="ch" forName="wedge4" refType="h" fact="0.84"/>
          <dgm:constr type="l" for="ch" forName="dummy4a" refType="w" fact="0.0659"/>
          <dgm:constr type="t" for="ch" forName="dummy4a" refType="h" fact="0.4859"/>
          <dgm:constr type="l" for="ch" forName="dummy4b" refType="w" fact="0.4859"/>
          <dgm:constr type="t" for="ch" forName="dummy4b" refType="h" fact="0.0659"/>
          <dgm:constr type="r" for="ch" forName="wedge4Tx" refType="w" fact="0.46"/>
          <dgm:constr type="t" for="ch" forName="wedge4Tx" refType="h" fact="0.24"/>
          <dgm:constr type="w" for="ch" forName="wedge4Tx" refType="w" fact="0.31"/>
          <dgm:constr type="h" for="ch" forName="wedge4Tx" refType="h" fact="0.23"/>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primFontSz" for="ch" ptType="node" op="equ"/>
        </dgm:constrLst>
      </dgm:if>
      <dgm:if name="Name5" axis="ch" ptType="node" func="cnt" op="equ" val="5">
        <dgm:constrLst>
          <dgm:constr type="l" for="ch" forName="wedge1" refType="w" fact="0.0918"/>
          <dgm:constr type="t" for="ch" forName="wedge1" refType="w" fact="0.0638"/>
          <dgm:constr type="w" for="ch" forName="wedge1" refType="w" fact="0.84"/>
          <dgm:constr type="h" for="ch" forName="wedge1" refType="h" fact="0.84"/>
          <dgm:constr type="l" for="ch" forName="dummy1a" refType="w" fact="0.5118"/>
          <dgm:constr type="t" for="ch" forName="dummy1a" refType="h" fact="0.0638"/>
          <dgm:constr type="l" for="ch" forName="dummy1b" refType="w" fact="0.9112"/>
          <dgm:constr type="t" for="ch" forName="dummy1b" refType="h" fact="0.354"/>
          <dgm:constr type="l" for="ch" forName="wedge1Tx" refType="w" fact="0.53"/>
          <dgm:constr type="t" for="ch" forName="wedge1Tx" refType="h" fact="0.205"/>
          <dgm:constr type="w" for="ch" forName="wedge1Tx" refType="w" fact="0.27"/>
          <dgm:constr type="h" for="ch" forName="wedge1Tx" refType="h" fact="0.18"/>
          <dgm:constr type="l" for="ch" forName="wedge2" refType="w" fact="0.099"/>
          <dgm:constr type="t" for="ch" forName="wedge2" refType="w" fact="0.0862"/>
          <dgm:constr type="w" for="ch" forName="wedge2" refType="w" fact="0.84"/>
          <dgm:constr type="h" for="ch" forName="wedge2" refType="h" fact="0.84"/>
          <dgm:constr type="l" for="ch" forName="dummy2a" refType="w" fact="0.9185"/>
          <dgm:constr type="t" for="ch" forName="dummy2a" refType="h" fact="0.3764"/>
          <dgm:constr type="l" for="ch" forName="dummy2b" refType="w" fact="0.7659"/>
          <dgm:constr type="t" for="ch" forName="dummy2b" refType="h" fact="0.846"/>
          <dgm:constr type="l" for="ch" forName="wedge2Tx" refType="w" fact="0.64"/>
          <dgm:constr type="t" for="ch" forName="wedge2Tx" refType="h" fact="0.47"/>
          <dgm:constr type="w" for="ch" forName="wedge2Tx" refType="w" fact="0.25"/>
          <dgm:constr type="h" for="ch" forName="wedge2Tx" refType="h" fact="0.2"/>
          <dgm:constr type="l" for="ch" forName="wedge3" refType="w" fact="0.08"/>
          <dgm:constr type="t" for="ch" forName="wedge3" refType="w" fact="0.1"/>
          <dgm:constr type="w" for="ch" forName="wedge3" refType="w" fact="0.84"/>
          <dgm:constr type="h" for="ch" forName="wedge3" refType="h" fact="0.84"/>
          <dgm:constr type="l" for="ch" forName="dummy3a" refType="w" fact="0.7469"/>
          <dgm:constr type="t" for="ch" forName="dummy3a" refType="h" fact="0.8598"/>
          <dgm:constr type="l" for="ch" forName="dummy3b" refType="w" fact="0.2531"/>
          <dgm:constr type="t" for="ch" forName="dummy3b" refType="h" fact="0.8598"/>
          <dgm:constr type="l" for="ch" forName="wedge3Tx" refType="w" fact="0.38"/>
          <dgm:constr type="t" for="ch" forName="wedge3Tx" refType="h" fact="0.69"/>
          <dgm:constr type="w" for="ch" forName="wedge3Tx" refType="w" fact="0.24"/>
          <dgm:constr type="h" for="ch" forName="wedge3Tx" refType="h" fact="0.22"/>
          <dgm:constr type="l" for="ch" forName="wedge4" refType="w" fact="0.061"/>
          <dgm:constr type="t" for="ch" forName="wedge4" refType="h" fact="0.0862"/>
          <dgm:constr type="w" for="ch" forName="wedge4" refType="w" fact="0.84"/>
          <dgm:constr type="h" for="ch" forName="wedge4" refType="h" fact="0.84"/>
          <dgm:constr type="l" for="ch" forName="dummy4a" refType="w" fact="0.2341"/>
          <dgm:constr type="t" for="ch" forName="dummy4a" refType="h" fact="0.846"/>
          <dgm:constr type="l" for="ch" forName="dummy4b" refType="w" fact="0.0815"/>
          <dgm:constr type="t" for="ch" forName="dummy4b" refType="h" fact="0.3764"/>
          <dgm:constr type="r" for="ch" forName="wedge4Tx" refType="w" fact="0.36"/>
          <dgm:constr type="t" for="ch" forName="wedge4Tx" refType="h" fact="0.47"/>
          <dgm:constr type="w" for="ch" forName="wedge4Tx" refType="w" fact="0.25"/>
          <dgm:constr type="h" for="ch" forName="wedge4Tx" refType="h" fact="0.2"/>
          <dgm:constr type="l" for="ch" forName="wedge5" refType="w" fact="0.0682"/>
          <dgm:constr type="t" for="ch" forName="wedge5" refType="h" fact="0.0638"/>
          <dgm:constr type="w" for="ch" forName="wedge5" refType="w" fact="0.84"/>
          <dgm:constr type="h" for="ch" forName="wedge5" refType="h" fact="0.84"/>
          <dgm:constr type="l" for="ch" forName="dummy5a" refType="w" fact="0.0888"/>
          <dgm:constr type="t" for="ch" forName="dummy5a" refType="h" fact="0.354"/>
          <dgm:constr type="l" for="ch" forName="dummy5b" refType="w" fact="0.4882"/>
          <dgm:constr type="t" for="ch" forName="dummy5b" refType="h" fact="0.0638"/>
          <dgm:constr type="r" for="ch" forName="wedge5Tx" refType="w" fact="0.47"/>
          <dgm:constr type="t" for="ch" forName="wedge5Tx" refType="h" fact="0.205"/>
          <dgm:constr type="w" for="ch" forName="wedge5Tx" refType="w" fact="0.27"/>
          <dgm:constr type="h" for="ch" forName="wedge5Tx" refType="h" fact="0.18"/>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primFontSz" for="ch" ptType="node" op="equ"/>
        </dgm:constrLst>
      </dgm:if>
      <dgm:if name="Name6" axis="ch" ptType="node" func="cnt" op="equ" val="6">
        <dgm:constrLst>
          <dgm:constr type="l" for="ch" forName="wedge1" refType="w" fact="0.09"/>
          <dgm:constr type="t" for="ch" forName="wedge1" refType="w" fact="0.0627"/>
          <dgm:constr type="w" for="ch" forName="wedge1" refType="w" fact="0.84"/>
          <dgm:constr type="h" for="ch" forName="wedge1" refType="h" fact="0.84"/>
          <dgm:constr type="l" for="ch" forName="dummy1a" refType="w" fact="0.51"/>
          <dgm:constr type="t" for="ch" forName="dummy1a" refType="h" fact="0.0627"/>
          <dgm:constr type="l" for="ch" forName="dummy1b" refType="w" fact="0.8737"/>
          <dgm:constr type="t" for="ch" forName="dummy1b" refType="h" fact="0.2727"/>
          <dgm:constr type="l" for="ch" forName="wedge1Tx" refType="w" fact="0.53"/>
          <dgm:constr type="t" for="ch" forName="wedge1Tx" refType="h" fact="0.17"/>
          <dgm:constr type="w" for="ch" forName="wedge1Tx" refType="w" fact="0.22"/>
          <dgm:constr type="h" for="ch" forName="wedge1Tx" refType="h" fact="0.17"/>
          <dgm:constr type="l" for="ch" forName="wedge2" refType="w" fact="0.1"/>
          <dgm:constr type="t" for="ch" forName="wedge2" refType="w" fact="0.08"/>
          <dgm:constr type="w" for="ch" forName="wedge2" refType="w" fact="0.84"/>
          <dgm:constr type="h" for="ch" forName="wedge2" refType="h" fact="0.84"/>
          <dgm:constr type="l" for="ch" forName="dummy2a" refType="w" fact="0.8837"/>
          <dgm:constr type="t" for="ch" forName="dummy2a" refType="h" fact="0.29"/>
          <dgm:constr type="l" for="ch" forName="dummy2b" refType="w" fact="0.8837"/>
          <dgm:constr type="t" for="ch" forName="dummy2b" refType="h" fact="0.71"/>
          <dgm:constr type="l" for="ch" forName="wedge2Tx" refType="w" fact="0.67"/>
          <dgm:constr type="t" for="ch" forName="wedge2Tx" refType="h" fact="0.42"/>
          <dgm:constr type="w" for="ch" forName="wedge2Tx" refType="w" fact="0.23"/>
          <dgm:constr type="h" for="ch" forName="wedge2Tx" refType="h" fact="0.165"/>
          <dgm:constr type="l" for="ch" forName="wedge3" refType="w" fact="0.09"/>
          <dgm:constr type="t" for="ch" forName="wedge3" refType="w" fact="0.0973"/>
          <dgm:constr type="w" for="ch" forName="wedge3" refType="w" fact="0.84"/>
          <dgm:constr type="h" for="ch" forName="wedge3" refType="h" fact="0.84"/>
          <dgm:constr type="l" for="ch" forName="dummy3a" refType="w" fact="0.8737"/>
          <dgm:constr type="t" for="ch" forName="dummy3a" refType="h" fact="0.7273"/>
          <dgm:constr type="l" for="ch" forName="dummy3b" refType="w" fact="0.51"/>
          <dgm:constr type="t" for="ch" forName="dummy3b" refType="h" fact="0.9373"/>
          <dgm:constr type="l" for="ch" forName="wedge3Tx" refType="w" fact="0.53"/>
          <dgm:constr type="t" for="ch" forName="wedge3Tx" refType="h" fact="0.665"/>
          <dgm:constr type="w" for="ch" forName="wedge3Tx" refType="w" fact="0.22"/>
          <dgm:constr type="h" for="ch" forName="wedge3Tx" refType="h" fact="0.17"/>
          <dgm:constr type="l" for="ch" forName="wedge4" refType="w" fact="0.07"/>
          <dgm:constr type="t" for="ch" forName="wedge4" refType="h" fact="0.0973"/>
          <dgm:constr type="w" for="ch" forName="wedge4" refType="w" fact="0.84"/>
          <dgm:constr type="h" for="ch" forName="wedge4" refType="h" fact="0.84"/>
          <dgm:constr type="l" for="ch" forName="dummy4a" refType="w" fact="0.49"/>
          <dgm:constr type="t" for="ch" forName="dummy4a" refType="h" fact="0.9373"/>
          <dgm:constr type="l" for="ch" forName="dummy4b" refType="w" fact="0.1263"/>
          <dgm:constr type="t" for="ch" forName="dummy4b" refType="h" fact="0.7273"/>
          <dgm:constr type="r" for="ch" forName="wedge4Tx" refType="w" fact="0.47"/>
          <dgm:constr type="t" for="ch" forName="wedge4Tx" refType="h" fact="0.665"/>
          <dgm:constr type="w" for="ch" forName="wedge4Tx" refType="w" fact="0.22"/>
          <dgm:constr type="h" for="ch" forName="wedge4Tx" refType="h" fact="0.17"/>
          <dgm:constr type="l" for="ch" forName="wedge5" refType="w" fact="0.06"/>
          <dgm:constr type="t" for="ch" forName="wedge5" refType="h" fact="0.08"/>
          <dgm:constr type="w" for="ch" forName="wedge5" refType="w" fact="0.84"/>
          <dgm:constr type="h" for="ch" forName="wedge5" refType="h" fact="0.84"/>
          <dgm:constr type="l" for="ch" forName="dummy5a" refType="w" fact="0.1163"/>
          <dgm:constr type="t" for="ch" forName="dummy5a" refType="h" fact="0.71"/>
          <dgm:constr type="l" for="ch" forName="dummy5b" refType="w" fact="0.1163"/>
          <dgm:constr type="t" for="ch" forName="dummy5b" refType="h" fact="0.29"/>
          <dgm:constr type="r" for="ch" forName="wedge5Tx" refType="w" fact="0.33"/>
          <dgm:constr type="t" for="ch" forName="wedge5Tx" refType="h" fact="0.42"/>
          <dgm:constr type="w" for="ch" forName="wedge5Tx" refType="w" fact="0.23"/>
          <dgm:constr type="h" for="ch" forName="wedge5Tx" refType="h" fact="0.165"/>
          <dgm:constr type="l" for="ch" forName="wedge6" refType="w" fact="0.07"/>
          <dgm:constr type="t" for="ch" forName="wedge6" refType="h" fact="0.0627"/>
          <dgm:constr type="w" for="ch" forName="wedge6" refType="w" fact="0.84"/>
          <dgm:constr type="h" for="ch" forName="wedge6" refType="h" fact="0.84"/>
          <dgm:constr type="l" for="ch" forName="dummy6a" refType="w" fact="0.1263"/>
          <dgm:constr type="t" for="ch" forName="dummy6a" refType="h" fact="0.2727"/>
          <dgm:constr type="l" for="ch" forName="dummy6b" refType="w" fact="0.49"/>
          <dgm:constr type="t" for="ch" forName="dummy6b" refType="h" fact="0.0627"/>
          <dgm:constr type="r" for="ch" forName="wedge6Tx" refType="w" fact="0.47"/>
          <dgm:constr type="t" for="ch" forName="wedge6Tx" refType="h" fact="0.17"/>
          <dgm:constr type="w" for="ch" forName="wedge6Tx" refType="w" fact="0.22"/>
          <dgm:constr type="h" for="ch" forName="wedge6Tx" refType="h" fact="0.17"/>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h" for="ch" forName="arrowWedge6" refType="w" fact="0.08"/>
          <dgm:constr type="diam" for="ch" forName="arrowWedge6" refType="w" fact="0.84"/>
          <dgm:constr type="l" for="ch" forName="arrowWedge6" refType="w" fact="0.5"/>
          <dgm:constr type="t" for="ch" forName="arrowWedge6" refType="w" fact="0.5"/>
          <dgm:constr type="primFontSz" for="ch" ptType="node" op="equ"/>
        </dgm:constrLst>
      </dgm:if>
      <dgm:else name="Name7">
        <dgm:constrLst>
          <dgm:constr type="l" for="ch" forName="wedge1" refType="w" fact="0.0887"/>
          <dgm:constr type="t" for="ch" forName="wedge1" refType="w" fact="0.062"/>
          <dgm:constr type="w" for="ch" forName="wedge1" refType="w" fact="0.84"/>
          <dgm:constr type="h" for="ch" forName="wedge1" refType="h" fact="0.84"/>
          <dgm:constr type="l" for="ch" forName="dummy1a" refType="w" fact="0.5087"/>
          <dgm:constr type="t" for="ch" forName="dummy1a" refType="h" fact="0.062"/>
          <dgm:constr type="l" for="ch" forName="dummy1b" refType="w" fact="0.837"/>
          <dgm:constr type="t" for="ch" forName="dummy1b" refType="h" fact="0.2201"/>
          <dgm:constr type="l" for="ch" forName="wedge1Tx" refType="w" fact="0.53"/>
          <dgm:constr type="t" for="ch" forName="wedge1Tx" refType="h" fact="0.14"/>
          <dgm:constr type="w" for="ch" forName="wedge1Tx" refType="w" fact="0.2"/>
          <dgm:constr type="h" for="ch" forName="wedge1Tx" refType="h" fact="0.16"/>
          <dgm:constr type="l" for="ch" forName="wedge2" refType="w" fact="0.0995"/>
          <dgm:constr type="t" for="ch" forName="wedge2" refType="w" fact="0.0755"/>
          <dgm:constr type="w" for="ch" forName="wedge2" refType="w" fact="0.84"/>
          <dgm:constr type="h" for="ch" forName="wedge2" refType="h" fact="0.84"/>
          <dgm:constr type="l" for="ch" forName="dummy2a" refType="w" fact="0.8479"/>
          <dgm:constr type="t" for="ch" forName="dummy2a" refType="h" fact="0.2337"/>
          <dgm:constr type="l" for="ch" forName="dummy2b" refType="w" fact="0.929"/>
          <dgm:constr type="t" for="ch" forName="dummy2b" refType="h" fact="0.589"/>
          <dgm:constr type="l" for="ch" forName="wedge2Tx" refType="w" fact="0.67"/>
          <dgm:constr type="t" for="ch" forName="wedge2Tx" refType="h" fact="0.38"/>
          <dgm:constr type="w" for="ch" forName="wedge2Tx" refType="w" fact="0.23"/>
          <dgm:constr type="h" for="ch" forName="wedge2Tx" refType="h" fact="0.14"/>
          <dgm:constr type="l" for="ch" forName="wedge3" refType="w" fact="0.0956"/>
          <dgm:constr type="t" for="ch" forName="wedge3" refType="w" fact="0.0925"/>
          <dgm:constr type="w" for="ch" forName="wedge3" refType="w" fact="0.84"/>
          <dgm:constr type="h" for="ch" forName="wedge3" refType="h" fact="0.84"/>
          <dgm:constr type="l" for="ch" forName="dummy3a" refType="w" fact="0.9251"/>
          <dgm:constr type="t" for="ch" forName="dummy3a" refType="h" fact="0.6059"/>
          <dgm:constr type="l" for="ch" forName="dummy3b" refType="w" fact="0.6979"/>
          <dgm:constr type="t" for="ch" forName="dummy3b" refType="h" fact="0.8909"/>
          <dgm:constr type="l" for="ch" forName="wedge3Tx" refType="w" fact="0.635"/>
          <dgm:constr type="t" for="ch" forName="wedge3Tx" refType="h" fact="0.59"/>
          <dgm:constr type="w" for="ch" forName="wedge3Tx" refType="w" fact="0.2"/>
          <dgm:constr type="h" for="ch" forName="wedge3Tx" refType="h" fact="0.155"/>
          <dgm:constr type="l" for="ch" forName="wedge4" refType="w" fact="0.08"/>
          <dgm:constr type="t" for="ch" forName="wedge4" refType="h" fact="0.1"/>
          <dgm:constr type="w" for="ch" forName="wedge4" refType="w" fact="0.84"/>
          <dgm:constr type="h" for="ch" forName="wedge4" refType="h" fact="0.84"/>
          <dgm:constr type="l" for="ch" forName="dummy4a" refType="w" fact="0.6822"/>
          <dgm:constr type="t" for="ch" forName="dummy4a" refType="h" fact="0.8984"/>
          <dgm:constr type="l" for="ch" forName="dummy4b" refType="w" fact="0.3178"/>
          <dgm:constr type="t" for="ch" forName="dummy4b" refType="h" fact="0.8984"/>
          <dgm:constr type="l" for="ch" forName="wedge4Tx" refType="w" fact="0.4025"/>
          <dgm:constr type="t" for="ch" forName="wedge4Tx" refType="h" fact="0.76"/>
          <dgm:constr type="w" for="ch" forName="wedge4Tx" refType="w" fact="0.195"/>
          <dgm:constr type="h" for="ch" forName="wedge4Tx" refType="h" fact="0.14"/>
          <dgm:constr type="l" for="ch" forName="wedge5" refType="w" fact="0.0644"/>
          <dgm:constr type="t" for="ch" forName="wedge5" refType="h" fact="0.0925"/>
          <dgm:constr type="w" for="ch" forName="wedge5" refType="w" fact="0.84"/>
          <dgm:constr type="h" for="ch" forName="wedge5" refType="h" fact="0.84"/>
          <dgm:constr type="l" for="ch" forName="dummy5a" refType="w" fact="0.3021"/>
          <dgm:constr type="t" for="ch" forName="dummy5a" refType="h" fact="0.8909"/>
          <dgm:constr type="l" for="ch" forName="dummy5b" refType="w" fact="0.0749"/>
          <dgm:constr type="t" for="ch" forName="dummy5b" refType="h" fact="0.6059"/>
          <dgm:constr type="r" for="ch" forName="wedge5Tx" refType="w" fact="0.365"/>
          <dgm:constr type="t" for="ch" forName="wedge5Tx" refType="h" fact="0.59"/>
          <dgm:constr type="w" for="ch" forName="wedge5Tx" refType="w" fact="0.2"/>
          <dgm:constr type="h" for="ch" forName="wedge5Tx" refType="h" fact="0.155"/>
          <dgm:constr type="l" for="ch" forName="wedge6" refType="w" fact="0.0605"/>
          <dgm:constr type="t" for="ch" forName="wedge6" refType="h" fact="0.0755"/>
          <dgm:constr type="w" for="ch" forName="wedge6" refType="w" fact="0.84"/>
          <dgm:constr type="h" for="ch" forName="wedge6" refType="h" fact="0.84"/>
          <dgm:constr type="l" for="ch" forName="dummy6a" refType="w" fact="0.071"/>
          <dgm:constr type="t" for="ch" forName="dummy6a" refType="h" fact="0.589"/>
          <dgm:constr type="l" for="ch" forName="dummy6b" refType="w" fact="0.1521"/>
          <dgm:constr type="t" for="ch" forName="dummy6b" refType="h" fact="0.2337"/>
          <dgm:constr type="r" for="ch" forName="wedge6Tx" refType="w" fact="0.33"/>
          <dgm:constr type="t" for="ch" forName="wedge6Tx" refType="h" fact="0.38"/>
          <dgm:constr type="w" for="ch" forName="wedge6Tx" refType="w" fact="0.23"/>
          <dgm:constr type="h" for="ch" forName="wedge6Tx" refType="h" fact="0.14"/>
          <dgm:constr type="l" for="ch" forName="wedge7" refType="w" fact="0.0713"/>
          <dgm:constr type="t" for="ch" forName="wedge7" refType="h" fact="0.062"/>
          <dgm:constr type="w" for="ch" forName="wedge7" refType="w" fact="0.84"/>
          <dgm:constr type="h" for="ch" forName="wedge7" refType="h" fact="0.84"/>
          <dgm:constr type="l" for="ch" forName="dummy7a" refType="w" fact="0.163"/>
          <dgm:constr type="t" for="ch" forName="dummy7a" refType="h" fact="0.2201"/>
          <dgm:constr type="l" for="ch" forName="dummy7b" refType="w" fact="0.4913"/>
          <dgm:constr type="t" for="ch" forName="dummy7b" refType="h" fact="0.062"/>
          <dgm:constr type="r" for="ch" forName="wedge7Tx" refType="w" fact="0.47"/>
          <dgm:constr type="t" for="ch" forName="wedge7Tx" refType="h" fact="0.14"/>
          <dgm:constr type="w" for="ch" forName="wedge7Tx" refType="w" fact="0.2"/>
          <dgm:constr type="h" for="ch" forName="wedge7Tx" refType="h" fact="0.16"/>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h" for="ch" forName="arrowWedge6" refType="w" fact="0.08"/>
          <dgm:constr type="diam" for="ch" forName="arrowWedge6" refType="w" fact="0.84"/>
          <dgm:constr type="l" for="ch" forName="arrowWedge6" refType="w" fact="0.5"/>
          <dgm:constr type="t" for="ch" forName="arrowWedge6" refType="w" fact="0.5"/>
          <dgm:constr type="h" for="ch" forName="arrowWedge7" refType="w" fact="0.08"/>
          <dgm:constr type="diam" for="ch" forName="arrowWedge7" refType="w" fact="0.84"/>
          <dgm:constr type="l" for="ch" forName="arrowWedge7" refType="w" fact="0.5"/>
          <dgm:constr type="t" for="ch" forName="arrowWedge7" refType="w" fact="0.5"/>
          <dgm:constr type="primFontSz" for="ch" ptType="node" op="equ"/>
        </dgm:constrLst>
      </dgm:else>
    </dgm:choose>
    <dgm:ruleLst/>
    <dgm:choose name="Name8">
      <dgm:if name="Name9" axis="ch" ptType="node" func="cnt" op="gte" val="1">
        <dgm:layoutNode name="wedge1">
          <dgm:alg type="sp"/>
          <dgm:choose name="Name10">
            <dgm:if name="Name11" axis="ch" ptType="node" func="cnt" op="equ" val="1">
              <dgm:shape xmlns:r="http://schemas.openxmlformats.org/officeDocument/2006/relationships" type="ellipse" r:blip="">
                <dgm:adjLst/>
              </dgm:shape>
            </dgm:if>
            <dgm:if name="Name12" axis="ch" ptType="node" func="cnt" op="equ" val="2">
              <dgm:shape xmlns:r="http://schemas.openxmlformats.org/officeDocument/2006/relationships" type="pie" r:blip="">
                <dgm:adjLst>
                  <dgm:adj idx="1" val="270"/>
                  <dgm:adj idx="2" val="90"/>
                </dgm:adjLst>
              </dgm:shape>
            </dgm:if>
            <dgm:if name="Name13" axis="ch" ptType="node" func="cnt" op="equ" val="3">
              <dgm:shape xmlns:r="http://schemas.openxmlformats.org/officeDocument/2006/relationships" type="pie" r:blip="">
                <dgm:adjLst>
                  <dgm:adj idx="1" val="270"/>
                  <dgm:adj idx="2" val="30"/>
                </dgm:adjLst>
              </dgm:shape>
            </dgm:if>
            <dgm:if name="Name14" axis="ch" ptType="node" func="cnt" op="equ" val="4">
              <dgm:shape xmlns:r="http://schemas.openxmlformats.org/officeDocument/2006/relationships" type="pie" r:blip="">
                <dgm:adjLst>
                  <dgm:adj idx="1" val="270"/>
                  <dgm:adj idx="2" val="0"/>
                </dgm:adjLst>
              </dgm:shape>
            </dgm:if>
            <dgm:if name="Name15" axis="ch" ptType="node" func="cnt" op="equ" val="5">
              <dgm:shape xmlns:r="http://schemas.openxmlformats.org/officeDocument/2006/relationships" type="pie" r:blip="">
                <dgm:adjLst>
                  <dgm:adj idx="1" val="270"/>
                  <dgm:adj idx="2" val="342"/>
                </dgm:adjLst>
              </dgm:shape>
            </dgm:if>
            <dgm:if name="Name16" axis="ch" ptType="node" func="cnt" op="equ" val="6">
              <dgm:shape xmlns:r="http://schemas.openxmlformats.org/officeDocument/2006/relationships" type="pie" r:blip="">
                <dgm:adjLst>
                  <dgm:adj idx="1" val="270"/>
                  <dgm:adj idx="2" val="330"/>
                </dgm:adjLst>
              </dgm:shape>
            </dgm:if>
            <dgm:else name="Name17">
              <dgm:shape xmlns:r="http://schemas.openxmlformats.org/officeDocument/2006/relationships" type="pie" r:blip="">
                <dgm:adjLst>
                  <dgm:adj idx="1" val="270"/>
                  <dgm:adj idx="2" val="321.4286"/>
                </dgm:adjLst>
              </dgm:shape>
            </dgm:else>
          </dgm:choose>
          <dgm:choose name="Name18">
            <dgm:if name="Name19" func="var" arg="dir" op="equ" val="norm">
              <dgm:presOf axis="ch desOrSelf" ptType="node node" st="1 1" cnt="1 0"/>
            </dgm:if>
            <dgm:else name="Name20">
              <dgm:choose name="Name21">
                <dgm:if name="Name22" axis="ch" ptType="node" func="cnt" op="equ" val="1">
                  <dgm:presOf axis="ch desOrSelf" ptType="node node" st="1 1" cnt="1 0"/>
                </dgm:if>
                <dgm:if name="Name23" axis="ch" ptType="node" func="cnt" op="equ" val="2">
                  <dgm:presOf axis="ch desOrSelf" ptType="node node" st="2 1" cnt="1 0"/>
                </dgm:if>
                <dgm:if name="Name24" axis="ch" ptType="node" func="cnt" op="equ" val="3">
                  <dgm:presOf axis="ch desOrSelf" ptType="node node" st="3 1" cnt="1 0"/>
                </dgm:if>
                <dgm:if name="Name25" axis="ch" ptType="node" func="cnt" op="equ" val="4">
                  <dgm:presOf axis="ch desOrSelf" ptType="node node" st="4 1" cnt="1 0"/>
                </dgm:if>
                <dgm:if name="Name26" axis="ch" ptType="node" func="cnt" op="equ" val="5">
                  <dgm:presOf axis="ch desOrSelf" ptType="node node" st="5 1" cnt="1 0"/>
                </dgm:if>
                <dgm:if name="Name27" axis="ch" ptType="node" func="cnt" op="equ" val="6">
                  <dgm:presOf axis="ch desOrSelf" ptType="node node" st="6 1" cnt="1 0"/>
                </dgm:if>
                <dgm:else name="Name28">
                  <dgm:presOf axis="ch desOrSelf" ptType="node node" st="7 1" cnt="1 0"/>
                </dgm:else>
              </dgm:choose>
            </dgm:else>
          </dgm:choose>
          <dgm:constrLst/>
          <dgm:ruleLst/>
        </dgm:layoutNode>
        <dgm:layoutNode name="dummy1a" moveWith="wedge1">
          <dgm:alg type="sp"/>
          <dgm:shape xmlns:r="http://schemas.openxmlformats.org/officeDocument/2006/relationships" r:blip="">
            <dgm:adjLst/>
          </dgm:shape>
          <dgm:presOf/>
          <dgm:constrLst>
            <dgm:constr type="w" val="1"/>
            <dgm:constr type="h" val="1"/>
          </dgm:constrLst>
          <dgm:ruleLst/>
        </dgm:layoutNode>
        <dgm:layoutNode name="dummy1b" moveWith="wedge1">
          <dgm:alg type="sp"/>
          <dgm:shape xmlns:r="http://schemas.openxmlformats.org/officeDocument/2006/relationships" r:blip="">
            <dgm:adjLst/>
          </dgm:shape>
          <dgm:presOf/>
          <dgm:constrLst>
            <dgm:constr type="w" val="1"/>
            <dgm:constr type="h" val="1"/>
          </dgm:constrLst>
          <dgm:ruleLst/>
        </dgm:layoutNode>
        <dgm:layoutNode name="wedge1Tx" moveWith="wedge1">
          <dgm:varLst>
            <dgm:chMax val="0"/>
            <dgm:chPref val="0"/>
            <dgm:bulletEnabled val="1"/>
          </dgm:varLst>
          <dgm:alg type="tx"/>
          <dgm:shape xmlns:r="http://schemas.openxmlformats.org/officeDocument/2006/relationships" type="rect" r:blip="" hideGeom="1">
            <dgm:adjLst/>
          </dgm:shape>
          <dgm:choose name="Name29">
            <dgm:if name="Name30" func="var" arg="dir" op="equ" val="norm">
              <dgm:presOf axis="ch desOrSelf" ptType="node node" st="1 1" cnt="1 0"/>
            </dgm:if>
            <dgm:else name="Name31">
              <dgm:choose name="Name32">
                <dgm:if name="Name33" axis="ch" ptType="node" func="cnt" op="equ" val="1">
                  <dgm:presOf axis="ch desOrSelf" ptType="node node" st="1 1" cnt="1 0"/>
                </dgm:if>
                <dgm:if name="Name34" axis="ch" ptType="node" func="cnt" op="equ" val="2">
                  <dgm:presOf axis="ch desOrSelf" ptType="node node" st="2 1" cnt="1 0"/>
                </dgm:if>
                <dgm:if name="Name35" axis="ch" ptType="node" func="cnt" op="equ" val="3">
                  <dgm:presOf axis="ch desOrSelf" ptType="node node" st="3 1" cnt="1 0"/>
                </dgm:if>
                <dgm:if name="Name36" axis="ch" ptType="node" func="cnt" op="equ" val="4">
                  <dgm:presOf axis="ch desOrSelf" ptType="node node" st="4 1" cnt="1 0"/>
                </dgm:if>
                <dgm:if name="Name37" axis="ch" ptType="node" func="cnt" op="equ" val="5">
                  <dgm:presOf axis="ch desOrSelf" ptType="node node" st="5 1" cnt="1 0"/>
                </dgm:if>
                <dgm:if name="Name38" axis="ch" ptType="node" func="cnt" op="equ" val="6">
                  <dgm:presOf axis="ch desOrSelf" ptType="node node" st="6 1" cnt="1 0"/>
                </dgm:if>
                <dgm:else name="Name39">
                  <dgm:presOf axis="ch desOrSelf" ptType="node node" st="7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40"/>
    </dgm:choose>
    <dgm:choose name="Name41">
      <dgm:if name="Name42" axis="ch" ptType="node" func="cnt" op="gte" val="2">
        <dgm:layoutNode name="wedge2">
          <dgm:alg type="sp"/>
          <dgm:choose name="Name43">
            <dgm:if name="Name44" axis="ch" ptType="node" func="cnt" op="equ" val="2">
              <dgm:shape xmlns:r="http://schemas.openxmlformats.org/officeDocument/2006/relationships" type="pie" r:blip="">
                <dgm:adjLst>
                  <dgm:adj idx="1" val="90"/>
                  <dgm:adj idx="2" val="270"/>
                </dgm:adjLst>
              </dgm:shape>
            </dgm:if>
            <dgm:if name="Name45" axis="ch" ptType="node" func="cnt" op="equ" val="3">
              <dgm:shape xmlns:r="http://schemas.openxmlformats.org/officeDocument/2006/relationships" type="pie" r:blip="">
                <dgm:adjLst>
                  <dgm:adj idx="1" val="30"/>
                  <dgm:adj idx="2" val="150"/>
                </dgm:adjLst>
              </dgm:shape>
            </dgm:if>
            <dgm:if name="Name46" axis="ch" ptType="node" func="cnt" op="equ" val="4">
              <dgm:shape xmlns:r="http://schemas.openxmlformats.org/officeDocument/2006/relationships" type="pie" r:blip="">
                <dgm:adjLst>
                  <dgm:adj idx="1" val="0"/>
                  <dgm:adj idx="2" val="90"/>
                </dgm:adjLst>
              </dgm:shape>
            </dgm:if>
            <dgm:if name="Name47" axis="ch" ptType="node" func="cnt" op="equ" val="5">
              <dgm:shape xmlns:r="http://schemas.openxmlformats.org/officeDocument/2006/relationships" type="pie" r:blip="">
                <dgm:adjLst>
                  <dgm:adj idx="1" val="342"/>
                  <dgm:adj idx="2" val="54"/>
                </dgm:adjLst>
              </dgm:shape>
            </dgm:if>
            <dgm:if name="Name48" axis="ch" ptType="node" func="cnt" op="equ" val="6">
              <dgm:shape xmlns:r="http://schemas.openxmlformats.org/officeDocument/2006/relationships" type="pie" r:blip="">
                <dgm:adjLst>
                  <dgm:adj idx="1" val="330"/>
                  <dgm:adj idx="2" val="30"/>
                </dgm:adjLst>
              </dgm:shape>
            </dgm:if>
            <dgm:else name="Name49">
              <dgm:shape xmlns:r="http://schemas.openxmlformats.org/officeDocument/2006/relationships" type="pie" r:blip="">
                <dgm:adjLst>
                  <dgm:adj idx="1" val="321.4286"/>
                  <dgm:adj idx="2" val="12.85714"/>
                </dgm:adjLst>
              </dgm:shape>
            </dgm:else>
          </dgm:choose>
          <dgm:choose name="Name50">
            <dgm:if name="Name51" func="var" arg="dir" op="equ" val="norm">
              <dgm:presOf axis="ch desOrSelf" ptType="node node" st="2 1" cnt="1 0"/>
            </dgm:if>
            <dgm:else name="Name52">
              <dgm:choose name="Name53">
                <dgm:if name="Name54" axis="ch" ptType="node" func="cnt" op="equ" val="2">
                  <dgm:presOf axis="ch desOrSelf" ptType="node node" st="1 1" cnt="1 0"/>
                </dgm:if>
                <dgm:if name="Name55" axis="ch" ptType="node" func="cnt" op="equ" val="3">
                  <dgm:presOf axis="ch desOrSelf" ptType="node node" st="2 1" cnt="1 0"/>
                </dgm:if>
                <dgm:if name="Name56" axis="ch" ptType="node" func="cnt" op="equ" val="4">
                  <dgm:presOf axis="ch desOrSelf" ptType="node node" st="3 1" cnt="1 0"/>
                </dgm:if>
                <dgm:if name="Name57" axis="ch" ptType="node" func="cnt" op="equ" val="5">
                  <dgm:presOf axis="ch desOrSelf" ptType="node node" st="4 1" cnt="1 0"/>
                </dgm:if>
                <dgm:if name="Name58" axis="ch" ptType="node" func="cnt" op="equ" val="6">
                  <dgm:presOf axis="ch desOrSelf" ptType="node node" st="5 1" cnt="1 0"/>
                </dgm:if>
                <dgm:else name="Name59">
                  <dgm:presOf axis="ch desOrSelf" ptType="node node" st="6 1" cnt="1 0"/>
                </dgm:else>
              </dgm:choose>
            </dgm:else>
          </dgm:choose>
          <dgm:constrLst/>
          <dgm:ruleLst/>
        </dgm:layoutNode>
        <dgm:layoutNode name="dummy2a" moveWith="wedge2">
          <dgm:alg type="sp"/>
          <dgm:shape xmlns:r="http://schemas.openxmlformats.org/officeDocument/2006/relationships" r:blip="">
            <dgm:adjLst/>
          </dgm:shape>
          <dgm:presOf/>
          <dgm:constrLst>
            <dgm:constr type="w" val="1"/>
            <dgm:constr type="h" val="1"/>
          </dgm:constrLst>
          <dgm:ruleLst/>
        </dgm:layoutNode>
        <dgm:layoutNode name="dummy2b" moveWith="wedge2">
          <dgm:alg type="sp"/>
          <dgm:shape xmlns:r="http://schemas.openxmlformats.org/officeDocument/2006/relationships" r:blip="">
            <dgm:adjLst/>
          </dgm:shape>
          <dgm:presOf/>
          <dgm:constrLst>
            <dgm:constr type="w" val="1"/>
            <dgm:constr type="h" val="1"/>
          </dgm:constrLst>
          <dgm:ruleLst/>
        </dgm:layoutNode>
        <dgm:layoutNode name="wedge2Tx" moveWith="wedge2">
          <dgm:varLst>
            <dgm:chMax val="0"/>
            <dgm:chPref val="0"/>
            <dgm:bulletEnabled val="1"/>
          </dgm:varLst>
          <dgm:alg type="tx"/>
          <dgm:shape xmlns:r="http://schemas.openxmlformats.org/officeDocument/2006/relationships" type="rect" r:blip="" hideGeom="1">
            <dgm:adjLst/>
          </dgm:shape>
          <dgm:choose name="Name60">
            <dgm:if name="Name61" func="var" arg="dir" op="equ" val="norm">
              <dgm:presOf axis="ch desOrSelf" ptType="node node" st="2 1" cnt="1 0"/>
            </dgm:if>
            <dgm:else name="Name62">
              <dgm:choose name="Name63">
                <dgm:if name="Name64" axis="ch" ptType="node" func="cnt" op="equ" val="2">
                  <dgm:presOf axis="ch desOrSelf" ptType="node node" st="1 1" cnt="1 0"/>
                </dgm:if>
                <dgm:if name="Name65" axis="ch" ptType="node" func="cnt" op="equ" val="3">
                  <dgm:presOf axis="ch desOrSelf" ptType="node node" st="2 1" cnt="1 0"/>
                </dgm:if>
                <dgm:if name="Name66" axis="ch" ptType="node" func="cnt" op="equ" val="4">
                  <dgm:presOf axis="ch desOrSelf" ptType="node node" st="3 1" cnt="1 0"/>
                </dgm:if>
                <dgm:if name="Name67" axis="ch" ptType="node" func="cnt" op="equ" val="5">
                  <dgm:presOf axis="ch desOrSelf" ptType="node node" st="4 1" cnt="1 0"/>
                </dgm:if>
                <dgm:if name="Name68" axis="ch" ptType="node" func="cnt" op="equ" val="6">
                  <dgm:presOf axis="ch desOrSelf" ptType="node node" st="5 1" cnt="1 0"/>
                </dgm:if>
                <dgm:else name="Name69">
                  <dgm:presOf axis="ch desOrSelf" ptType="node node" st="6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70"/>
    </dgm:choose>
    <dgm:choose name="Name71">
      <dgm:if name="Name72" axis="ch" ptType="node" func="cnt" op="gte" val="3">
        <dgm:layoutNode name="wedge3">
          <dgm:alg type="sp"/>
          <dgm:choose name="Name73">
            <dgm:if name="Name74" axis="ch" ptType="node" func="cnt" op="equ" val="3">
              <dgm:shape xmlns:r="http://schemas.openxmlformats.org/officeDocument/2006/relationships" type="pie" r:blip="">
                <dgm:adjLst>
                  <dgm:adj idx="1" val="150"/>
                  <dgm:adj idx="2" val="270"/>
                </dgm:adjLst>
              </dgm:shape>
            </dgm:if>
            <dgm:if name="Name75" axis="ch" ptType="node" func="cnt" op="equ" val="4">
              <dgm:shape xmlns:r="http://schemas.openxmlformats.org/officeDocument/2006/relationships" type="pie" r:blip="">
                <dgm:adjLst>
                  <dgm:adj idx="1" val="90"/>
                  <dgm:adj idx="2" val="180"/>
                </dgm:adjLst>
              </dgm:shape>
            </dgm:if>
            <dgm:if name="Name76" axis="ch" ptType="node" func="cnt" op="equ" val="5">
              <dgm:shape xmlns:r="http://schemas.openxmlformats.org/officeDocument/2006/relationships" type="pie" r:blip="">
                <dgm:adjLst>
                  <dgm:adj idx="1" val="54"/>
                  <dgm:adj idx="2" val="126"/>
                </dgm:adjLst>
              </dgm:shape>
            </dgm:if>
            <dgm:if name="Name77" axis="ch" ptType="node" func="cnt" op="equ" val="6">
              <dgm:shape xmlns:r="http://schemas.openxmlformats.org/officeDocument/2006/relationships" type="pie" r:blip="">
                <dgm:adjLst>
                  <dgm:adj idx="1" val="30"/>
                  <dgm:adj idx="2" val="90"/>
                </dgm:adjLst>
              </dgm:shape>
            </dgm:if>
            <dgm:else name="Name78">
              <dgm:shape xmlns:r="http://schemas.openxmlformats.org/officeDocument/2006/relationships" type="pie" r:blip="">
                <dgm:adjLst>
                  <dgm:adj idx="1" val="12.85714"/>
                  <dgm:adj idx="2" val="64.28571"/>
                </dgm:adjLst>
              </dgm:shape>
            </dgm:else>
          </dgm:choose>
          <dgm:choose name="Name79">
            <dgm:if name="Name80" func="var" arg="dir" op="equ" val="norm">
              <dgm:presOf axis="ch desOrSelf" ptType="node node" st="3 1" cnt="1 0"/>
            </dgm:if>
            <dgm:else name="Name81">
              <dgm:choose name="Name82">
                <dgm:if name="Name83" axis="ch" ptType="node" func="cnt" op="equ" val="3">
                  <dgm:presOf axis="ch desOrSelf" ptType="node node" st="1 1" cnt="1 0"/>
                </dgm:if>
                <dgm:if name="Name84" axis="ch" ptType="node" func="cnt" op="equ" val="4">
                  <dgm:presOf axis="ch desOrSelf" ptType="node node" st="2 1" cnt="1 0"/>
                </dgm:if>
                <dgm:if name="Name85" axis="ch" ptType="node" func="cnt" op="equ" val="5">
                  <dgm:presOf axis="ch desOrSelf" ptType="node node" st="3 1" cnt="1 0"/>
                </dgm:if>
                <dgm:if name="Name86" axis="ch" ptType="node" func="cnt" op="equ" val="6">
                  <dgm:presOf axis="ch desOrSelf" ptType="node node" st="4 1" cnt="1 0"/>
                </dgm:if>
                <dgm:else name="Name87">
                  <dgm:presOf axis="ch desOrSelf" ptType="node node" st="5 1" cnt="1 0"/>
                </dgm:else>
              </dgm:choose>
            </dgm:else>
          </dgm:choose>
          <dgm:constrLst/>
          <dgm:ruleLst/>
        </dgm:layoutNode>
        <dgm:layoutNode name="dummy3a" moveWith="wedge3">
          <dgm:alg type="sp"/>
          <dgm:shape xmlns:r="http://schemas.openxmlformats.org/officeDocument/2006/relationships" r:blip="">
            <dgm:adjLst/>
          </dgm:shape>
          <dgm:presOf/>
          <dgm:constrLst>
            <dgm:constr type="w" val="1"/>
            <dgm:constr type="h" val="1"/>
          </dgm:constrLst>
          <dgm:ruleLst/>
        </dgm:layoutNode>
        <dgm:layoutNode name="dummy3b" moveWith="wedge3">
          <dgm:alg type="sp"/>
          <dgm:shape xmlns:r="http://schemas.openxmlformats.org/officeDocument/2006/relationships" r:blip="">
            <dgm:adjLst/>
          </dgm:shape>
          <dgm:presOf/>
          <dgm:constrLst>
            <dgm:constr type="w" val="1"/>
            <dgm:constr type="h" val="1"/>
          </dgm:constrLst>
          <dgm:ruleLst/>
        </dgm:layoutNode>
        <dgm:layoutNode name="wedge3Tx" moveWith="wedge3">
          <dgm:varLst>
            <dgm:chMax val="0"/>
            <dgm:chPref val="0"/>
            <dgm:bulletEnabled val="1"/>
          </dgm:varLst>
          <dgm:alg type="tx"/>
          <dgm:shape xmlns:r="http://schemas.openxmlformats.org/officeDocument/2006/relationships" type="rect" r:blip="" hideGeom="1">
            <dgm:adjLst/>
          </dgm:shape>
          <dgm:choose name="Name88">
            <dgm:if name="Name89" func="var" arg="dir" op="equ" val="norm">
              <dgm:presOf axis="ch desOrSelf" ptType="node node" st="3 1" cnt="1 0"/>
            </dgm:if>
            <dgm:else name="Name90">
              <dgm:choose name="Name91">
                <dgm:if name="Name92" axis="ch" ptType="node" func="cnt" op="equ" val="3">
                  <dgm:presOf axis="ch desOrSelf" ptType="node node" st="1 1" cnt="1 0"/>
                </dgm:if>
                <dgm:if name="Name93" axis="ch" ptType="node" func="cnt" op="equ" val="4">
                  <dgm:presOf axis="ch desOrSelf" ptType="node node" st="2 1" cnt="1 0"/>
                </dgm:if>
                <dgm:if name="Name94" axis="ch" ptType="node" func="cnt" op="equ" val="5">
                  <dgm:presOf axis="ch desOrSelf" ptType="node node" st="3 1" cnt="1 0"/>
                </dgm:if>
                <dgm:if name="Name95" axis="ch" ptType="node" func="cnt" op="equ" val="6">
                  <dgm:presOf axis="ch desOrSelf" ptType="node node" st="4 1" cnt="1 0"/>
                </dgm:if>
                <dgm:else name="Name96">
                  <dgm:presOf axis="ch desOrSelf" ptType="node node" st="5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97"/>
    </dgm:choose>
    <dgm:choose name="Name98">
      <dgm:if name="Name99" axis="ch" ptType="node" func="cnt" op="gte" val="4">
        <dgm:layoutNode name="wedge4">
          <dgm:alg type="sp"/>
          <dgm:choose name="Name100">
            <dgm:if name="Name101" axis="ch" ptType="node" func="cnt" op="equ" val="4">
              <dgm:shape xmlns:r="http://schemas.openxmlformats.org/officeDocument/2006/relationships" type="pie" r:blip="">
                <dgm:adjLst>
                  <dgm:adj idx="1" val="180"/>
                  <dgm:adj idx="2" val="270"/>
                </dgm:adjLst>
              </dgm:shape>
            </dgm:if>
            <dgm:if name="Name102" axis="ch" ptType="node" func="cnt" op="equ" val="5">
              <dgm:shape xmlns:r="http://schemas.openxmlformats.org/officeDocument/2006/relationships" type="pie" r:blip="">
                <dgm:adjLst>
                  <dgm:adj idx="1" val="126"/>
                  <dgm:adj idx="2" val="198"/>
                </dgm:adjLst>
              </dgm:shape>
            </dgm:if>
            <dgm:if name="Name103" axis="ch" ptType="node" func="cnt" op="equ" val="6">
              <dgm:shape xmlns:r="http://schemas.openxmlformats.org/officeDocument/2006/relationships" type="pie" r:blip="">
                <dgm:adjLst>
                  <dgm:adj idx="1" val="90"/>
                  <dgm:adj idx="2" val="150"/>
                </dgm:adjLst>
              </dgm:shape>
            </dgm:if>
            <dgm:else name="Name104">
              <dgm:shape xmlns:r="http://schemas.openxmlformats.org/officeDocument/2006/relationships" type="pie" r:blip="">
                <dgm:adjLst>
                  <dgm:adj idx="1" val="64.2871"/>
                  <dgm:adj idx="2" val="115.7143"/>
                </dgm:adjLst>
              </dgm:shape>
            </dgm:else>
          </dgm:choose>
          <dgm:choose name="Name105">
            <dgm:if name="Name106" func="var" arg="dir" op="equ" val="norm">
              <dgm:presOf axis="ch desOrSelf" ptType="node node" st="4 1" cnt="1 0"/>
            </dgm:if>
            <dgm:else name="Name107">
              <dgm:choose name="Name108">
                <dgm:if name="Name109" axis="ch" ptType="node" func="cnt" op="equ" val="4">
                  <dgm:presOf axis="ch desOrSelf" ptType="node node" st="1 1" cnt="1 0"/>
                </dgm:if>
                <dgm:if name="Name110" axis="ch" ptType="node" func="cnt" op="equ" val="5">
                  <dgm:presOf axis="ch desOrSelf" ptType="node node" st="2 1" cnt="1 0"/>
                </dgm:if>
                <dgm:if name="Name111" axis="ch" ptType="node" func="cnt" op="equ" val="6">
                  <dgm:presOf axis="ch desOrSelf" ptType="node node" st="3 1" cnt="1 0"/>
                </dgm:if>
                <dgm:else name="Name112">
                  <dgm:presOf axis="ch desOrSelf" ptType="node node" st="4 1" cnt="1 0"/>
                </dgm:else>
              </dgm:choose>
            </dgm:else>
          </dgm:choose>
          <dgm:constrLst/>
          <dgm:ruleLst/>
        </dgm:layoutNode>
        <dgm:layoutNode name="dummy4a" moveWith="wedge4">
          <dgm:alg type="sp"/>
          <dgm:shape xmlns:r="http://schemas.openxmlformats.org/officeDocument/2006/relationships" r:blip="">
            <dgm:adjLst/>
          </dgm:shape>
          <dgm:presOf/>
          <dgm:constrLst>
            <dgm:constr type="w" val="1"/>
            <dgm:constr type="h" val="1"/>
          </dgm:constrLst>
          <dgm:ruleLst/>
        </dgm:layoutNode>
        <dgm:layoutNode name="dummy4b" moveWith="wedge4">
          <dgm:alg type="sp"/>
          <dgm:shape xmlns:r="http://schemas.openxmlformats.org/officeDocument/2006/relationships" r:blip="">
            <dgm:adjLst/>
          </dgm:shape>
          <dgm:presOf/>
          <dgm:constrLst>
            <dgm:constr type="w" val="1"/>
            <dgm:constr type="h" val="1"/>
          </dgm:constrLst>
          <dgm:ruleLst/>
        </dgm:layoutNode>
        <dgm:layoutNode name="wedge4Tx" moveWith="wedge4">
          <dgm:varLst>
            <dgm:chMax val="0"/>
            <dgm:chPref val="0"/>
            <dgm:bulletEnabled val="1"/>
          </dgm:varLst>
          <dgm:alg type="tx"/>
          <dgm:shape xmlns:r="http://schemas.openxmlformats.org/officeDocument/2006/relationships" type="rect" r:blip="" hideGeom="1">
            <dgm:adjLst/>
          </dgm:shape>
          <dgm:choose name="Name113">
            <dgm:if name="Name114" func="var" arg="dir" op="equ" val="norm">
              <dgm:presOf axis="ch desOrSelf" ptType="node node" st="4 1" cnt="1 0"/>
            </dgm:if>
            <dgm:else name="Name115">
              <dgm:choose name="Name116">
                <dgm:if name="Name117" axis="ch" ptType="node" func="cnt" op="equ" val="4">
                  <dgm:presOf axis="ch desOrSelf" ptType="node node" st="1 1" cnt="1 0"/>
                </dgm:if>
                <dgm:if name="Name118" axis="ch" ptType="node" func="cnt" op="equ" val="5">
                  <dgm:presOf axis="ch desOrSelf" ptType="node node" st="2 1" cnt="1 0"/>
                </dgm:if>
                <dgm:if name="Name119" axis="ch" ptType="node" func="cnt" op="equ" val="6">
                  <dgm:presOf axis="ch desOrSelf" ptType="node node" st="3 1" cnt="1 0"/>
                </dgm:if>
                <dgm:else name="Name120">
                  <dgm:presOf axis="ch desOrSelf" ptType="node node" st="4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21"/>
    </dgm:choose>
    <dgm:choose name="Name122">
      <dgm:if name="Name123" axis="ch" ptType="node" func="cnt" op="gte" val="5">
        <dgm:layoutNode name="wedge5">
          <dgm:alg type="sp"/>
          <dgm:choose name="Name124">
            <dgm:if name="Name125" axis="ch" ptType="node" func="cnt" op="equ" val="5">
              <dgm:shape xmlns:r="http://schemas.openxmlformats.org/officeDocument/2006/relationships" type="pie" r:blip="">
                <dgm:adjLst>
                  <dgm:adj idx="1" val="198"/>
                  <dgm:adj idx="2" val="270"/>
                </dgm:adjLst>
              </dgm:shape>
            </dgm:if>
            <dgm:if name="Name126" axis="ch" ptType="node" func="cnt" op="equ" val="6">
              <dgm:shape xmlns:r="http://schemas.openxmlformats.org/officeDocument/2006/relationships" type="pie" r:blip="">
                <dgm:adjLst>
                  <dgm:adj idx="1" val="150"/>
                  <dgm:adj idx="2" val="210"/>
                </dgm:adjLst>
              </dgm:shape>
            </dgm:if>
            <dgm:else name="Name127">
              <dgm:shape xmlns:r="http://schemas.openxmlformats.org/officeDocument/2006/relationships" type="pie" r:blip="">
                <dgm:adjLst>
                  <dgm:adj idx="1" val="115.7143"/>
                  <dgm:adj idx="2" val="167.1429"/>
                </dgm:adjLst>
              </dgm:shape>
            </dgm:else>
          </dgm:choose>
          <dgm:choose name="Name128">
            <dgm:if name="Name129" func="var" arg="dir" op="equ" val="norm">
              <dgm:presOf axis="ch desOrSelf" ptType="node node" st="5 1" cnt="1 0"/>
            </dgm:if>
            <dgm:else name="Name130">
              <dgm:choose name="Name131">
                <dgm:if name="Name132" axis="ch" ptType="node" func="cnt" op="equ" val="5">
                  <dgm:presOf axis="ch desOrSelf" ptType="node node" st="1 1" cnt="1 0"/>
                </dgm:if>
                <dgm:if name="Name133" axis="ch" ptType="node" func="cnt" op="equ" val="6">
                  <dgm:presOf axis="ch desOrSelf" ptType="node node" st="2 1" cnt="1 0"/>
                </dgm:if>
                <dgm:else name="Name134">
                  <dgm:presOf axis="ch desOrSelf" ptType="node node" st="3 1" cnt="1 0"/>
                </dgm:else>
              </dgm:choose>
            </dgm:else>
          </dgm:choose>
          <dgm:constrLst/>
          <dgm:ruleLst/>
        </dgm:layoutNode>
        <dgm:layoutNode name="dummy5a" moveWith="wedge5">
          <dgm:alg type="sp"/>
          <dgm:shape xmlns:r="http://schemas.openxmlformats.org/officeDocument/2006/relationships" r:blip="">
            <dgm:adjLst/>
          </dgm:shape>
          <dgm:presOf/>
          <dgm:constrLst>
            <dgm:constr type="w" val="1"/>
            <dgm:constr type="h" val="1"/>
          </dgm:constrLst>
          <dgm:ruleLst/>
        </dgm:layoutNode>
        <dgm:layoutNode name="dummy5b" moveWith="wedge5">
          <dgm:alg type="sp"/>
          <dgm:shape xmlns:r="http://schemas.openxmlformats.org/officeDocument/2006/relationships" r:blip="">
            <dgm:adjLst/>
          </dgm:shape>
          <dgm:presOf/>
          <dgm:constrLst>
            <dgm:constr type="w" val="1"/>
            <dgm:constr type="h" val="1"/>
          </dgm:constrLst>
          <dgm:ruleLst/>
        </dgm:layoutNode>
        <dgm:layoutNode name="wedge5Tx" moveWith="wedge5">
          <dgm:varLst>
            <dgm:chMax val="0"/>
            <dgm:chPref val="0"/>
            <dgm:bulletEnabled val="1"/>
          </dgm:varLst>
          <dgm:alg type="tx"/>
          <dgm:shape xmlns:r="http://schemas.openxmlformats.org/officeDocument/2006/relationships" type="rect" r:blip="" hideGeom="1">
            <dgm:adjLst/>
          </dgm:shape>
          <dgm:choose name="Name135">
            <dgm:if name="Name136" func="var" arg="dir" op="equ" val="norm">
              <dgm:presOf axis="ch desOrSelf" ptType="node node" st="5 1" cnt="1 0"/>
            </dgm:if>
            <dgm:else name="Name137">
              <dgm:choose name="Name138">
                <dgm:if name="Name139" axis="ch" ptType="node" func="cnt" op="equ" val="5">
                  <dgm:presOf axis="ch desOrSelf" ptType="node node" st="1 1" cnt="1 0"/>
                </dgm:if>
                <dgm:if name="Name140" axis="ch" ptType="node" func="cnt" op="equ" val="6">
                  <dgm:presOf axis="ch desOrSelf" ptType="node node" st="2 1" cnt="1 0"/>
                </dgm:if>
                <dgm:else name="Name141">
                  <dgm:presOf axis="ch desOrSelf" ptType="node node" st="3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42"/>
    </dgm:choose>
    <dgm:choose name="Name143">
      <dgm:if name="Name144" axis="ch" ptType="node" func="cnt" op="gte" val="6">
        <dgm:layoutNode name="wedge6">
          <dgm:alg type="sp"/>
          <dgm:choose name="Name145">
            <dgm:if name="Name146" axis="ch" ptType="node" func="cnt" op="equ" val="6">
              <dgm:shape xmlns:r="http://schemas.openxmlformats.org/officeDocument/2006/relationships" type="pie" r:blip="">
                <dgm:adjLst>
                  <dgm:adj idx="1" val="210"/>
                  <dgm:adj idx="2" val="270"/>
                </dgm:adjLst>
              </dgm:shape>
            </dgm:if>
            <dgm:else name="Name147">
              <dgm:shape xmlns:r="http://schemas.openxmlformats.org/officeDocument/2006/relationships" type="pie" r:blip="">
                <dgm:adjLst>
                  <dgm:adj idx="1" val="167.1429"/>
                  <dgm:adj idx="2" val="218.5714"/>
                </dgm:adjLst>
              </dgm:shape>
            </dgm:else>
          </dgm:choose>
          <dgm:choose name="Name148">
            <dgm:if name="Name149" func="var" arg="dir" op="equ" val="norm">
              <dgm:presOf axis="ch desOrSelf" ptType="node node" st="6 1" cnt="1 0"/>
            </dgm:if>
            <dgm:else name="Name150">
              <dgm:choose name="Name151">
                <dgm:if name="Name152" axis="ch" ptType="node" func="cnt" op="equ" val="6">
                  <dgm:presOf axis="ch desOrSelf" ptType="node node" st="1 1" cnt="1 0"/>
                </dgm:if>
                <dgm:else name="Name153">
                  <dgm:presOf axis="ch desOrSelf" ptType="node node" st="2 1" cnt="1 0"/>
                </dgm:else>
              </dgm:choose>
            </dgm:else>
          </dgm:choose>
          <dgm:constrLst/>
          <dgm:ruleLst/>
        </dgm:layoutNode>
        <dgm:layoutNode name="dummy6a" moveWith="wedge6">
          <dgm:alg type="sp"/>
          <dgm:shape xmlns:r="http://schemas.openxmlformats.org/officeDocument/2006/relationships" r:blip="">
            <dgm:adjLst/>
          </dgm:shape>
          <dgm:presOf/>
          <dgm:constrLst>
            <dgm:constr type="w" val="1"/>
            <dgm:constr type="h" val="1"/>
          </dgm:constrLst>
          <dgm:ruleLst/>
        </dgm:layoutNode>
        <dgm:layoutNode name="dummy6b" moveWith="wedge6">
          <dgm:alg type="sp"/>
          <dgm:shape xmlns:r="http://schemas.openxmlformats.org/officeDocument/2006/relationships" r:blip="">
            <dgm:adjLst/>
          </dgm:shape>
          <dgm:presOf/>
          <dgm:constrLst>
            <dgm:constr type="w" val="1"/>
            <dgm:constr type="h" val="1"/>
          </dgm:constrLst>
          <dgm:ruleLst/>
        </dgm:layoutNode>
        <dgm:layoutNode name="wedge6Tx" moveWith="wedge6">
          <dgm:varLst>
            <dgm:chMax val="0"/>
            <dgm:chPref val="0"/>
            <dgm:bulletEnabled val="1"/>
          </dgm:varLst>
          <dgm:alg type="tx"/>
          <dgm:shape xmlns:r="http://schemas.openxmlformats.org/officeDocument/2006/relationships" type="rect" r:blip="" hideGeom="1">
            <dgm:adjLst/>
          </dgm:shape>
          <dgm:choose name="Name154">
            <dgm:if name="Name155" func="var" arg="dir" op="equ" val="norm">
              <dgm:presOf axis="ch desOrSelf" ptType="node node" st="6 1" cnt="1 0"/>
            </dgm:if>
            <dgm:else name="Name156">
              <dgm:choose name="Name157">
                <dgm:if name="Name158" axis="ch" ptType="node" func="cnt" op="equ" val="6">
                  <dgm:presOf axis="ch desOrSelf" ptType="node node" st="1 1" cnt="1 0"/>
                </dgm:if>
                <dgm:else name="Name159">
                  <dgm:presOf axis="ch desOrSelf" ptType="node node" st="2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60"/>
    </dgm:choose>
    <dgm:choose name="Name161">
      <dgm:if name="Name162" axis="ch" ptType="node" func="cnt" op="gte" val="7">
        <dgm:layoutNode name="wedge7">
          <dgm:alg type="sp"/>
          <dgm:shape xmlns:r="http://schemas.openxmlformats.org/officeDocument/2006/relationships" type="pie" r:blip="">
            <dgm:adjLst>
              <dgm:adj idx="1" val="218.5714"/>
              <dgm:adj idx="2" val="270"/>
            </dgm:adjLst>
          </dgm:shape>
          <dgm:choose name="Name163">
            <dgm:if name="Name164" func="var" arg="dir" op="equ" val="norm">
              <dgm:presOf axis="ch desOrSelf" ptType="node node" st="7 1" cnt="1 0"/>
            </dgm:if>
            <dgm:else name="Name165">
              <dgm:presOf axis="ch desOrSelf" ptType="node node" st="1 1" cnt="1 0"/>
            </dgm:else>
          </dgm:choose>
          <dgm:constrLst/>
          <dgm:ruleLst/>
        </dgm:layoutNode>
        <dgm:layoutNode name="dummy7a" moveWith="wedge7">
          <dgm:alg type="sp"/>
          <dgm:shape xmlns:r="http://schemas.openxmlformats.org/officeDocument/2006/relationships" r:blip="">
            <dgm:adjLst/>
          </dgm:shape>
          <dgm:presOf/>
          <dgm:constrLst>
            <dgm:constr type="w" val="1"/>
            <dgm:constr type="h" val="1"/>
          </dgm:constrLst>
          <dgm:ruleLst/>
        </dgm:layoutNode>
        <dgm:layoutNode name="dummy7b" moveWith="wedge7">
          <dgm:alg type="sp"/>
          <dgm:shape xmlns:r="http://schemas.openxmlformats.org/officeDocument/2006/relationships" r:blip="">
            <dgm:adjLst/>
          </dgm:shape>
          <dgm:presOf/>
          <dgm:constrLst>
            <dgm:constr type="w" val="1"/>
            <dgm:constr type="h" val="1"/>
          </dgm:constrLst>
          <dgm:ruleLst/>
        </dgm:layoutNode>
        <dgm:layoutNode name="wedge7Tx" moveWith="wedge7">
          <dgm:varLst>
            <dgm:chMax val="0"/>
            <dgm:chPref val="0"/>
            <dgm:bulletEnabled val="1"/>
          </dgm:varLst>
          <dgm:alg type="tx"/>
          <dgm:shape xmlns:r="http://schemas.openxmlformats.org/officeDocument/2006/relationships" type="rect" r:blip="" hideGeom="1">
            <dgm:adjLst/>
          </dgm:shape>
          <dgm:choose name="Name166">
            <dgm:if name="Name167" func="var" arg="dir" op="equ" val="norm">
              <dgm:presOf axis="ch desOrSelf" ptType="node node" st="7 1" cnt="1 0"/>
            </dgm:if>
            <dgm:else name="Name168">
              <dgm:presOf axis="ch desOrSelf" ptType="node node" st="1 1" cnt="1 0"/>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69"/>
    </dgm:choose>
    <dgm:choose name="Name170">
      <dgm:if name="Name171" axis="ch" ptType="node" func="cnt" op="equ" val="1">
        <dgm:forEach name="Name172" axis="ch" ptType="sibTrans" hideLastTrans="0" cnt="1">
          <dgm:layoutNode name="arrowWedge1single" styleLbl="fgSibTrans2D1">
            <dgm:choose name="Name173">
              <dgm:if name="Name174" func="var" arg="dir" op="equ" val="norm">
                <dgm:alg type="conn">
                  <dgm:param type="connRout" val="longCurve"/>
                  <dgm:param type="srcNode" val="dummy1a"/>
                  <dgm:param type="dstNode" val="dummy1b"/>
                  <dgm:param type="begPts" val="tL"/>
                  <dgm:param type="endPts" val="tR"/>
                  <dgm:param type="begSty" val="arr"/>
                  <dgm:param type="endSty" val="noArr"/>
                </dgm:alg>
              </dgm:if>
              <dgm:else name="Name175">
                <dgm:alg type="conn">
                  <dgm:param type="connRout" val="longCurve"/>
                  <dgm:param type="srcNode" val="dummy1a"/>
                  <dgm:param type="dstNode" val="dummy1b"/>
                  <dgm:param type="begPts" val="tL"/>
                  <dgm:param type="endPts" val="tR"/>
                  <dgm:param type="begSty" val="noArr"/>
                  <dgm:param type="endSty" val="arr"/>
                </dgm:alg>
              </dgm:else>
            </dgm:choose>
            <dgm:shape xmlns:r="http://schemas.openxmlformats.org/officeDocument/2006/relationships" type="conn" r:blip="">
              <dgm:adjLst/>
            </dgm:shape>
            <dgm:presOf/>
            <dgm:constrLst>
              <dgm:constr type="w" val="1"/>
              <dgm:constr type="begPad"/>
              <dgm:constr type="endPad"/>
            </dgm:constrLst>
            <dgm:ruleLst/>
          </dgm:layoutNode>
        </dgm:forEach>
      </dgm:if>
      <dgm:if name="Name176" axis="ch" ptType="node" func="cnt" op="gte" val="2">
        <dgm:forEach name="Name177" axis="ch" ptType="sibTrans" hideLastTrans="0" cnt="1">
          <dgm:layoutNode name="arrowWedge1" styleLbl="fgSibTrans2D1">
            <dgm:choose name="Name178">
              <dgm:if name="Name179" func="var" arg="dir" op="equ" val="norm">
                <dgm:alg type="conn">
                  <dgm:param type="connRout" val="curve"/>
                  <dgm:param type="srcNode" val="dummy1a"/>
                  <dgm:param type="dstNode" val="dummy1b"/>
                  <dgm:param type="begPts" val="tL"/>
                  <dgm:param type="endPts" val="tL"/>
                  <dgm:param type="begSty" val="noArr"/>
                  <dgm:param type="endSty" val="arr"/>
                </dgm:alg>
              </dgm:if>
              <dgm:else name="Name180">
                <dgm:alg type="conn">
                  <dgm:param type="connRout" val="curve"/>
                  <dgm:param type="srcNode" val="dummy1a"/>
                  <dgm:param type="dstNode" val="dummy1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if>
      <dgm:else name="Name181"/>
    </dgm:choose>
    <dgm:forEach name="Name182" axis="ch" ptType="sibTrans" hideLastTrans="0" st="2" cnt="1">
      <dgm:layoutNode name="arrowWedge2" styleLbl="fgSibTrans2D1">
        <dgm:choose name="Name183">
          <dgm:if name="Name184" func="var" arg="dir" op="equ" val="norm">
            <dgm:alg type="conn">
              <dgm:param type="connRout" val="curve"/>
              <dgm:param type="srcNode" val="dummy2a"/>
              <dgm:param type="dstNode" val="dummy2b"/>
              <dgm:param type="begPts" val="tL"/>
              <dgm:param type="endPts" val="tL"/>
              <dgm:param type="begSty" val="noArr"/>
              <dgm:param type="endSty" val="arr"/>
            </dgm:alg>
          </dgm:if>
          <dgm:else name="Name185">
            <dgm:alg type="conn">
              <dgm:param type="connRout" val="curve"/>
              <dgm:param type="srcNode" val="dummy2a"/>
              <dgm:param type="dstNode" val="dummy2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86" axis="ch" ptType="sibTrans" hideLastTrans="0" st="3" cnt="1">
      <dgm:layoutNode name="arrowWedge3" styleLbl="fgSibTrans2D1">
        <dgm:choose name="Name187">
          <dgm:if name="Name188" func="var" arg="dir" op="equ" val="norm">
            <dgm:alg type="conn">
              <dgm:param type="connRout" val="curve"/>
              <dgm:param type="srcNode" val="dummy3a"/>
              <dgm:param type="dstNode" val="dummy3b"/>
              <dgm:param type="begPts" val="tL"/>
              <dgm:param type="endPts" val="tL"/>
              <dgm:param type="begSty" val="noArr"/>
              <dgm:param type="endSty" val="arr"/>
            </dgm:alg>
          </dgm:if>
          <dgm:else name="Name189">
            <dgm:alg type="conn">
              <dgm:param type="connRout" val="curve"/>
              <dgm:param type="srcNode" val="dummy3a"/>
              <dgm:param type="dstNode" val="dummy3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0" axis="ch" ptType="sibTrans" hideLastTrans="0" st="4" cnt="1">
      <dgm:layoutNode name="arrowWedge4" styleLbl="fgSibTrans2D1">
        <dgm:choose name="Name191">
          <dgm:if name="Name192" func="var" arg="dir" op="equ" val="norm">
            <dgm:alg type="conn">
              <dgm:param type="connRout" val="curve"/>
              <dgm:param type="srcNode" val="dummy4a"/>
              <dgm:param type="dstNode" val="dummy4b"/>
              <dgm:param type="begPts" val="tL"/>
              <dgm:param type="endPts" val="tL"/>
              <dgm:param type="begSty" val="noArr"/>
              <dgm:param type="endSty" val="arr"/>
            </dgm:alg>
          </dgm:if>
          <dgm:else name="Name193">
            <dgm:alg type="conn">
              <dgm:param type="connRout" val="curve"/>
              <dgm:param type="srcNode" val="dummy4a"/>
              <dgm:param type="dstNode" val="dummy4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4" axis="ch" ptType="sibTrans" hideLastTrans="0" st="5" cnt="1">
      <dgm:layoutNode name="arrowWedge5" styleLbl="fgSibTrans2D1">
        <dgm:choose name="Name195">
          <dgm:if name="Name196" func="var" arg="dir" op="equ" val="norm">
            <dgm:alg type="conn">
              <dgm:param type="connRout" val="curve"/>
              <dgm:param type="srcNode" val="dummy5a"/>
              <dgm:param type="dstNode" val="dummy5b"/>
              <dgm:param type="begPts" val="tL"/>
              <dgm:param type="endPts" val="tL"/>
              <dgm:param type="begSty" val="noArr"/>
              <dgm:param type="endSty" val="arr"/>
            </dgm:alg>
          </dgm:if>
          <dgm:else name="Name197">
            <dgm:alg type="conn">
              <dgm:param type="connRout" val="curve"/>
              <dgm:param type="srcNode" val="dummy5a"/>
              <dgm:param type="dstNode" val="dummy5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8" axis="ch" ptType="sibTrans" hideLastTrans="0" st="6" cnt="1">
      <dgm:layoutNode name="arrowWedge6" styleLbl="fgSibTrans2D1">
        <dgm:choose name="Name199">
          <dgm:if name="Name200" func="var" arg="dir" op="equ" val="norm">
            <dgm:alg type="conn">
              <dgm:param type="connRout" val="curve"/>
              <dgm:param type="srcNode" val="dummy6a"/>
              <dgm:param type="dstNode" val="dummy6b"/>
              <dgm:param type="begPts" val="tL"/>
              <dgm:param type="endPts" val="tL"/>
              <dgm:param type="begSty" val="noArr"/>
              <dgm:param type="endSty" val="arr"/>
            </dgm:alg>
          </dgm:if>
          <dgm:else name="Name201">
            <dgm:alg type="conn">
              <dgm:param type="connRout" val="curve"/>
              <dgm:param type="srcNode" val="dummy6a"/>
              <dgm:param type="dstNode" val="dummy6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202" axis="ch" ptType="sibTrans" hideLastTrans="0" st="7" cnt="1">
      <dgm:layoutNode name="arrowWedge7" styleLbl="fgSibTrans2D1">
        <dgm:choose name="Name203">
          <dgm:if name="Name204" func="var" arg="dir" op="equ" val="norm">
            <dgm:alg type="conn">
              <dgm:param type="connRout" val="curve"/>
              <dgm:param type="srcNode" val="dummy7a"/>
              <dgm:param type="dstNode" val="dummy7b"/>
              <dgm:param type="begPts" val="tL"/>
              <dgm:param type="endPts" val="tL"/>
              <dgm:param type="begSty" val="noArr"/>
              <dgm:param type="endSty" val="arr"/>
            </dgm:alg>
          </dgm:if>
          <dgm:else name="Name205">
            <dgm:alg type="conn">
              <dgm:param type="connRout" val="curve"/>
              <dgm:param type="srcNode" val="dummy7a"/>
              <dgm:param type="dstNode" val="dummy7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layoutNode>
</dgm:layoutDef>
</file>

<file path=ppt/diagrams/layout3.xml><?xml version="1.0" encoding="utf-8"?>
<dgm:layoutDef xmlns:dgm="http://schemas.openxmlformats.org/drawingml/2006/diagram" xmlns:a="http://schemas.openxmlformats.org/drawingml/2006/main" uniqueId="urn:microsoft.com/office/officeart/2005/8/layout/cycle8">
  <dgm:title val=""/>
  <dgm:desc val=""/>
  <dgm:catLst>
    <dgm:cat type="cycle" pri="7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 modelId="5"/>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clrData>
  <dgm:layoutNode name="compositeShape">
    <dgm:varLst>
      <dgm:chMax val="7"/>
      <dgm:dir/>
      <dgm:resizeHandles val="exact"/>
    </dgm:varLst>
    <dgm:alg type="composite">
      <dgm:param type="horzAlign" val="ctr"/>
      <dgm:param type="vertAlign" val="mid"/>
      <dgm:param type="ar" val="1"/>
    </dgm:alg>
    <dgm:shape xmlns:r="http://schemas.openxmlformats.org/officeDocument/2006/relationships" r:blip="">
      <dgm:adjLst/>
    </dgm:shape>
    <dgm:presOf/>
    <dgm:choose name="Name0">
      <dgm:if name="Name1" axis="ch" ptType="node" func="cnt" op="equ" val="1">
        <dgm:constrLst>
          <dgm:constr type="l" for="ch" forName="wedge1" refType="w" fact="0.08"/>
          <dgm:constr type="t" for="ch" forName="wedge1" refType="w" fact="0.08"/>
          <dgm:constr type="w" for="ch" forName="wedge1" refType="w" fact="0.84"/>
          <dgm:constr type="h" for="ch" forName="wedge1" refType="h" fact="0.84"/>
          <dgm:constr type="l" for="ch" forName="dummy1a" refType="w" fact="0.5"/>
          <dgm:constr type="t" for="ch" forName="dummy1a" refType="h" fact="0.08"/>
          <dgm:constr type="l" for="ch" forName="dummy1b" refType="w" fact="0.5"/>
          <dgm:constr type="t" for="ch" forName="dummy1b" refType="h" fact="0.08"/>
          <dgm:constr type="l" for="ch" forName="wedge1Tx" refType="w" fact="0.22"/>
          <dgm:constr type="t" for="ch" forName="wedge1Tx" refType="h" fact="0.22"/>
          <dgm:constr type="w" for="ch" forName="wedge1Tx" refType="w" fact="0.56"/>
          <dgm:constr type="h" for="ch" forName="wedge1Tx" refType="h" fact="0.56"/>
          <dgm:constr type="h" for="ch" forName="arrowWedge1single" refType="w" fact="0.08"/>
          <dgm:constr type="diam" for="ch" forName="arrowWedge1single" refType="w" fact="0.84"/>
          <dgm:constr type="l" for="ch" forName="arrowWedge1single" refType="w" fact="0.5"/>
          <dgm:constr type="t" for="ch" forName="arrowWedge1single" refType="w" fact="0.5"/>
          <dgm:constr type="primFontSz" for="ch" ptType="node" op="equ"/>
        </dgm:constrLst>
      </dgm:if>
      <dgm:if name="Name2" axis="ch" ptType="node" func="cnt" op="equ" val="2">
        <dgm:constrLst>
          <dgm:constr type="l" for="ch" forName="wedge1" refType="w" fact="0.1"/>
          <dgm:constr type="t" for="ch" forName="wedge1" refType="w" fact="0.08"/>
          <dgm:constr type="w" for="ch" forName="wedge1" refType="w" fact="0.84"/>
          <dgm:constr type="h" for="ch" forName="wedge1" refType="h" fact="0.84"/>
          <dgm:constr type="l" for="ch" forName="dummy1a" refType="w" fact="0.52"/>
          <dgm:constr type="t" for="ch" forName="dummy1a" refType="h" fact="0.08"/>
          <dgm:constr type="l" for="ch" forName="dummy1b" refType="w" fact="0.52"/>
          <dgm:constr type="t" for="ch" forName="dummy1b" refType="h" fact="0.92"/>
          <dgm:constr type="l" for="ch" forName="wedge1Tx" refType="w" fact="0.559"/>
          <dgm:constr type="t" for="ch" forName="wedge1Tx" refType="h" fact="0.3"/>
          <dgm:constr type="w" for="ch" forName="wedge1Tx" refType="w" fact="0.3"/>
          <dgm:constr type="h" for="ch" forName="wedge1Tx" refType="h" fact="0.4"/>
          <dgm:constr type="l" for="ch" forName="wedge2" refType="w" fact="0.06"/>
          <dgm:constr type="t" for="ch" forName="wedge2" refType="w" fact="0.08"/>
          <dgm:constr type="w" for="ch" forName="wedge2" refType="w" fact="0.84"/>
          <dgm:constr type="h" for="ch" forName="wedge2" refType="h" fact="0.84"/>
          <dgm:constr type="l" for="ch" forName="dummy2a" refType="w" fact="0.48"/>
          <dgm:constr type="t" for="ch" forName="dummy2a" refType="h" fact="0.92"/>
          <dgm:constr type="l" for="ch" forName="dummy2b" refType="w" fact="0.48"/>
          <dgm:constr type="t" for="ch" forName="dummy2b" refType="h" fact="0.08"/>
          <dgm:constr type="r" for="ch" forName="wedge2Tx" refType="w" fact="0.441"/>
          <dgm:constr type="t" for="ch" forName="wedge2Tx" refType="h" fact="0.3"/>
          <dgm:constr type="w" for="ch" forName="wedge2Tx" refType="w" fact="0.3"/>
          <dgm:constr type="h" for="ch" forName="wedge2Tx" refType="h" fact="0.4"/>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primFontSz" for="ch" ptType="node" op="equ"/>
        </dgm:constrLst>
      </dgm:if>
      <dgm:if name="Name3" axis="ch" ptType="node" func="cnt" op="equ" val="3">
        <dgm:constrLst>
          <dgm:constr type="l" for="ch" forName="wedge1" refType="w" fact="0.0973"/>
          <dgm:constr type="t" for="ch" forName="wedge1" refType="w" fact="0.07"/>
          <dgm:constr type="w" for="ch" forName="wedge1" refType="w" fact="0.84"/>
          <dgm:constr type="h" for="ch" forName="wedge1" refType="h" fact="0.84"/>
          <dgm:constr type="l" for="ch" forName="dummy1a" refType="w" fact="0.5173"/>
          <dgm:constr type="t" for="ch" forName="dummy1a" refType="h" fact="0.07"/>
          <dgm:constr type="l" for="ch" forName="dummy1b" refType="w" fact="0.8811"/>
          <dgm:constr type="t" for="ch" forName="dummy1b" refType="h" fact="0.7"/>
          <dgm:constr type="l" for="ch" forName="wedge1Tx" refType="w" fact="0.54"/>
          <dgm:constr type="t" for="ch" forName="wedge1Tx" refType="h" fact="0.248"/>
          <dgm:constr type="w" for="ch" forName="wedge1Tx" refType="w" fact="0.3"/>
          <dgm:constr type="h" for="ch" forName="wedge1Tx" refType="h" fact="0.25"/>
          <dgm:constr type="l" for="ch" forName="wedge2" refType="w" fact="0.08"/>
          <dgm:constr type="t" for="ch" forName="wedge2" refType="w" fact="0.1"/>
          <dgm:constr type="w" for="ch" forName="wedge2" refType="w" fact="0.84"/>
          <dgm:constr type="h" for="ch" forName="wedge2" refType="h" fact="0.84"/>
          <dgm:constr type="l" for="ch" forName="dummy2a" refType="w" fact="0.8637"/>
          <dgm:constr type="t" for="ch" forName="dummy2a" refType="h" fact="0.73"/>
          <dgm:constr type="l" for="ch" forName="dummy2b" refType="w" fact="0.1363"/>
          <dgm:constr type="t" for="ch" forName="dummy2b" refType="h" fact="0.73"/>
          <dgm:constr type="l" for="ch" forName="wedge2Tx" refType="w" fact="0.28"/>
          <dgm:constr type="t" for="ch" forName="wedge2Tx" refType="h" fact="0.645"/>
          <dgm:constr type="w" for="ch" forName="wedge2Tx" refType="w" fact="0.45"/>
          <dgm:constr type="h" for="ch" forName="wedge2Tx" refType="h" fact="0.22"/>
          <dgm:constr type="l" for="ch" forName="wedge3" refType="w" fact="0.0627"/>
          <dgm:constr type="t" for="ch" forName="wedge3" refType="w" fact="0.07"/>
          <dgm:constr type="w" for="ch" forName="wedge3" refType="w" fact="0.84"/>
          <dgm:constr type="h" for="ch" forName="wedge3" refType="h" fact="0.84"/>
          <dgm:constr type="l" for="ch" forName="dummy3a" refType="w" fact="0.1189"/>
          <dgm:constr type="t" for="ch" forName="dummy3a" refType="h" fact="0.7"/>
          <dgm:constr type="l" for="ch" forName="dummy3b" refType="w" fact="0.4827"/>
          <dgm:constr type="t" for="ch" forName="dummy3b" refType="h" fact="0.07"/>
          <dgm:constr type="r" for="ch" forName="wedge3Tx" refType="w" fact="0.46"/>
          <dgm:constr type="t" for="ch" forName="wedge3Tx" refType="h" fact="0.248"/>
          <dgm:constr type="w" for="ch" forName="wedge3Tx" refType="w" fact="0.3"/>
          <dgm:constr type="h" for="ch" forName="wedge3Tx" refType="h" fact="0.25"/>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primFontSz" for="ch" ptType="node" op="equ"/>
        </dgm:constrLst>
      </dgm:if>
      <dgm:if name="Name4" axis="ch" ptType="node" func="cnt" op="equ" val="4">
        <dgm:constrLst>
          <dgm:constr type="l" for="ch" forName="wedge1" refType="w" fact="0.0941"/>
          <dgm:constr type="t" for="ch" forName="wedge1" refType="w" fact="0.0659"/>
          <dgm:constr type="w" for="ch" forName="wedge1" refType="w" fact="0.84"/>
          <dgm:constr type="h" for="ch" forName="wedge1" refType="h" fact="0.84"/>
          <dgm:constr type="l" for="ch" forName="dummy1a" refType="w" fact="0.5141"/>
          <dgm:constr type="t" for="ch" forName="dummy1a" refType="h" fact="0.0659"/>
          <dgm:constr type="l" for="ch" forName="dummy1b" refType="w" fact="0.9341"/>
          <dgm:constr type="t" for="ch" forName="dummy1b" refType="h" fact="0.4859"/>
          <dgm:constr type="l" for="ch" forName="wedge1Tx" refType="w" fact="0.54"/>
          <dgm:constr type="t" for="ch" forName="wedge1Tx" refType="h" fact="0.24"/>
          <dgm:constr type="w" for="ch" forName="wedge1Tx" refType="w" fact="0.31"/>
          <dgm:constr type="h" for="ch" forName="wedge1Tx" refType="h" fact="0.23"/>
          <dgm:constr type="l" for="ch" forName="wedge2" refType="w" fact="0.0941"/>
          <dgm:constr type="t" for="ch" forName="wedge2" refType="w" fact="0.0941"/>
          <dgm:constr type="w" for="ch" forName="wedge2" refType="w" fact="0.84"/>
          <dgm:constr type="h" for="ch" forName="wedge2" refType="h" fact="0.84"/>
          <dgm:constr type="l" for="ch" forName="dummy2a" refType="w" fact="0.9341"/>
          <dgm:constr type="t" for="ch" forName="dummy2a" refType="h" fact="0.5141"/>
          <dgm:constr type="l" for="ch" forName="dummy2b" refType="w" fact="0.5141"/>
          <dgm:constr type="t" for="ch" forName="dummy2b" refType="h" fact="0.9341"/>
          <dgm:constr type="l" for="ch" forName="wedge2Tx" refType="w" fact="0.54"/>
          <dgm:constr type="t" for="ch" forName="wedge2Tx" refType="h" fact="0.53"/>
          <dgm:constr type="w" for="ch" forName="wedge2Tx" refType="w" fact="0.31"/>
          <dgm:constr type="h" for="ch" forName="wedge2Tx" refType="h" fact="0.23"/>
          <dgm:constr type="l" for="ch" forName="wedge3" refType="w" fact="0.0659"/>
          <dgm:constr type="t" for="ch" forName="wedge3" refType="w" fact="0.0941"/>
          <dgm:constr type="w" for="ch" forName="wedge3" refType="w" fact="0.84"/>
          <dgm:constr type="h" for="ch" forName="wedge3" refType="h" fact="0.84"/>
          <dgm:constr type="l" for="ch" forName="dummy3a" refType="w" fact="0.4859"/>
          <dgm:constr type="t" for="ch" forName="dummy3a" refType="h" fact="0.9341"/>
          <dgm:constr type="l" for="ch" forName="dummy3b" refType="w" fact="0.0659"/>
          <dgm:constr type="t" for="ch" forName="dummy3b" refType="h" fact="0.5141"/>
          <dgm:constr type="r" for="ch" forName="wedge3Tx" refType="w" fact="0.46"/>
          <dgm:constr type="t" for="ch" forName="wedge3Tx" refType="h" fact="0.53"/>
          <dgm:constr type="w" for="ch" forName="wedge3Tx" refType="w" fact="0.31"/>
          <dgm:constr type="h" for="ch" forName="wedge3Tx" refType="h" fact="0.23"/>
          <dgm:constr type="l" for="ch" forName="wedge4" refType="w" fact="0.0659"/>
          <dgm:constr type="t" for="ch" forName="wedge4" refType="h" fact="0.0659"/>
          <dgm:constr type="w" for="ch" forName="wedge4" refType="w" fact="0.84"/>
          <dgm:constr type="h" for="ch" forName="wedge4" refType="h" fact="0.84"/>
          <dgm:constr type="l" for="ch" forName="dummy4a" refType="w" fact="0.0659"/>
          <dgm:constr type="t" for="ch" forName="dummy4a" refType="h" fact="0.4859"/>
          <dgm:constr type="l" for="ch" forName="dummy4b" refType="w" fact="0.4859"/>
          <dgm:constr type="t" for="ch" forName="dummy4b" refType="h" fact="0.0659"/>
          <dgm:constr type="r" for="ch" forName="wedge4Tx" refType="w" fact="0.46"/>
          <dgm:constr type="t" for="ch" forName="wedge4Tx" refType="h" fact="0.24"/>
          <dgm:constr type="w" for="ch" forName="wedge4Tx" refType="w" fact="0.31"/>
          <dgm:constr type="h" for="ch" forName="wedge4Tx" refType="h" fact="0.23"/>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primFontSz" for="ch" ptType="node" op="equ"/>
        </dgm:constrLst>
      </dgm:if>
      <dgm:if name="Name5" axis="ch" ptType="node" func="cnt" op="equ" val="5">
        <dgm:constrLst>
          <dgm:constr type="l" for="ch" forName="wedge1" refType="w" fact="0.0918"/>
          <dgm:constr type="t" for="ch" forName="wedge1" refType="w" fact="0.0638"/>
          <dgm:constr type="w" for="ch" forName="wedge1" refType="w" fact="0.84"/>
          <dgm:constr type="h" for="ch" forName="wedge1" refType="h" fact="0.84"/>
          <dgm:constr type="l" for="ch" forName="dummy1a" refType="w" fact="0.5118"/>
          <dgm:constr type="t" for="ch" forName="dummy1a" refType="h" fact="0.0638"/>
          <dgm:constr type="l" for="ch" forName="dummy1b" refType="w" fact="0.9112"/>
          <dgm:constr type="t" for="ch" forName="dummy1b" refType="h" fact="0.354"/>
          <dgm:constr type="l" for="ch" forName="wedge1Tx" refType="w" fact="0.53"/>
          <dgm:constr type="t" for="ch" forName="wedge1Tx" refType="h" fact="0.205"/>
          <dgm:constr type="w" for="ch" forName="wedge1Tx" refType="w" fact="0.27"/>
          <dgm:constr type="h" for="ch" forName="wedge1Tx" refType="h" fact="0.18"/>
          <dgm:constr type="l" for="ch" forName="wedge2" refType="w" fact="0.099"/>
          <dgm:constr type="t" for="ch" forName="wedge2" refType="w" fact="0.0862"/>
          <dgm:constr type="w" for="ch" forName="wedge2" refType="w" fact="0.84"/>
          <dgm:constr type="h" for="ch" forName="wedge2" refType="h" fact="0.84"/>
          <dgm:constr type="l" for="ch" forName="dummy2a" refType="w" fact="0.9185"/>
          <dgm:constr type="t" for="ch" forName="dummy2a" refType="h" fact="0.3764"/>
          <dgm:constr type="l" for="ch" forName="dummy2b" refType="w" fact="0.7659"/>
          <dgm:constr type="t" for="ch" forName="dummy2b" refType="h" fact="0.846"/>
          <dgm:constr type="l" for="ch" forName="wedge2Tx" refType="w" fact="0.64"/>
          <dgm:constr type="t" for="ch" forName="wedge2Tx" refType="h" fact="0.47"/>
          <dgm:constr type="w" for="ch" forName="wedge2Tx" refType="w" fact="0.25"/>
          <dgm:constr type="h" for="ch" forName="wedge2Tx" refType="h" fact="0.2"/>
          <dgm:constr type="l" for="ch" forName="wedge3" refType="w" fact="0.08"/>
          <dgm:constr type="t" for="ch" forName="wedge3" refType="w" fact="0.1"/>
          <dgm:constr type="w" for="ch" forName="wedge3" refType="w" fact="0.84"/>
          <dgm:constr type="h" for="ch" forName="wedge3" refType="h" fact="0.84"/>
          <dgm:constr type="l" for="ch" forName="dummy3a" refType="w" fact="0.7469"/>
          <dgm:constr type="t" for="ch" forName="dummy3a" refType="h" fact="0.8598"/>
          <dgm:constr type="l" for="ch" forName="dummy3b" refType="w" fact="0.2531"/>
          <dgm:constr type="t" for="ch" forName="dummy3b" refType="h" fact="0.8598"/>
          <dgm:constr type="l" for="ch" forName="wedge3Tx" refType="w" fact="0.38"/>
          <dgm:constr type="t" for="ch" forName="wedge3Tx" refType="h" fact="0.69"/>
          <dgm:constr type="w" for="ch" forName="wedge3Tx" refType="w" fact="0.24"/>
          <dgm:constr type="h" for="ch" forName="wedge3Tx" refType="h" fact="0.22"/>
          <dgm:constr type="l" for="ch" forName="wedge4" refType="w" fact="0.061"/>
          <dgm:constr type="t" for="ch" forName="wedge4" refType="h" fact="0.0862"/>
          <dgm:constr type="w" for="ch" forName="wedge4" refType="w" fact="0.84"/>
          <dgm:constr type="h" for="ch" forName="wedge4" refType="h" fact="0.84"/>
          <dgm:constr type="l" for="ch" forName="dummy4a" refType="w" fact="0.2341"/>
          <dgm:constr type="t" for="ch" forName="dummy4a" refType="h" fact="0.846"/>
          <dgm:constr type="l" for="ch" forName="dummy4b" refType="w" fact="0.0815"/>
          <dgm:constr type="t" for="ch" forName="dummy4b" refType="h" fact="0.3764"/>
          <dgm:constr type="r" for="ch" forName="wedge4Tx" refType="w" fact="0.36"/>
          <dgm:constr type="t" for="ch" forName="wedge4Tx" refType="h" fact="0.47"/>
          <dgm:constr type="w" for="ch" forName="wedge4Tx" refType="w" fact="0.25"/>
          <dgm:constr type="h" for="ch" forName="wedge4Tx" refType="h" fact="0.2"/>
          <dgm:constr type="l" for="ch" forName="wedge5" refType="w" fact="0.0682"/>
          <dgm:constr type="t" for="ch" forName="wedge5" refType="h" fact="0.0638"/>
          <dgm:constr type="w" for="ch" forName="wedge5" refType="w" fact="0.84"/>
          <dgm:constr type="h" for="ch" forName="wedge5" refType="h" fact="0.84"/>
          <dgm:constr type="l" for="ch" forName="dummy5a" refType="w" fact="0.0888"/>
          <dgm:constr type="t" for="ch" forName="dummy5a" refType="h" fact="0.354"/>
          <dgm:constr type="l" for="ch" forName="dummy5b" refType="w" fact="0.4882"/>
          <dgm:constr type="t" for="ch" forName="dummy5b" refType="h" fact="0.0638"/>
          <dgm:constr type="r" for="ch" forName="wedge5Tx" refType="w" fact="0.47"/>
          <dgm:constr type="t" for="ch" forName="wedge5Tx" refType="h" fact="0.205"/>
          <dgm:constr type="w" for="ch" forName="wedge5Tx" refType="w" fact="0.27"/>
          <dgm:constr type="h" for="ch" forName="wedge5Tx" refType="h" fact="0.18"/>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primFontSz" for="ch" ptType="node" op="equ"/>
        </dgm:constrLst>
      </dgm:if>
      <dgm:if name="Name6" axis="ch" ptType="node" func="cnt" op="equ" val="6">
        <dgm:constrLst>
          <dgm:constr type="l" for="ch" forName="wedge1" refType="w" fact="0.09"/>
          <dgm:constr type="t" for="ch" forName="wedge1" refType="w" fact="0.0627"/>
          <dgm:constr type="w" for="ch" forName="wedge1" refType="w" fact="0.84"/>
          <dgm:constr type="h" for="ch" forName="wedge1" refType="h" fact="0.84"/>
          <dgm:constr type="l" for="ch" forName="dummy1a" refType="w" fact="0.51"/>
          <dgm:constr type="t" for="ch" forName="dummy1a" refType="h" fact="0.0627"/>
          <dgm:constr type="l" for="ch" forName="dummy1b" refType="w" fact="0.8737"/>
          <dgm:constr type="t" for="ch" forName="dummy1b" refType="h" fact="0.2727"/>
          <dgm:constr type="l" for="ch" forName="wedge1Tx" refType="w" fact="0.53"/>
          <dgm:constr type="t" for="ch" forName="wedge1Tx" refType="h" fact="0.17"/>
          <dgm:constr type="w" for="ch" forName="wedge1Tx" refType="w" fact="0.22"/>
          <dgm:constr type="h" for="ch" forName="wedge1Tx" refType="h" fact="0.17"/>
          <dgm:constr type="l" for="ch" forName="wedge2" refType="w" fact="0.1"/>
          <dgm:constr type="t" for="ch" forName="wedge2" refType="w" fact="0.08"/>
          <dgm:constr type="w" for="ch" forName="wedge2" refType="w" fact="0.84"/>
          <dgm:constr type="h" for="ch" forName="wedge2" refType="h" fact="0.84"/>
          <dgm:constr type="l" for="ch" forName="dummy2a" refType="w" fact="0.8837"/>
          <dgm:constr type="t" for="ch" forName="dummy2a" refType="h" fact="0.29"/>
          <dgm:constr type="l" for="ch" forName="dummy2b" refType="w" fact="0.8837"/>
          <dgm:constr type="t" for="ch" forName="dummy2b" refType="h" fact="0.71"/>
          <dgm:constr type="l" for="ch" forName="wedge2Tx" refType="w" fact="0.67"/>
          <dgm:constr type="t" for="ch" forName="wedge2Tx" refType="h" fact="0.42"/>
          <dgm:constr type="w" for="ch" forName="wedge2Tx" refType="w" fact="0.23"/>
          <dgm:constr type="h" for="ch" forName="wedge2Tx" refType="h" fact="0.165"/>
          <dgm:constr type="l" for="ch" forName="wedge3" refType="w" fact="0.09"/>
          <dgm:constr type="t" for="ch" forName="wedge3" refType="w" fact="0.0973"/>
          <dgm:constr type="w" for="ch" forName="wedge3" refType="w" fact="0.84"/>
          <dgm:constr type="h" for="ch" forName="wedge3" refType="h" fact="0.84"/>
          <dgm:constr type="l" for="ch" forName="dummy3a" refType="w" fact="0.8737"/>
          <dgm:constr type="t" for="ch" forName="dummy3a" refType="h" fact="0.7273"/>
          <dgm:constr type="l" for="ch" forName="dummy3b" refType="w" fact="0.51"/>
          <dgm:constr type="t" for="ch" forName="dummy3b" refType="h" fact="0.9373"/>
          <dgm:constr type="l" for="ch" forName="wedge3Tx" refType="w" fact="0.53"/>
          <dgm:constr type="t" for="ch" forName="wedge3Tx" refType="h" fact="0.665"/>
          <dgm:constr type="w" for="ch" forName="wedge3Tx" refType="w" fact="0.22"/>
          <dgm:constr type="h" for="ch" forName="wedge3Tx" refType="h" fact="0.17"/>
          <dgm:constr type="l" for="ch" forName="wedge4" refType="w" fact="0.07"/>
          <dgm:constr type="t" for="ch" forName="wedge4" refType="h" fact="0.0973"/>
          <dgm:constr type="w" for="ch" forName="wedge4" refType="w" fact="0.84"/>
          <dgm:constr type="h" for="ch" forName="wedge4" refType="h" fact="0.84"/>
          <dgm:constr type="l" for="ch" forName="dummy4a" refType="w" fact="0.49"/>
          <dgm:constr type="t" for="ch" forName="dummy4a" refType="h" fact="0.9373"/>
          <dgm:constr type="l" for="ch" forName="dummy4b" refType="w" fact="0.1263"/>
          <dgm:constr type="t" for="ch" forName="dummy4b" refType="h" fact="0.7273"/>
          <dgm:constr type="r" for="ch" forName="wedge4Tx" refType="w" fact="0.47"/>
          <dgm:constr type="t" for="ch" forName="wedge4Tx" refType="h" fact="0.665"/>
          <dgm:constr type="w" for="ch" forName="wedge4Tx" refType="w" fact="0.22"/>
          <dgm:constr type="h" for="ch" forName="wedge4Tx" refType="h" fact="0.17"/>
          <dgm:constr type="l" for="ch" forName="wedge5" refType="w" fact="0.06"/>
          <dgm:constr type="t" for="ch" forName="wedge5" refType="h" fact="0.08"/>
          <dgm:constr type="w" for="ch" forName="wedge5" refType="w" fact="0.84"/>
          <dgm:constr type="h" for="ch" forName="wedge5" refType="h" fact="0.84"/>
          <dgm:constr type="l" for="ch" forName="dummy5a" refType="w" fact="0.1163"/>
          <dgm:constr type="t" for="ch" forName="dummy5a" refType="h" fact="0.71"/>
          <dgm:constr type="l" for="ch" forName="dummy5b" refType="w" fact="0.1163"/>
          <dgm:constr type="t" for="ch" forName="dummy5b" refType="h" fact="0.29"/>
          <dgm:constr type="r" for="ch" forName="wedge5Tx" refType="w" fact="0.33"/>
          <dgm:constr type="t" for="ch" forName="wedge5Tx" refType="h" fact="0.42"/>
          <dgm:constr type="w" for="ch" forName="wedge5Tx" refType="w" fact="0.23"/>
          <dgm:constr type="h" for="ch" forName="wedge5Tx" refType="h" fact="0.165"/>
          <dgm:constr type="l" for="ch" forName="wedge6" refType="w" fact="0.07"/>
          <dgm:constr type="t" for="ch" forName="wedge6" refType="h" fact="0.0627"/>
          <dgm:constr type="w" for="ch" forName="wedge6" refType="w" fact="0.84"/>
          <dgm:constr type="h" for="ch" forName="wedge6" refType="h" fact="0.84"/>
          <dgm:constr type="l" for="ch" forName="dummy6a" refType="w" fact="0.1263"/>
          <dgm:constr type="t" for="ch" forName="dummy6a" refType="h" fact="0.2727"/>
          <dgm:constr type="l" for="ch" forName="dummy6b" refType="w" fact="0.49"/>
          <dgm:constr type="t" for="ch" forName="dummy6b" refType="h" fact="0.0627"/>
          <dgm:constr type="r" for="ch" forName="wedge6Tx" refType="w" fact="0.47"/>
          <dgm:constr type="t" for="ch" forName="wedge6Tx" refType="h" fact="0.17"/>
          <dgm:constr type="w" for="ch" forName="wedge6Tx" refType="w" fact="0.22"/>
          <dgm:constr type="h" for="ch" forName="wedge6Tx" refType="h" fact="0.17"/>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h" for="ch" forName="arrowWedge6" refType="w" fact="0.08"/>
          <dgm:constr type="diam" for="ch" forName="arrowWedge6" refType="w" fact="0.84"/>
          <dgm:constr type="l" for="ch" forName="arrowWedge6" refType="w" fact="0.5"/>
          <dgm:constr type="t" for="ch" forName="arrowWedge6" refType="w" fact="0.5"/>
          <dgm:constr type="primFontSz" for="ch" ptType="node" op="equ"/>
        </dgm:constrLst>
      </dgm:if>
      <dgm:else name="Name7">
        <dgm:constrLst>
          <dgm:constr type="l" for="ch" forName="wedge1" refType="w" fact="0.0887"/>
          <dgm:constr type="t" for="ch" forName="wedge1" refType="w" fact="0.062"/>
          <dgm:constr type="w" for="ch" forName="wedge1" refType="w" fact="0.84"/>
          <dgm:constr type="h" for="ch" forName="wedge1" refType="h" fact="0.84"/>
          <dgm:constr type="l" for="ch" forName="dummy1a" refType="w" fact="0.5087"/>
          <dgm:constr type="t" for="ch" forName="dummy1a" refType="h" fact="0.062"/>
          <dgm:constr type="l" for="ch" forName="dummy1b" refType="w" fact="0.837"/>
          <dgm:constr type="t" for="ch" forName="dummy1b" refType="h" fact="0.2201"/>
          <dgm:constr type="l" for="ch" forName="wedge1Tx" refType="w" fact="0.53"/>
          <dgm:constr type="t" for="ch" forName="wedge1Tx" refType="h" fact="0.14"/>
          <dgm:constr type="w" for="ch" forName="wedge1Tx" refType="w" fact="0.2"/>
          <dgm:constr type="h" for="ch" forName="wedge1Tx" refType="h" fact="0.16"/>
          <dgm:constr type="l" for="ch" forName="wedge2" refType="w" fact="0.0995"/>
          <dgm:constr type="t" for="ch" forName="wedge2" refType="w" fact="0.0755"/>
          <dgm:constr type="w" for="ch" forName="wedge2" refType="w" fact="0.84"/>
          <dgm:constr type="h" for="ch" forName="wedge2" refType="h" fact="0.84"/>
          <dgm:constr type="l" for="ch" forName="dummy2a" refType="w" fact="0.8479"/>
          <dgm:constr type="t" for="ch" forName="dummy2a" refType="h" fact="0.2337"/>
          <dgm:constr type="l" for="ch" forName="dummy2b" refType="w" fact="0.929"/>
          <dgm:constr type="t" for="ch" forName="dummy2b" refType="h" fact="0.589"/>
          <dgm:constr type="l" for="ch" forName="wedge2Tx" refType="w" fact="0.67"/>
          <dgm:constr type="t" for="ch" forName="wedge2Tx" refType="h" fact="0.38"/>
          <dgm:constr type="w" for="ch" forName="wedge2Tx" refType="w" fact="0.23"/>
          <dgm:constr type="h" for="ch" forName="wedge2Tx" refType="h" fact="0.14"/>
          <dgm:constr type="l" for="ch" forName="wedge3" refType="w" fact="0.0956"/>
          <dgm:constr type="t" for="ch" forName="wedge3" refType="w" fact="0.0925"/>
          <dgm:constr type="w" for="ch" forName="wedge3" refType="w" fact="0.84"/>
          <dgm:constr type="h" for="ch" forName="wedge3" refType="h" fact="0.84"/>
          <dgm:constr type="l" for="ch" forName="dummy3a" refType="w" fact="0.9251"/>
          <dgm:constr type="t" for="ch" forName="dummy3a" refType="h" fact="0.6059"/>
          <dgm:constr type="l" for="ch" forName="dummy3b" refType="w" fact="0.6979"/>
          <dgm:constr type="t" for="ch" forName="dummy3b" refType="h" fact="0.8909"/>
          <dgm:constr type="l" for="ch" forName="wedge3Tx" refType="w" fact="0.635"/>
          <dgm:constr type="t" for="ch" forName="wedge3Tx" refType="h" fact="0.59"/>
          <dgm:constr type="w" for="ch" forName="wedge3Tx" refType="w" fact="0.2"/>
          <dgm:constr type="h" for="ch" forName="wedge3Tx" refType="h" fact="0.155"/>
          <dgm:constr type="l" for="ch" forName="wedge4" refType="w" fact="0.08"/>
          <dgm:constr type="t" for="ch" forName="wedge4" refType="h" fact="0.1"/>
          <dgm:constr type="w" for="ch" forName="wedge4" refType="w" fact="0.84"/>
          <dgm:constr type="h" for="ch" forName="wedge4" refType="h" fact="0.84"/>
          <dgm:constr type="l" for="ch" forName="dummy4a" refType="w" fact="0.6822"/>
          <dgm:constr type="t" for="ch" forName="dummy4a" refType="h" fact="0.8984"/>
          <dgm:constr type="l" for="ch" forName="dummy4b" refType="w" fact="0.3178"/>
          <dgm:constr type="t" for="ch" forName="dummy4b" refType="h" fact="0.8984"/>
          <dgm:constr type="l" for="ch" forName="wedge4Tx" refType="w" fact="0.4025"/>
          <dgm:constr type="t" for="ch" forName="wedge4Tx" refType="h" fact="0.76"/>
          <dgm:constr type="w" for="ch" forName="wedge4Tx" refType="w" fact="0.195"/>
          <dgm:constr type="h" for="ch" forName="wedge4Tx" refType="h" fact="0.14"/>
          <dgm:constr type="l" for="ch" forName="wedge5" refType="w" fact="0.0644"/>
          <dgm:constr type="t" for="ch" forName="wedge5" refType="h" fact="0.0925"/>
          <dgm:constr type="w" for="ch" forName="wedge5" refType="w" fact="0.84"/>
          <dgm:constr type="h" for="ch" forName="wedge5" refType="h" fact="0.84"/>
          <dgm:constr type="l" for="ch" forName="dummy5a" refType="w" fact="0.3021"/>
          <dgm:constr type="t" for="ch" forName="dummy5a" refType="h" fact="0.8909"/>
          <dgm:constr type="l" for="ch" forName="dummy5b" refType="w" fact="0.0749"/>
          <dgm:constr type="t" for="ch" forName="dummy5b" refType="h" fact="0.6059"/>
          <dgm:constr type="r" for="ch" forName="wedge5Tx" refType="w" fact="0.365"/>
          <dgm:constr type="t" for="ch" forName="wedge5Tx" refType="h" fact="0.59"/>
          <dgm:constr type="w" for="ch" forName="wedge5Tx" refType="w" fact="0.2"/>
          <dgm:constr type="h" for="ch" forName="wedge5Tx" refType="h" fact="0.155"/>
          <dgm:constr type="l" for="ch" forName="wedge6" refType="w" fact="0.0605"/>
          <dgm:constr type="t" for="ch" forName="wedge6" refType="h" fact="0.0755"/>
          <dgm:constr type="w" for="ch" forName="wedge6" refType="w" fact="0.84"/>
          <dgm:constr type="h" for="ch" forName="wedge6" refType="h" fact="0.84"/>
          <dgm:constr type="l" for="ch" forName="dummy6a" refType="w" fact="0.071"/>
          <dgm:constr type="t" for="ch" forName="dummy6a" refType="h" fact="0.589"/>
          <dgm:constr type="l" for="ch" forName="dummy6b" refType="w" fact="0.1521"/>
          <dgm:constr type="t" for="ch" forName="dummy6b" refType="h" fact="0.2337"/>
          <dgm:constr type="r" for="ch" forName="wedge6Tx" refType="w" fact="0.33"/>
          <dgm:constr type="t" for="ch" forName="wedge6Tx" refType="h" fact="0.38"/>
          <dgm:constr type="w" for="ch" forName="wedge6Tx" refType="w" fact="0.23"/>
          <dgm:constr type="h" for="ch" forName="wedge6Tx" refType="h" fact="0.14"/>
          <dgm:constr type="l" for="ch" forName="wedge7" refType="w" fact="0.0713"/>
          <dgm:constr type="t" for="ch" forName="wedge7" refType="h" fact="0.062"/>
          <dgm:constr type="w" for="ch" forName="wedge7" refType="w" fact="0.84"/>
          <dgm:constr type="h" for="ch" forName="wedge7" refType="h" fact="0.84"/>
          <dgm:constr type="l" for="ch" forName="dummy7a" refType="w" fact="0.163"/>
          <dgm:constr type="t" for="ch" forName="dummy7a" refType="h" fact="0.2201"/>
          <dgm:constr type="l" for="ch" forName="dummy7b" refType="w" fact="0.4913"/>
          <dgm:constr type="t" for="ch" forName="dummy7b" refType="h" fact="0.062"/>
          <dgm:constr type="r" for="ch" forName="wedge7Tx" refType="w" fact="0.47"/>
          <dgm:constr type="t" for="ch" forName="wedge7Tx" refType="h" fact="0.14"/>
          <dgm:constr type="w" for="ch" forName="wedge7Tx" refType="w" fact="0.2"/>
          <dgm:constr type="h" for="ch" forName="wedge7Tx" refType="h" fact="0.16"/>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h" for="ch" forName="arrowWedge6" refType="w" fact="0.08"/>
          <dgm:constr type="diam" for="ch" forName="arrowWedge6" refType="w" fact="0.84"/>
          <dgm:constr type="l" for="ch" forName="arrowWedge6" refType="w" fact="0.5"/>
          <dgm:constr type="t" for="ch" forName="arrowWedge6" refType="w" fact="0.5"/>
          <dgm:constr type="h" for="ch" forName="arrowWedge7" refType="w" fact="0.08"/>
          <dgm:constr type="diam" for="ch" forName="arrowWedge7" refType="w" fact="0.84"/>
          <dgm:constr type="l" for="ch" forName="arrowWedge7" refType="w" fact="0.5"/>
          <dgm:constr type="t" for="ch" forName="arrowWedge7" refType="w" fact="0.5"/>
          <dgm:constr type="primFontSz" for="ch" ptType="node" op="equ"/>
        </dgm:constrLst>
      </dgm:else>
    </dgm:choose>
    <dgm:ruleLst/>
    <dgm:choose name="Name8">
      <dgm:if name="Name9" axis="ch" ptType="node" func="cnt" op="gte" val="1">
        <dgm:layoutNode name="wedge1">
          <dgm:alg type="sp"/>
          <dgm:choose name="Name10">
            <dgm:if name="Name11" axis="ch" ptType="node" func="cnt" op="equ" val="1">
              <dgm:shape xmlns:r="http://schemas.openxmlformats.org/officeDocument/2006/relationships" type="ellipse" r:blip="">
                <dgm:adjLst/>
              </dgm:shape>
            </dgm:if>
            <dgm:if name="Name12" axis="ch" ptType="node" func="cnt" op="equ" val="2">
              <dgm:shape xmlns:r="http://schemas.openxmlformats.org/officeDocument/2006/relationships" type="pie" r:blip="">
                <dgm:adjLst>
                  <dgm:adj idx="1" val="270"/>
                  <dgm:adj idx="2" val="90"/>
                </dgm:adjLst>
              </dgm:shape>
            </dgm:if>
            <dgm:if name="Name13" axis="ch" ptType="node" func="cnt" op="equ" val="3">
              <dgm:shape xmlns:r="http://schemas.openxmlformats.org/officeDocument/2006/relationships" type="pie" r:blip="">
                <dgm:adjLst>
                  <dgm:adj idx="1" val="270"/>
                  <dgm:adj idx="2" val="30"/>
                </dgm:adjLst>
              </dgm:shape>
            </dgm:if>
            <dgm:if name="Name14" axis="ch" ptType="node" func="cnt" op="equ" val="4">
              <dgm:shape xmlns:r="http://schemas.openxmlformats.org/officeDocument/2006/relationships" type="pie" r:blip="">
                <dgm:adjLst>
                  <dgm:adj idx="1" val="270"/>
                  <dgm:adj idx="2" val="0"/>
                </dgm:adjLst>
              </dgm:shape>
            </dgm:if>
            <dgm:if name="Name15" axis="ch" ptType="node" func="cnt" op="equ" val="5">
              <dgm:shape xmlns:r="http://schemas.openxmlformats.org/officeDocument/2006/relationships" type="pie" r:blip="">
                <dgm:adjLst>
                  <dgm:adj idx="1" val="270"/>
                  <dgm:adj idx="2" val="342"/>
                </dgm:adjLst>
              </dgm:shape>
            </dgm:if>
            <dgm:if name="Name16" axis="ch" ptType="node" func="cnt" op="equ" val="6">
              <dgm:shape xmlns:r="http://schemas.openxmlformats.org/officeDocument/2006/relationships" type="pie" r:blip="">
                <dgm:adjLst>
                  <dgm:adj idx="1" val="270"/>
                  <dgm:adj idx="2" val="330"/>
                </dgm:adjLst>
              </dgm:shape>
            </dgm:if>
            <dgm:else name="Name17">
              <dgm:shape xmlns:r="http://schemas.openxmlformats.org/officeDocument/2006/relationships" type="pie" r:blip="">
                <dgm:adjLst>
                  <dgm:adj idx="1" val="270"/>
                  <dgm:adj idx="2" val="321.4286"/>
                </dgm:adjLst>
              </dgm:shape>
            </dgm:else>
          </dgm:choose>
          <dgm:choose name="Name18">
            <dgm:if name="Name19" func="var" arg="dir" op="equ" val="norm">
              <dgm:presOf axis="ch desOrSelf" ptType="node node" st="1 1" cnt="1 0"/>
            </dgm:if>
            <dgm:else name="Name20">
              <dgm:choose name="Name21">
                <dgm:if name="Name22" axis="ch" ptType="node" func="cnt" op="equ" val="1">
                  <dgm:presOf axis="ch desOrSelf" ptType="node node" st="1 1" cnt="1 0"/>
                </dgm:if>
                <dgm:if name="Name23" axis="ch" ptType="node" func="cnt" op="equ" val="2">
                  <dgm:presOf axis="ch desOrSelf" ptType="node node" st="2 1" cnt="1 0"/>
                </dgm:if>
                <dgm:if name="Name24" axis="ch" ptType="node" func="cnt" op="equ" val="3">
                  <dgm:presOf axis="ch desOrSelf" ptType="node node" st="3 1" cnt="1 0"/>
                </dgm:if>
                <dgm:if name="Name25" axis="ch" ptType="node" func="cnt" op="equ" val="4">
                  <dgm:presOf axis="ch desOrSelf" ptType="node node" st="4 1" cnt="1 0"/>
                </dgm:if>
                <dgm:if name="Name26" axis="ch" ptType="node" func="cnt" op="equ" val="5">
                  <dgm:presOf axis="ch desOrSelf" ptType="node node" st="5 1" cnt="1 0"/>
                </dgm:if>
                <dgm:if name="Name27" axis="ch" ptType="node" func="cnt" op="equ" val="6">
                  <dgm:presOf axis="ch desOrSelf" ptType="node node" st="6 1" cnt="1 0"/>
                </dgm:if>
                <dgm:else name="Name28">
                  <dgm:presOf axis="ch desOrSelf" ptType="node node" st="7 1" cnt="1 0"/>
                </dgm:else>
              </dgm:choose>
            </dgm:else>
          </dgm:choose>
          <dgm:constrLst/>
          <dgm:ruleLst/>
        </dgm:layoutNode>
        <dgm:layoutNode name="dummy1a" moveWith="wedge1">
          <dgm:alg type="sp"/>
          <dgm:shape xmlns:r="http://schemas.openxmlformats.org/officeDocument/2006/relationships" r:blip="">
            <dgm:adjLst/>
          </dgm:shape>
          <dgm:presOf/>
          <dgm:constrLst>
            <dgm:constr type="w" val="1"/>
            <dgm:constr type="h" val="1"/>
          </dgm:constrLst>
          <dgm:ruleLst/>
        </dgm:layoutNode>
        <dgm:layoutNode name="dummy1b" moveWith="wedge1">
          <dgm:alg type="sp"/>
          <dgm:shape xmlns:r="http://schemas.openxmlformats.org/officeDocument/2006/relationships" r:blip="">
            <dgm:adjLst/>
          </dgm:shape>
          <dgm:presOf/>
          <dgm:constrLst>
            <dgm:constr type="w" val="1"/>
            <dgm:constr type="h" val="1"/>
          </dgm:constrLst>
          <dgm:ruleLst/>
        </dgm:layoutNode>
        <dgm:layoutNode name="wedge1Tx" moveWith="wedge1">
          <dgm:varLst>
            <dgm:chMax val="0"/>
            <dgm:chPref val="0"/>
            <dgm:bulletEnabled val="1"/>
          </dgm:varLst>
          <dgm:alg type="tx"/>
          <dgm:shape xmlns:r="http://schemas.openxmlformats.org/officeDocument/2006/relationships" type="rect" r:blip="" hideGeom="1">
            <dgm:adjLst/>
          </dgm:shape>
          <dgm:choose name="Name29">
            <dgm:if name="Name30" func="var" arg="dir" op="equ" val="norm">
              <dgm:presOf axis="ch desOrSelf" ptType="node node" st="1 1" cnt="1 0"/>
            </dgm:if>
            <dgm:else name="Name31">
              <dgm:choose name="Name32">
                <dgm:if name="Name33" axis="ch" ptType="node" func="cnt" op="equ" val="1">
                  <dgm:presOf axis="ch desOrSelf" ptType="node node" st="1 1" cnt="1 0"/>
                </dgm:if>
                <dgm:if name="Name34" axis="ch" ptType="node" func="cnt" op="equ" val="2">
                  <dgm:presOf axis="ch desOrSelf" ptType="node node" st="2 1" cnt="1 0"/>
                </dgm:if>
                <dgm:if name="Name35" axis="ch" ptType="node" func="cnt" op="equ" val="3">
                  <dgm:presOf axis="ch desOrSelf" ptType="node node" st="3 1" cnt="1 0"/>
                </dgm:if>
                <dgm:if name="Name36" axis="ch" ptType="node" func="cnt" op="equ" val="4">
                  <dgm:presOf axis="ch desOrSelf" ptType="node node" st="4 1" cnt="1 0"/>
                </dgm:if>
                <dgm:if name="Name37" axis="ch" ptType="node" func="cnt" op="equ" val="5">
                  <dgm:presOf axis="ch desOrSelf" ptType="node node" st="5 1" cnt="1 0"/>
                </dgm:if>
                <dgm:if name="Name38" axis="ch" ptType="node" func="cnt" op="equ" val="6">
                  <dgm:presOf axis="ch desOrSelf" ptType="node node" st="6 1" cnt="1 0"/>
                </dgm:if>
                <dgm:else name="Name39">
                  <dgm:presOf axis="ch desOrSelf" ptType="node node" st="7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40"/>
    </dgm:choose>
    <dgm:choose name="Name41">
      <dgm:if name="Name42" axis="ch" ptType="node" func="cnt" op="gte" val="2">
        <dgm:layoutNode name="wedge2">
          <dgm:alg type="sp"/>
          <dgm:choose name="Name43">
            <dgm:if name="Name44" axis="ch" ptType="node" func="cnt" op="equ" val="2">
              <dgm:shape xmlns:r="http://schemas.openxmlformats.org/officeDocument/2006/relationships" type="pie" r:blip="">
                <dgm:adjLst>
                  <dgm:adj idx="1" val="90"/>
                  <dgm:adj idx="2" val="270"/>
                </dgm:adjLst>
              </dgm:shape>
            </dgm:if>
            <dgm:if name="Name45" axis="ch" ptType="node" func="cnt" op="equ" val="3">
              <dgm:shape xmlns:r="http://schemas.openxmlformats.org/officeDocument/2006/relationships" type="pie" r:blip="">
                <dgm:adjLst>
                  <dgm:adj idx="1" val="30"/>
                  <dgm:adj idx="2" val="150"/>
                </dgm:adjLst>
              </dgm:shape>
            </dgm:if>
            <dgm:if name="Name46" axis="ch" ptType="node" func="cnt" op="equ" val="4">
              <dgm:shape xmlns:r="http://schemas.openxmlformats.org/officeDocument/2006/relationships" type="pie" r:blip="">
                <dgm:adjLst>
                  <dgm:adj idx="1" val="0"/>
                  <dgm:adj idx="2" val="90"/>
                </dgm:adjLst>
              </dgm:shape>
            </dgm:if>
            <dgm:if name="Name47" axis="ch" ptType="node" func="cnt" op="equ" val="5">
              <dgm:shape xmlns:r="http://schemas.openxmlformats.org/officeDocument/2006/relationships" type="pie" r:blip="">
                <dgm:adjLst>
                  <dgm:adj idx="1" val="342"/>
                  <dgm:adj idx="2" val="54"/>
                </dgm:adjLst>
              </dgm:shape>
            </dgm:if>
            <dgm:if name="Name48" axis="ch" ptType="node" func="cnt" op="equ" val="6">
              <dgm:shape xmlns:r="http://schemas.openxmlformats.org/officeDocument/2006/relationships" type="pie" r:blip="">
                <dgm:adjLst>
                  <dgm:adj idx="1" val="330"/>
                  <dgm:adj idx="2" val="30"/>
                </dgm:adjLst>
              </dgm:shape>
            </dgm:if>
            <dgm:else name="Name49">
              <dgm:shape xmlns:r="http://schemas.openxmlformats.org/officeDocument/2006/relationships" type="pie" r:blip="">
                <dgm:adjLst>
                  <dgm:adj idx="1" val="321.4286"/>
                  <dgm:adj idx="2" val="12.85714"/>
                </dgm:adjLst>
              </dgm:shape>
            </dgm:else>
          </dgm:choose>
          <dgm:choose name="Name50">
            <dgm:if name="Name51" func="var" arg="dir" op="equ" val="norm">
              <dgm:presOf axis="ch desOrSelf" ptType="node node" st="2 1" cnt="1 0"/>
            </dgm:if>
            <dgm:else name="Name52">
              <dgm:choose name="Name53">
                <dgm:if name="Name54" axis="ch" ptType="node" func="cnt" op="equ" val="2">
                  <dgm:presOf axis="ch desOrSelf" ptType="node node" st="1 1" cnt="1 0"/>
                </dgm:if>
                <dgm:if name="Name55" axis="ch" ptType="node" func="cnt" op="equ" val="3">
                  <dgm:presOf axis="ch desOrSelf" ptType="node node" st="2 1" cnt="1 0"/>
                </dgm:if>
                <dgm:if name="Name56" axis="ch" ptType="node" func="cnt" op="equ" val="4">
                  <dgm:presOf axis="ch desOrSelf" ptType="node node" st="3 1" cnt="1 0"/>
                </dgm:if>
                <dgm:if name="Name57" axis="ch" ptType="node" func="cnt" op="equ" val="5">
                  <dgm:presOf axis="ch desOrSelf" ptType="node node" st="4 1" cnt="1 0"/>
                </dgm:if>
                <dgm:if name="Name58" axis="ch" ptType="node" func="cnt" op="equ" val="6">
                  <dgm:presOf axis="ch desOrSelf" ptType="node node" st="5 1" cnt="1 0"/>
                </dgm:if>
                <dgm:else name="Name59">
                  <dgm:presOf axis="ch desOrSelf" ptType="node node" st="6 1" cnt="1 0"/>
                </dgm:else>
              </dgm:choose>
            </dgm:else>
          </dgm:choose>
          <dgm:constrLst/>
          <dgm:ruleLst/>
        </dgm:layoutNode>
        <dgm:layoutNode name="dummy2a" moveWith="wedge2">
          <dgm:alg type="sp"/>
          <dgm:shape xmlns:r="http://schemas.openxmlformats.org/officeDocument/2006/relationships" r:blip="">
            <dgm:adjLst/>
          </dgm:shape>
          <dgm:presOf/>
          <dgm:constrLst>
            <dgm:constr type="w" val="1"/>
            <dgm:constr type="h" val="1"/>
          </dgm:constrLst>
          <dgm:ruleLst/>
        </dgm:layoutNode>
        <dgm:layoutNode name="dummy2b" moveWith="wedge2">
          <dgm:alg type="sp"/>
          <dgm:shape xmlns:r="http://schemas.openxmlformats.org/officeDocument/2006/relationships" r:blip="">
            <dgm:adjLst/>
          </dgm:shape>
          <dgm:presOf/>
          <dgm:constrLst>
            <dgm:constr type="w" val="1"/>
            <dgm:constr type="h" val="1"/>
          </dgm:constrLst>
          <dgm:ruleLst/>
        </dgm:layoutNode>
        <dgm:layoutNode name="wedge2Tx" moveWith="wedge2">
          <dgm:varLst>
            <dgm:chMax val="0"/>
            <dgm:chPref val="0"/>
            <dgm:bulletEnabled val="1"/>
          </dgm:varLst>
          <dgm:alg type="tx"/>
          <dgm:shape xmlns:r="http://schemas.openxmlformats.org/officeDocument/2006/relationships" type="rect" r:blip="" hideGeom="1">
            <dgm:adjLst/>
          </dgm:shape>
          <dgm:choose name="Name60">
            <dgm:if name="Name61" func="var" arg="dir" op="equ" val="norm">
              <dgm:presOf axis="ch desOrSelf" ptType="node node" st="2 1" cnt="1 0"/>
            </dgm:if>
            <dgm:else name="Name62">
              <dgm:choose name="Name63">
                <dgm:if name="Name64" axis="ch" ptType="node" func="cnt" op="equ" val="2">
                  <dgm:presOf axis="ch desOrSelf" ptType="node node" st="1 1" cnt="1 0"/>
                </dgm:if>
                <dgm:if name="Name65" axis="ch" ptType="node" func="cnt" op="equ" val="3">
                  <dgm:presOf axis="ch desOrSelf" ptType="node node" st="2 1" cnt="1 0"/>
                </dgm:if>
                <dgm:if name="Name66" axis="ch" ptType="node" func="cnt" op="equ" val="4">
                  <dgm:presOf axis="ch desOrSelf" ptType="node node" st="3 1" cnt="1 0"/>
                </dgm:if>
                <dgm:if name="Name67" axis="ch" ptType="node" func="cnt" op="equ" val="5">
                  <dgm:presOf axis="ch desOrSelf" ptType="node node" st="4 1" cnt="1 0"/>
                </dgm:if>
                <dgm:if name="Name68" axis="ch" ptType="node" func="cnt" op="equ" val="6">
                  <dgm:presOf axis="ch desOrSelf" ptType="node node" st="5 1" cnt="1 0"/>
                </dgm:if>
                <dgm:else name="Name69">
                  <dgm:presOf axis="ch desOrSelf" ptType="node node" st="6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70"/>
    </dgm:choose>
    <dgm:choose name="Name71">
      <dgm:if name="Name72" axis="ch" ptType="node" func="cnt" op="gte" val="3">
        <dgm:layoutNode name="wedge3">
          <dgm:alg type="sp"/>
          <dgm:choose name="Name73">
            <dgm:if name="Name74" axis="ch" ptType="node" func="cnt" op="equ" val="3">
              <dgm:shape xmlns:r="http://schemas.openxmlformats.org/officeDocument/2006/relationships" type="pie" r:blip="">
                <dgm:adjLst>
                  <dgm:adj idx="1" val="150"/>
                  <dgm:adj idx="2" val="270"/>
                </dgm:adjLst>
              </dgm:shape>
            </dgm:if>
            <dgm:if name="Name75" axis="ch" ptType="node" func="cnt" op="equ" val="4">
              <dgm:shape xmlns:r="http://schemas.openxmlformats.org/officeDocument/2006/relationships" type="pie" r:blip="">
                <dgm:adjLst>
                  <dgm:adj idx="1" val="90"/>
                  <dgm:adj idx="2" val="180"/>
                </dgm:adjLst>
              </dgm:shape>
            </dgm:if>
            <dgm:if name="Name76" axis="ch" ptType="node" func="cnt" op="equ" val="5">
              <dgm:shape xmlns:r="http://schemas.openxmlformats.org/officeDocument/2006/relationships" type="pie" r:blip="">
                <dgm:adjLst>
                  <dgm:adj idx="1" val="54"/>
                  <dgm:adj idx="2" val="126"/>
                </dgm:adjLst>
              </dgm:shape>
            </dgm:if>
            <dgm:if name="Name77" axis="ch" ptType="node" func="cnt" op="equ" val="6">
              <dgm:shape xmlns:r="http://schemas.openxmlformats.org/officeDocument/2006/relationships" type="pie" r:blip="">
                <dgm:adjLst>
                  <dgm:adj idx="1" val="30"/>
                  <dgm:adj idx="2" val="90"/>
                </dgm:adjLst>
              </dgm:shape>
            </dgm:if>
            <dgm:else name="Name78">
              <dgm:shape xmlns:r="http://schemas.openxmlformats.org/officeDocument/2006/relationships" type="pie" r:blip="">
                <dgm:adjLst>
                  <dgm:adj idx="1" val="12.85714"/>
                  <dgm:adj idx="2" val="64.28571"/>
                </dgm:adjLst>
              </dgm:shape>
            </dgm:else>
          </dgm:choose>
          <dgm:choose name="Name79">
            <dgm:if name="Name80" func="var" arg="dir" op="equ" val="norm">
              <dgm:presOf axis="ch desOrSelf" ptType="node node" st="3 1" cnt="1 0"/>
            </dgm:if>
            <dgm:else name="Name81">
              <dgm:choose name="Name82">
                <dgm:if name="Name83" axis="ch" ptType="node" func="cnt" op="equ" val="3">
                  <dgm:presOf axis="ch desOrSelf" ptType="node node" st="1 1" cnt="1 0"/>
                </dgm:if>
                <dgm:if name="Name84" axis="ch" ptType="node" func="cnt" op="equ" val="4">
                  <dgm:presOf axis="ch desOrSelf" ptType="node node" st="2 1" cnt="1 0"/>
                </dgm:if>
                <dgm:if name="Name85" axis="ch" ptType="node" func="cnt" op="equ" val="5">
                  <dgm:presOf axis="ch desOrSelf" ptType="node node" st="3 1" cnt="1 0"/>
                </dgm:if>
                <dgm:if name="Name86" axis="ch" ptType="node" func="cnt" op="equ" val="6">
                  <dgm:presOf axis="ch desOrSelf" ptType="node node" st="4 1" cnt="1 0"/>
                </dgm:if>
                <dgm:else name="Name87">
                  <dgm:presOf axis="ch desOrSelf" ptType="node node" st="5 1" cnt="1 0"/>
                </dgm:else>
              </dgm:choose>
            </dgm:else>
          </dgm:choose>
          <dgm:constrLst/>
          <dgm:ruleLst/>
        </dgm:layoutNode>
        <dgm:layoutNode name="dummy3a" moveWith="wedge3">
          <dgm:alg type="sp"/>
          <dgm:shape xmlns:r="http://schemas.openxmlformats.org/officeDocument/2006/relationships" r:blip="">
            <dgm:adjLst/>
          </dgm:shape>
          <dgm:presOf/>
          <dgm:constrLst>
            <dgm:constr type="w" val="1"/>
            <dgm:constr type="h" val="1"/>
          </dgm:constrLst>
          <dgm:ruleLst/>
        </dgm:layoutNode>
        <dgm:layoutNode name="dummy3b" moveWith="wedge3">
          <dgm:alg type="sp"/>
          <dgm:shape xmlns:r="http://schemas.openxmlformats.org/officeDocument/2006/relationships" r:blip="">
            <dgm:adjLst/>
          </dgm:shape>
          <dgm:presOf/>
          <dgm:constrLst>
            <dgm:constr type="w" val="1"/>
            <dgm:constr type="h" val="1"/>
          </dgm:constrLst>
          <dgm:ruleLst/>
        </dgm:layoutNode>
        <dgm:layoutNode name="wedge3Tx" moveWith="wedge3">
          <dgm:varLst>
            <dgm:chMax val="0"/>
            <dgm:chPref val="0"/>
            <dgm:bulletEnabled val="1"/>
          </dgm:varLst>
          <dgm:alg type="tx"/>
          <dgm:shape xmlns:r="http://schemas.openxmlformats.org/officeDocument/2006/relationships" type="rect" r:blip="" hideGeom="1">
            <dgm:adjLst/>
          </dgm:shape>
          <dgm:choose name="Name88">
            <dgm:if name="Name89" func="var" arg="dir" op="equ" val="norm">
              <dgm:presOf axis="ch desOrSelf" ptType="node node" st="3 1" cnt="1 0"/>
            </dgm:if>
            <dgm:else name="Name90">
              <dgm:choose name="Name91">
                <dgm:if name="Name92" axis="ch" ptType="node" func="cnt" op="equ" val="3">
                  <dgm:presOf axis="ch desOrSelf" ptType="node node" st="1 1" cnt="1 0"/>
                </dgm:if>
                <dgm:if name="Name93" axis="ch" ptType="node" func="cnt" op="equ" val="4">
                  <dgm:presOf axis="ch desOrSelf" ptType="node node" st="2 1" cnt="1 0"/>
                </dgm:if>
                <dgm:if name="Name94" axis="ch" ptType="node" func="cnt" op="equ" val="5">
                  <dgm:presOf axis="ch desOrSelf" ptType="node node" st="3 1" cnt="1 0"/>
                </dgm:if>
                <dgm:if name="Name95" axis="ch" ptType="node" func="cnt" op="equ" val="6">
                  <dgm:presOf axis="ch desOrSelf" ptType="node node" st="4 1" cnt="1 0"/>
                </dgm:if>
                <dgm:else name="Name96">
                  <dgm:presOf axis="ch desOrSelf" ptType="node node" st="5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97"/>
    </dgm:choose>
    <dgm:choose name="Name98">
      <dgm:if name="Name99" axis="ch" ptType="node" func="cnt" op="gte" val="4">
        <dgm:layoutNode name="wedge4">
          <dgm:alg type="sp"/>
          <dgm:choose name="Name100">
            <dgm:if name="Name101" axis="ch" ptType="node" func="cnt" op="equ" val="4">
              <dgm:shape xmlns:r="http://schemas.openxmlformats.org/officeDocument/2006/relationships" type="pie" r:blip="">
                <dgm:adjLst>
                  <dgm:adj idx="1" val="180"/>
                  <dgm:adj idx="2" val="270"/>
                </dgm:adjLst>
              </dgm:shape>
            </dgm:if>
            <dgm:if name="Name102" axis="ch" ptType="node" func="cnt" op="equ" val="5">
              <dgm:shape xmlns:r="http://schemas.openxmlformats.org/officeDocument/2006/relationships" type="pie" r:blip="">
                <dgm:adjLst>
                  <dgm:adj idx="1" val="126"/>
                  <dgm:adj idx="2" val="198"/>
                </dgm:adjLst>
              </dgm:shape>
            </dgm:if>
            <dgm:if name="Name103" axis="ch" ptType="node" func="cnt" op="equ" val="6">
              <dgm:shape xmlns:r="http://schemas.openxmlformats.org/officeDocument/2006/relationships" type="pie" r:blip="">
                <dgm:adjLst>
                  <dgm:adj idx="1" val="90"/>
                  <dgm:adj idx="2" val="150"/>
                </dgm:adjLst>
              </dgm:shape>
            </dgm:if>
            <dgm:else name="Name104">
              <dgm:shape xmlns:r="http://schemas.openxmlformats.org/officeDocument/2006/relationships" type="pie" r:blip="">
                <dgm:adjLst>
                  <dgm:adj idx="1" val="64.2871"/>
                  <dgm:adj idx="2" val="115.7143"/>
                </dgm:adjLst>
              </dgm:shape>
            </dgm:else>
          </dgm:choose>
          <dgm:choose name="Name105">
            <dgm:if name="Name106" func="var" arg="dir" op="equ" val="norm">
              <dgm:presOf axis="ch desOrSelf" ptType="node node" st="4 1" cnt="1 0"/>
            </dgm:if>
            <dgm:else name="Name107">
              <dgm:choose name="Name108">
                <dgm:if name="Name109" axis="ch" ptType="node" func="cnt" op="equ" val="4">
                  <dgm:presOf axis="ch desOrSelf" ptType="node node" st="1 1" cnt="1 0"/>
                </dgm:if>
                <dgm:if name="Name110" axis="ch" ptType="node" func="cnt" op="equ" val="5">
                  <dgm:presOf axis="ch desOrSelf" ptType="node node" st="2 1" cnt="1 0"/>
                </dgm:if>
                <dgm:if name="Name111" axis="ch" ptType="node" func="cnt" op="equ" val="6">
                  <dgm:presOf axis="ch desOrSelf" ptType="node node" st="3 1" cnt="1 0"/>
                </dgm:if>
                <dgm:else name="Name112">
                  <dgm:presOf axis="ch desOrSelf" ptType="node node" st="4 1" cnt="1 0"/>
                </dgm:else>
              </dgm:choose>
            </dgm:else>
          </dgm:choose>
          <dgm:constrLst/>
          <dgm:ruleLst/>
        </dgm:layoutNode>
        <dgm:layoutNode name="dummy4a" moveWith="wedge4">
          <dgm:alg type="sp"/>
          <dgm:shape xmlns:r="http://schemas.openxmlformats.org/officeDocument/2006/relationships" r:blip="">
            <dgm:adjLst/>
          </dgm:shape>
          <dgm:presOf/>
          <dgm:constrLst>
            <dgm:constr type="w" val="1"/>
            <dgm:constr type="h" val="1"/>
          </dgm:constrLst>
          <dgm:ruleLst/>
        </dgm:layoutNode>
        <dgm:layoutNode name="dummy4b" moveWith="wedge4">
          <dgm:alg type="sp"/>
          <dgm:shape xmlns:r="http://schemas.openxmlformats.org/officeDocument/2006/relationships" r:blip="">
            <dgm:adjLst/>
          </dgm:shape>
          <dgm:presOf/>
          <dgm:constrLst>
            <dgm:constr type="w" val="1"/>
            <dgm:constr type="h" val="1"/>
          </dgm:constrLst>
          <dgm:ruleLst/>
        </dgm:layoutNode>
        <dgm:layoutNode name="wedge4Tx" moveWith="wedge4">
          <dgm:varLst>
            <dgm:chMax val="0"/>
            <dgm:chPref val="0"/>
            <dgm:bulletEnabled val="1"/>
          </dgm:varLst>
          <dgm:alg type="tx"/>
          <dgm:shape xmlns:r="http://schemas.openxmlformats.org/officeDocument/2006/relationships" type="rect" r:blip="" hideGeom="1">
            <dgm:adjLst/>
          </dgm:shape>
          <dgm:choose name="Name113">
            <dgm:if name="Name114" func="var" arg="dir" op="equ" val="norm">
              <dgm:presOf axis="ch desOrSelf" ptType="node node" st="4 1" cnt="1 0"/>
            </dgm:if>
            <dgm:else name="Name115">
              <dgm:choose name="Name116">
                <dgm:if name="Name117" axis="ch" ptType="node" func="cnt" op="equ" val="4">
                  <dgm:presOf axis="ch desOrSelf" ptType="node node" st="1 1" cnt="1 0"/>
                </dgm:if>
                <dgm:if name="Name118" axis="ch" ptType="node" func="cnt" op="equ" val="5">
                  <dgm:presOf axis="ch desOrSelf" ptType="node node" st="2 1" cnt="1 0"/>
                </dgm:if>
                <dgm:if name="Name119" axis="ch" ptType="node" func="cnt" op="equ" val="6">
                  <dgm:presOf axis="ch desOrSelf" ptType="node node" st="3 1" cnt="1 0"/>
                </dgm:if>
                <dgm:else name="Name120">
                  <dgm:presOf axis="ch desOrSelf" ptType="node node" st="4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21"/>
    </dgm:choose>
    <dgm:choose name="Name122">
      <dgm:if name="Name123" axis="ch" ptType="node" func="cnt" op="gte" val="5">
        <dgm:layoutNode name="wedge5">
          <dgm:alg type="sp"/>
          <dgm:choose name="Name124">
            <dgm:if name="Name125" axis="ch" ptType="node" func="cnt" op="equ" val="5">
              <dgm:shape xmlns:r="http://schemas.openxmlformats.org/officeDocument/2006/relationships" type="pie" r:blip="">
                <dgm:adjLst>
                  <dgm:adj idx="1" val="198"/>
                  <dgm:adj idx="2" val="270"/>
                </dgm:adjLst>
              </dgm:shape>
            </dgm:if>
            <dgm:if name="Name126" axis="ch" ptType="node" func="cnt" op="equ" val="6">
              <dgm:shape xmlns:r="http://schemas.openxmlformats.org/officeDocument/2006/relationships" type="pie" r:blip="">
                <dgm:adjLst>
                  <dgm:adj idx="1" val="150"/>
                  <dgm:adj idx="2" val="210"/>
                </dgm:adjLst>
              </dgm:shape>
            </dgm:if>
            <dgm:else name="Name127">
              <dgm:shape xmlns:r="http://schemas.openxmlformats.org/officeDocument/2006/relationships" type="pie" r:blip="">
                <dgm:adjLst>
                  <dgm:adj idx="1" val="115.7143"/>
                  <dgm:adj idx="2" val="167.1429"/>
                </dgm:adjLst>
              </dgm:shape>
            </dgm:else>
          </dgm:choose>
          <dgm:choose name="Name128">
            <dgm:if name="Name129" func="var" arg="dir" op="equ" val="norm">
              <dgm:presOf axis="ch desOrSelf" ptType="node node" st="5 1" cnt="1 0"/>
            </dgm:if>
            <dgm:else name="Name130">
              <dgm:choose name="Name131">
                <dgm:if name="Name132" axis="ch" ptType="node" func="cnt" op="equ" val="5">
                  <dgm:presOf axis="ch desOrSelf" ptType="node node" st="1 1" cnt="1 0"/>
                </dgm:if>
                <dgm:if name="Name133" axis="ch" ptType="node" func="cnt" op="equ" val="6">
                  <dgm:presOf axis="ch desOrSelf" ptType="node node" st="2 1" cnt="1 0"/>
                </dgm:if>
                <dgm:else name="Name134">
                  <dgm:presOf axis="ch desOrSelf" ptType="node node" st="3 1" cnt="1 0"/>
                </dgm:else>
              </dgm:choose>
            </dgm:else>
          </dgm:choose>
          <dgm:constrLst/>
          <dgm:ruleLst/>
        </dgm:layoutNode>
        <dgm:layoutNode name="dummy5a" moveWith="wedge5">
          <dgm:alg type="sp"/>
          <dgm:shape xmlns:r="http://schemas.openxmlformats.org/officeDocument/2006/relationships" r:blip="">
            <dgm:adjLst/>
          </dgm:shape>
          <dgm:presOf/>
          <dgm:constrLst>
            <dgm:constr type="w" val="1"/>
            <dgm:constr type="h" val="1"/>
          </dgm:constrLst>
          <dgm:ruleLst/>
        </dgm:layoutNode>
        <dgm:layoutNode name="dummy5b" moveWith="wedge5">
          <dgm:alg type="sp"/>
          <dgm:shape xmlns:r="http://schemas.openxmlformats.org/officeDocument/2006/relationships" r:blip="">
            <dgm:adjLst/>
          </dgm:shape>
          <dgm:presOf/>
          <dgm:constrLst>
            <dgm:constr type="w" val="1"/>
            <dgm:constr type="h" val="1"/>
          </dgm:constrLst>
          <dgm:ruleLst/>
        </dgm:layoutNode>
        <dgm:layoutNode name="wedge5Tx" moveWith="wedge5">
          <dgm:varLst>
            <dgm:chMax val="0"/>
            <dgm:chPref val="0"/>
            <dgm:bulletEnabled val="1"/>
          </dgm:varLst>
          <dgm:alg type="tx"/>
          <dgm:shape xmlns:r="http://schemas.openxmlformats.org/officeDocument/2006/relationships" type="rect" r:blip="" hideGeom="1">
            <dgm:adjLst/>
          </dgm:shape>
          <dgm:choose name="Name135">
            <dgm:if name="Name136" func="var" arg="dir" op="equ" val="norm">
              <dgm:presOf axis="ch desOrSelf" ptType="node node" st="5 1" cnt="1 0"/>
            </dgm:if>
            <dgm:else name="Name137">
              <dgm:choose name="Name138">
                <dgm:if name="Name139" axis="ch" ptType="node" func="cnt" op="equ" val="5">
                  <dgm:presOf axis="ch desOrSelf" ptType="node node" st="1 1" cnt="1 0"/>
                </dgm:if>
                <dgm:if name="Name140" axis="ch" ptType="node" func="cnt" op="equ" val="6">
                  <dgm:presOf axis="ch desOrSelf" ptType="node node" st="2 1" cnt="1 0"/>
                </dgm:if>
                <dgm:else name="Name141">
                  <dgm:presOf axis="ch desOrSelf" ptType="node node" st="3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42"/>
    </dgm:choose>
    <dgm:choose name="Name143">
      <dgm:if name="Name144" axis="ch" ptType="node" func="cnt" op="gte" val="6">
        <dgm:layoutNode name="wedge6">
          <dgm:alg type="sp"/>
          <dgm:choose name="Name145">
            <dgm:if name="Name146" axis="ch" ptType="node" func="cnt" op="equ" val="6">
              <dgm:shape xmlns:r="http://schemas.openxmlformats.org/officeDocument/2006/relationships" type="pie" r:blip="">
                <dgm:adjLst>
                  <dgm:adj idx="1" val="210"/>
                  <dgm:adj idx="2" val="270"/>
                </dgm:adjLst>
              </dgm:shape>
            </dgm:if>
            <dgm:else name="Name147">
              <dgm:shape xmlns:r="http://schemas.openxmlformats.org/officeDocument/2006/relationships" type="pie" r:blip="">
                <dgm:adjLst>
                  <dgm:adj idx="1" val="167.1429"/>
                  <dgm:adj idx="2" val="218.5714"/>
                </dgm:adjLst>
              </dgm:shape>
            </dgm:else>
          </dgm:choose>
          <dgm:choose name="Name148">
            <dgm:if name="Name149" func="var" arg="dir" op="equ" val="norm">
              <dgm:presOf axis="ch desOrSelf" ptType="node node" st="6 1" cnt="1 0"/>
            </dgm:if>
            <dgm:else name="Name150">
              <dgm:choose name="Name151">
                <dgm:if name="Name152" axis="ch" ptType="node" func="cnt" op="equ" val="6">
                  <dgm:presOf axis="ch desOrSelf" ptType="node node" st="1 1" cnt="1 0"/>
                </dgm:if>
                <dgm:else name="Name153">
                  <dgm:presOf axis="ch desOrSelf" ptType="node node" st="2 1" cnt="1 0"/>
                </dgm:else>
              </dgm:choose>
            </dgm:else>
          </dgm:choose>
          <dgm:constrLst/>
          <dgm:ruleLst/>
        </dgm:layoutNode>
        <dgm:layoutNode name="dummy6a" moveWith="wedge6">
          <dgm:alg type="sp"/>
          <dgm:shape xmlns:r="http://schemas.openxmlformats.org/officeDocument/2006/relationships" r:blip="">
            <dgm:adjLst/>
          </dgm:shape>
          <dgm:presOf/>
          <dgm:constrLst>
            <dgm:constr type="w" val="1"/>
            <dgm:constr type="h" val="1"/>
          </dgm:constrLst>
          <dgm:ruleLst/>
        </dgm:layoutNode>
        <dgm:layoutNode name="dummy6b" moveWith="wedge6">
          <dgm:alg type="sp"/>
          <dgm:shape xmlns:r="http://schemas.openxmlformats.org/officeDocument/2006/relationships" r:blip="">
            <dgm:adjLst/>
          </dgm:shape>
          <dgm:presOf/>
          <dgm:constrLst>
            <dgm:constr type="w" val="1"/>
            <dgm:constr type="h" val="1"/>
          </dgm:constrLst>
          <dgm:ruleLst/>
        </dgm:layoutNode>
        <dgm:layoutNode name="wedge6Tx" moveWith="wedge6">
          <dgm:varLst>
            <dgm:chMax val="0"/>
            <dgm:chPref val="0"/>
            <dgm:bulletEnabled val="1"/>
          </dgm:varLst>
          <dgm:alg type="tx"/>
          <dgm:shape xmlns:r="http://schemas.openxmlformats.org/officeDocument/2006/relationships" type="rect" r:blip="" hideGeom="1">
            <dgm:adjLst/>
          </dgm:shape>
          <dgm:choose name="Name154">
            <dgm:if name="Name155" func="var" arg="dir" op="equ" val="norm">
              <dgm:presOf axis="ch desOrSelf" ptType="node node" st="6 1" cnt="1 0"/>
            </dgm:if>
            <dgm:else name="Name156">
              <dgm:choose name="Name157">
                <dgm:if name="Name158" axis="ch" ptType="node" func="cnt" op="equ" val="6">
                  <dgm:presOf axis="ch desOrSelf" ptType="node node" st="1 1" cnt="1 0"/>
                </dgm:if>
                <dgm:else name="Name159">
                  <dgm:presOf axis="ch desOrSelf" ptType="node node" st="2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60"/>
    </dgm:choose>
    <dgm:choose name="Name161">
      <dgm:if name="Name162" axis="ch" ptType="node" func="cnt" op="gte" val="7">
        <dgm:layoutNode name="wedge7">
          <dgm:alg type="sp"/>
          <dgm:shape xmlns:r="http://schemas.openxmlformats.org/officeDocument/2006/relationships" type="pie" r:blip="">
            <dgm:adjLst>
              <dgm:adj idx="1" val="218.5714"/>
              <dgm:adj idx="2" val="270"/>
            </dgm:adjLst>
          </dgm:shape>
          <dgm:choose name="Name163">
            <dgm:if name="Name164" func="var" arg="dir" op="equ" val="norm">
              <dgm:presOf axis="ch desOrSelf" ptType="node node" st="7 1" cnt="1 0"/>
            </dgm:if>
            <dgm:else name="Name165">
              <dgm:presOf axis="ch desOrSelf" ptType="node node" st="1 1" cnt="1 0"/>
            </dgm:else>
          </dgm:choose>
          <dgm:constrLst/>
          <dgm:ruleLst/>
        </dgm:layoutNode>
        <dgm:layoutNode name="dummy7a" moveWith="wedge7">
          <dgm:alg type="sp"/>
          <dgm:shape xmlns:r="http://schemas.openxmlformats.org/officeDocument/2006/relationships" r:blip="">
            <dgm:adjLst/>
          </dgm:shape>
          <dgm:presOf/>
          <dgm:constrLst>
            <dgm:constr type="w" val="1"/>
            <dgm:constr type="h" val="1"/>
          </dgm:constrLst>
          <dgm:ruleLst/>
        </dgm:layoutNode>
        <dgm:layoutNode name="dummy7b" moveWith="wedge7">
          <dgm:alg type="sp"/>
          <dgm:shape xmlns:r="http://schemas.openxmlformats.org/officeDocument/2006/relationships" r:blip="">
            <dgm:adjLst/>
          </dgm:shape>
          <dgm:presOf/>
          <dgm:constrLst>
            <dgm:constr type="w" val="1"/>
            <dgm:constr type="h" val="1"/>
          </dgm:constrLst>
          <dgm:ruleLst/>
        </dgm:layoutNode>
        <dgm:layoutNode name="wedge7Tx" moveWith="wedge7">
          <dgm:varLst>
            <dgm:chMax val="0"/>
            <dgm:chPref val="0"/>
            <dgm:bulletEnabled val="1"/>
          </dgm:varLst>
          <dgm:alg type="tx"/>
          <dgm:shape xmlns:r="http://schemas.openxmlformats.org/officeDocument/2006/relationships" type="rect" r:blip="" hideGeom="1">
            <dgm:adjLst/>
          </dgm:shape>
          <dgm:choose name="Name166">
            <dgm:if name="Name167" func="var" arg="dir" op="equ" val="norm">
              <dgm:presOf axis="ch desOrSelf" ptType="node node" st="7 1" cnt="1 0"/>
            </dgm:if>
            <dgm:else name="Name168">
              <dgm:presOf axis="ch desOrSelf" ptType="node node" st="1 1" cnt="1 0"/>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69"/>
    </dgm:choose>
    <dgm:choose name="Name170">
      <dgm:if name="Name171" axis="ch" ptType="node" func="cnt" op="equ" val="1">
        <dgm:forEach name="Name172" axis="ch" ptType="sibTrans" hideLastTrans="0" cnt="1">
          <dgm:layoutNode name="arrowWedge1single" styleLbl="fgSibTrans2D1">
            <dgm:choose name="Name173">
              <dgm:if name="Name174" func="var" arg="dir" op="equ" val="norm">
                <dgm:alg type="conn">
                  <dgm:param type="connRout" val="longCurve"/>
                  <dgm:param type="srcNode" val="dummy1a"/>
                  <dgm:param type="dstNode" val="dummy1b"/>
                  <dgm:param type="begPts" val="tL"/>
                  <dgm:param type="endPts" val="tR"/>
                  <dgm:param type="begSty" val="arr"/>
                  <dgm:param type="endSty" val="noArr"/>
                </dgm:alg>
              </dgm:if>
              <dgm:else name="Name175">
                <dgm:alg type="conn">
                  <dgm:param type="connRout" val="longCurve"/>
                  <dgm:param type="srcNode" val="dummy1a"/>
                  <dgm:param type="dstNode" val="dummy1b"/>
                  <dgm:param type="begPts" val="tL"/>
                  <dgm:param type="endPts" val="tR"/>
                  <dgm:param type="begSty" val="noArr"/>
                  <dgm:param type="endSty" val="arr"/>
                </dgm:alg>
              </dgm:else>
            </dgm:choose>
            <dgm:shape xmlns:r="http://schemas.openxmlformats.org/officeDocument/2006/relationships" type="conn" r:blip="">
              <dgm:adjLst/>
            </dgm:shape>
            <dgm:presOf/>
            <dgm:constrLst>
              <dgm:constr type="w" val="1"/>
              <dgm:constr type="begPad"/>
              <dgm:constr type="endPad"/>
            </dgm:constrLst>
            <dgm:ruleLst/>
          </dgm:layoutNode>
        </dgm:forEach>
      </dgm:if>
      <dgm:if name="Name176" axis="ch" ptType="node" func="cnt" op="gte" val="2">
        <dgm:forEach name="Name177" axis="ch" ptType="sibTrans" hideLastTrans="0" cnt="1">
          <dgm:layoutNode name="arrowWedge1" styleLbl="fgSibTrans2D1">
            <dgm:choose name="Name178">
              <dgm:if name="Name179" func="var" arg="dir" op="equ" val="norm">
                <dgm:alg type="conn">
                  <dgm:param type="connRout" val="curve"/>
                  <dgm:param type="srcNode" val="dummy1a"/>
                  <dgm:param type="dstNode" val="dummy1b"/>
                  <dgm:param type="begPts" val="tL"/>
                  <dgm:param type="endPts" val="tL"/>
                  <dgm:param type="begSty" val="noArr"/>
                  <dgm:param type="endSty" val="arr"/>
                </dgm:alg>
              </dgm:if>
              <dgm:else name="Name180">
                <dgm:alg type="conn">
                  <dgm:param type="connRout" val="curve"/>
                  <dgm:param type="srcNode" val="dummy1a"/>
                  <dgm:param type="dstNode" val="dummy1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if>
      <dgm:else name="Name181"/>
    </dgm:choose>
    <dgm:forEach name="Name182" axis="ch" ptType="sibTrans" hideLastTrans="0" st="2" cnt="1">
      <dgm:layoutNode name="arrowWedge2" styleLbl="fgSibTrans2D1">
        <dgm:choose name="Name183">
          <dgm:if name="Name184" func="var" arg="dir" op="equ" val="norm">
            <dgm:alg type="conn">
              <dgm:param type="connRout" val="curve"/>
              <dgm:param type="srcNode" val="dummy2a"/>
              <dgm:param type="dstNode" val="dummy2b"/>
              <dgm:param type="begPts" val="tL"/>
              <dgm:param type="endPts" val="tL"/>
              <dgm:param type="begSty" val="noArr"/>
              <dgm:param type="endSty" val="arr"/>
            </dgm:alg>
          </dgm:if>
          <dgm:else name="Name185">
            <dgm:alg type="conn">
              <dgm:param type="connRout" val="curve"/>
              <dgm:param type="srcNode" val="dummy2a"/>
              <dgm:param type="dstNode" val="dummy2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86" axis="ch" ptType="sibTrans" hideLastTrans="0" st="3" cnt="1">
      <dgm:layoutNode name="arrowWedge3" styleLbl="fgSibTrans2D1">
        <dgm:choose name="Name187">
          <dgm:if name="Name188" func="var" arg="dir" op="equ" val="norm">
            <dgm:alg type="conn">
              <dgm:param type="connRout" val="curve"/>
              <dgm:param type="srcNode" val="dummy3a"/>
              <dgm:param type="dstNode" val="dummy3b"/>
              <dgm:param type="begPts" val="tL"/>
              <dgm:param type="endPts" val="tL"/>
              <dgm:param type="begSty" val="noArr"/>
              <dgm:param type="endSty" val="arr"/>
            </dgm:alg>
          </dgm:if>
          <dgm:else name="Name189">
            <dgm:alg type="conn">
              <dgm:param type="connRout" val="curve"/>
              <dgm:param type="srcNode" val="dummy3a"/>
              <dgm:param type="dstNode" val="dummy3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0" axis="ch" ptType="sibTrans" hideLastTrans="0" st="4" cnt="1">
      <dgm:layoutNode name="arrowWedge4" styleLbl="fgSibTrans2D1">
        <dgm:choose name="Name191">
          <dgm:if name="Name192" func="var" arg="dir" op="equ" val="norm">
            <dgm:alg type="conn">
              <dgm:param type="connRout" val="curve"/>
              <dgm:param type="srcNode" val="dummy4a"/>
              <dgm:param type="dstNode" val="dummy4b"/>
              <dgm:param type="begPts" val="tL"/>
              <dgm:param type="endPts" val="tL"/>
              <dgm:param type="begSty" val="noArr"/>
              <dgm:param type="endSty" val="arr"/>
            </dgm:alg>
          </dgm:if>
          <dgm:else name="Name193">
            <dgm:alg type="conn">
              <dgm:param type="connRout" val="curve"/>
              <dgm:param type="srcNode" val="dummy4a"/>
              <dgm:param type="dstNode" val="dummy4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4" axis="ch" ptType="sibTrans" hideLastTrans="0" st="5" cnt="1">
      <dgm:layoutNode name="arrowWedge5" styleLbl="fgSibTrans2D1">
        <dgm:choose name="Name195">
          <dgm:if name="Name196" func="var" arg="dir" op="equ" val="norm">
            <dgm:alg type="conn">
              <dgm:param type="connRout" val="curve"/>
              <dgm:param type="srcNode" val="dummy5a"/>
              <dgm:param type="dstNode" val="dummy5b"/>
              <dgm:param type="begPts" val="tL"/>
              <dgm:param type="endPts" val="tL"/>
              <dgm:param type="begSty" val="noArr"/>
              <dgm:param type="endSty" val="arr"/>
            </dgm:alg>
          </dgm:if>
          <dgm:else name="Name197">
            <dgm:alg type="conn">
              <dgm:param type="connRout" val="curve"/>
              <dgm:param type="srcNode" val="dummy5a"/>
              <dgm:param type="dstNode" val="dummy5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8" axis="ch" ptType="sibTrans" hideLastTrans="0" st="6" cnt="1">
      <dgm:layoutNode name="arrowWedge6" styleLbl="fgSibTrans2D1">
        <dgm:choose name="Name199">
          <dgm:if name="Name200" func="var" arg="dir" op="equ" val="norm">
            <dgm:alg type="conn">
              <dgm:param type="connRout" val="curve"/>
              <dgm:param type="srcNode" val="dummy6a"/>
              <dgm:param type="dstNode" val="dummy6b"/>
              <dgm:param type="begPts" val="tL"/>
              <dgm:param type="endPts" val="tL"/>
              <dgm:param type="begSty" val="noArr"/>
              <dgm:param type="endSty" val="arr"/>
            </dgm:alg>
          </dgm:if>
          <dgm:else name="Name201">
            <dgm:alg type="conn">
              <dgm:param type="connRout" val="curve"/>
              <dgm:param type="srcNode" val="dummy6a"/>
              <dgm:param type="dstNode" val="dummy6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202" axis="ch" ptType="sibTrans" hideLastTrans="0" st="7" cnt="1">
      <dgm:layoutNode name="arrowWedge7" styleLbl="fgSibTrans2D1">
        <dgm:choose name="Name203">
          <dgm:if name="Name204" func="var" arg="dir" op="equ" val="norm">
            <dgm:alg type="conn">
              <dgm:param type="connRout" val="curve"/>
              <dgm:param type="srcNode" val="dummy7a"/>
              <dgm:param type="dstNode" val="dummy7b"/>
              <dgm:param type="begPts" val="tL"/>
              <dgm:param type="endPts" val="tL"/>
              <dgm:param type="begSty" val="noArr"/>
              <dgm:param type="endSty" val="arr"/>
            </dgm:alg>
          </dgm:if>
          <dgm:else name="Name205">
            <dgm:alg type="conn">
              <dgm:param type="connRout" val="curve"/>
              <dgm:param type="srcNode" val="dummy7a"/>
              <dgm:param type="dstNode" val="dummy7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layoutNode>
</dgm:layoutDef>
</file>

<file path=ppt/diagrams/layout4.xml><?xml version="1.0" encoding="utf-8"?>
<dgm:layoutDef xmlns:dgm="http://schemas.openxmlformats.org/drawingml/2006/diagram" xmlns:a="http://schemas.openxmlformats.org/drawingml/2006/main" uniqueId="urn:microsoft.com/office/officeart/2005/8/layout/StepDownProcess">
  <dgm:title val=""/>
  <dgm:desc val=""/>
  <dgm:catLst>
    <dgm:cat type="process" pri="16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60" srcId="0" destId="10" srcOrd="0" destOrd="0"/>
        <dgm:cxn modelId="12" srcId="10" destId="11" srcOrd="0" destOrd="0"/>
        <dgm:cxn modelId="70" srcId="0" destId="20" srcOrd="1" destOrd="0"/>
        <dgm:cxn modelId="22" srcId="20" destId="21" srcOrd="0" destOrd="0"/>
        <dgm:cxn modelId="80" srcId="0" destId="30" srcOrd="2" destOrd="0"/>
        <dgm:cxn modelId="32" srcId="30" destId="31" srcOrd="0"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rootnode">
    <dgm:varLst>
      <dgm:chMax/>
      <dgm:chPref/>
      <dgm:dir/>
      <dgm:animLvl val="lvl"/>
    </dgm:varLst>
    <dgm:choose name="Name0">
      <dgm:if name="Name1" func="var" arg="dir" op="equ" val="norm">
        <dgm:alg type="snake">
          <dgm:param type="grDir" val="tL"/>
          <dgm:param type="flowDir" val="row"/>
          <dgm:param type="off" val="off"/>
          <dgm:param type="bkpt" val="fixed"/>
          <dgm:param type="bkPtFixedVal" val="1"/>
        </dgm:alg>
      </dgm:if>
      <dgm:else name="Name2">
        <dgm:alg type="snake">
          <dgm:param type="grDir" val="tR"/>
          <dgm:param type="flowDir" val="row"/>
          <dgm:param type="off" val="off"/>
          <dgm:param type="bkpt" val="fixed"/>
          <dgm:param type="bkPtFixedVal" val="1"/>
        </dgm:alg>
      </dgm:else>
    </dgm:choose>
    <dgm:shape xmlns:r="http://schemas.openxmlformats.org/officeDocument/2006/relationships" r:blip="">
      <dgm:adjLst/>
    </dgm:shape>
    <dgm:choose name="Name3">
      <dgm:if name="Name4" func="var" arg="dir" op="equ" val="norm">
        <dgm:constrLst>
          <dgm:constr type="alignOff" forName="rootnode" val="0.48"/>
          <dgm:constr type="primFontSz" for="des" forName="ParentText" val="65"/>
          <dgm:constr type="primFontSz" for="des" forName="ChildText" refType="primFontSz" refFor="des" refForName="ParentText" op="lte"/>
          <dgm:constr type="w" for="ch" forName="composite" refType="w"/>
          <dgm:constr type="h" for="ch" forName="composite" refType="h"/>
          <dgm:constr type="sp" refType="h" refFor="ch" refForName="composite" op="equ" fact="-0.38"/>
        </dgm:constrLst>
      </dgm:if>
      <dgm:else name="Name5">
        <dgm:constrLst>
          <dgm:constr type="alignOff" forName="rootnode" val="0.48"/>
          <dgm:constr type="primFontSz" for="des" forName="ParentText" val="65"/>
          <dgm:constr type="primFontSz" for="des" forName="ChildText" refType="primFontSz" refFor="des" refForName="ParentText" op="lte"/>
          <dgm:constr type="w" for="ch" forName="composite" refType="w"/>
          <dgm:constr type="h" for="ch" forName="composite" refType="h"/>
          <dgm:constr type="sp" refType="h" refFor="ch" refForName="composite" op="equ" fact="-0.38"/>
        </dgm:constrLst>
      </dgm:else>
    </dgm:choose>
    <dgm:forEach name="nodesForEach" axis="ch" ptType="node">
      <dgm:layoutNode name="composite">
        <dgm:alg type="composite">
          <dgm:param type="ar" val="1.2439"/>
        </dgm:alg>
        <dgm:shape xmlns:r="http://schemas.openxmlformats.org/officeDocument/2006/relationships" r:blip="">
          <dgm:adjLst/>
        </dgm:shape>
        <dgm:choose name="Name6">
          <dgm:if name="Name7" func="var" arg="dir" op="equ" val="norm">
            <dgm:constrLst>
              <dgm:constr type="l" for="ch" forName="bentUpArrow1" refType="w" fact="0.07"/>
              <dgm:constr type="t" for="ch" forName="bentUpArrow1" refType="h" fact="0.524"/>
              <dgm:constr type="w" for="ch" forName="bentUpArrow1" refType="w" fact="0.3844"/>
              <dgm:constr type="h" for="ch" forName="bentUpArrow1" refType="h" fact="0.42"/>
              <dgm:constr type="l" for="ch" forName="ParentText" refType="w" fact="0"/>
              <dgm:constr type="t" for="ch" forName="ParentText" refType="h" fact="0"/>
              <dgm:constr type="w" for="ch" forName="ParentText" refType="w" fact="0.5684"/>
              <dgm:constr type="h" for="ch" forName="ParentText" refType="h" fact="0.4949"/>
              <dgm:constr type="l" for="ch" forName="ChildText" refType="w" refFor="ch" refForName="ParentText"/>
              <dgm:constr type="t" for="ch" forName="ChildText" refType="h" fact="0.05"/>
              <dgm:constr type="w" for="ch" forName="ChildText" refType="w" fact="0.4134"/>
              <dgm:constr type="h" for="ch" forName="ChildText" refType="h" fact="0.4"/>
              <dgm:constr type="l" for="ch" forName="FinalChildText" refType="w" refFor="ch" refForName="ParentText"/>
              <dgm:constr type="t" for="ch" forName="FinalChildText" refType="h" fact="0.05"/>
              <dgm:constr type="w" for="ch" forName="FinalChildText" refType="w" fact="0.4134"/>
              <dgm:constr type="h" for="ch" forName="FinalChildText" refType="h" fact="0.4"/>
            </dgm:constrLst>
          </dgm:if>
          <dgm:else name="Name8">
            <dgm:constrLst>
              <dgm:constr type="r" for="ch" forName="bentUpArrow1" refType="w" fact="0.97"/>
              <dgm:constr type="t" for="ch" forName="bentUpArrow1" refType="h" fact="0.524"/>
              <dgm:constr type="w" for="ch" forName="bentUpArrow1" refType="w" fact="0.3844"/>
              <dgm:constr type="h" for="ch" forName="bentUpArrow1" refType="h" fact="0.42"/>
              <dgm:constr type="l" for="ch" forName="ParentText" refType="w" fact="0.4316"/>
              <dgm:constr type="t" for="ch" forName="ParentText" refType="h" fact="0"/>
              <dgm:constr type="w" for="ch" forName="ParentText" refType="w" fact="0.5684"/>
              <dgm:constr type="h" for="ch" forName="ParentText" refType="h" fact="0.4949"/>
              <dgm:constr type="l" for="ch" forName="ChildText" refType="w" fact="0"/>
              <dgm:constr type="t" for="ch" forName="ChildText" refType="h" fact="0.05"/>
              <dgm:constr type="w" for="ch" forName="ChildText" refType="w" fact="0.4134"/>
              <dgm:constr type="h" for="ch" forName="ChildText" refType="h" fact="0.4"/>
              <dgm:constr type="l" for="ch" forName="FinalChildText" refType="w" fact="0"/>
              <dgm:constr type="t" for="ch" forName="FinalChildText" refType="h" fact="0.05"/>
              <dgm:constr type="w" for="ch" forName="FinalChildText" refType="w" fact="0.4134"/>
              <dgm:constr type="h" for="ch" forName="FinalChildText" refType="h" fact="0.4"/>
            </dgm:constrLst>
          </dgm:else>
        </dgm:choose>
        <dgm:choose name="Name9">
          <dgm:if name="Name10" axis="followSib" ptType="node" func="cnt" op="gte" val="1">
            <dgm:layoutNode name="bentUpArrow1" styleLbl="alignImgPlace1">
              <dgm:alg type="sp"/>
              <dgm:choose name="Name11">
                <dgm:if name="Name12" func="var" arg="dir" op="equ" val="norm">
                  <dgm:shape xmlns:r="http://schemas.openxmlformats.org/officeDocument/2006/relationships" rot="90" type="bentUpArrow" r:blip="">
                    <dgm:adjLst>
                      <dgm:adj idx="1" val="0.3284"/>
                      <dgm:adj idx="2" val="0.25"/>
                      <dgm:adj idx="3" val="0.3578"/>
                    </dgm:adjLst>
                  </dgm:shape>
                </dgm:if>
                <dgm:else name="Name13">
                  <dgm:shape xmlns:r="http://schemas.openxmlformats.org/officeDocument/2006/relationships" rot="180" type="bentArrow" r:blip="">
                    <dgm:adjLst>
                      <dgm:adj idx="1" val="0.3284"/>
                      <dgm:adj idx="2" val="0.25"/>
                      <dgm:adj idx="3" val="0.3578"/>
                      <dgm:adj idx="4" val="0"/>
                    </dgm:adjLst>
                  </dgm:shape>
                </dgm:else>
              </dgm:choose>
              <dgm:presOf/>
            </dgm:layoutNode>
          </dgm:if>
          <dgm:else name="Name14"/>
        </dgm:choose>
        <dgm:layoutNode name="ParentText" styleLbl="node1">
          <dgm:varLst>
            <dgm:chMax val="1"/>
            <dgm:chPref val="1"/>
            <dgm:bulletEnabled val="1"/>
          </dgm:varLst>
          <dgm:alg type="tx"/>
          <dgm:shape xmlns:r="http://schemas.openxmlformats.org/officeDocument/2006/relationships" type="roundRect" r:blip="">
            <dgm:adjLst>
              <dgm:adj idx="1" val="0.1667"/>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choose name="Name15">
          <dgm:if name="Name16" axis="followSib" ptType="node" func="cnt" op="equ" val="0">
            <dgm:choose name="Name17">
              <dgm:if name="Name18" axis="ch" ptType="node" func="cnt" op="gte" val="1">
                <dgm:layoutNode name="FinalChildText" styleLbl="revTx">
                  <dgm:varLst>
                    <dgm:chMax val="0"/>
                    <dgm:chPref val="0"/>
                    <dgm:bulletEnabled val="1"/>
                  </dgm:varLst>
                  <dgm:alg type="tx">
                    <dgm:param type="stBulletLvl" val="1"/>
                    <dgm:param type="txAnchorVertCh" val="mid"/>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9"/>
            </dgm:choose>
          </dgm:if>
          <dgm:else name="Name20">
            <dgm:layoutNode name="ChildText" styleLbl="revTx">
              <dgm:varLst>
                <dgm:chMax val="0"/>
                <dgm:chPref val="0"/>
                <dgm:bulletEnabled val="1"/>
              </dgm:varLst>
              <dgm:alg type="tx">
                <dgm:param type="stBulletLvl" val="1"/>
                <dgm:param type="txAnchorVertCh" val="mid"/>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8.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9.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4.png"/></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7FA546F4-3602-4837-BFFD-3E3B4BA3A09D}" type="datetimeFigureOut">
              <a:rPr lang="ru-RU" smtClean="0"/>
              <a:pPr/>
              <a:t>09.11.2020</a:t>
            </a:fld>
            <a:endParaRPr lang="ru-RU"/>
          </a:p>
        </p:txBody>
      </p:sp>
      <p:sp>
        <p:nvSpPr>
          <p:cNvPr id="4" name="Образ слайда 3"/>
          <p:cNvSpPr>
            <a:spLocks noGrp="1" noRot="1" noChangeAspect="1"/>
          </p:cNvSpPr>
          <p:nvPr>
            <p:ph type="sldImg" idx="2"/>
          </p:nvPr>
        </p:nvSpPr>
        <p:spPr>
          <a:xfrm>
            <a:off x="585788" y="685800"/>
            <a:ext cx="5686425" cy="3429000"/>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6" name="Нижний колонтитул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C66E0C06-5FE1-4F23-A7EB-1A222EB9CE1A}" type="slidenum">
              <a:rPr lang="ru-RU" smtClean="0"/>
              <a:pPr/>
              <a:t>‹#›</a:t>
            </a:fld>
            <a:endParaRPr lang="ru-RU"/>
          </a:p>
        </p:txBody>
      </p:sp>
    </p:spTree>
    <p:extLst>
      <p:ext uri="{BB962C8B-B14F-4D97-AF65-F5344CB8AC3E}">
        <p14:creationId xmlns:p14="http://schemas.microsoft.com/office/powerpoint/2010/main" val="3638801161"/>
      </p:ext>
    </p:extLst>
  </p:cSld>
  <p:clrMap bg1="lt1" tx1="dk1" bg2="lt2" tx2="dk2" accent1="accent1" accent2="accent2" accent3="accent3" accent4="accent4" accent5="accent5" accent6="accent6" hlink="hlink" folHlink="folHlink"/>
  <p:notesStyle>
    <a:lvl1pPr marL="0" algn="l" defTabSz="913973" rtl="0" eaLnBrk="1" latinLnBrk="0" hangingPunct="1">
      <a:defRPr sz="1200" kern="1200">
        <a:solidFill>
          <a:schemeClr val="tx1"/>
        </a:solidFill>
        <a:latin typeface="+mn-lt"/>
        <a:ea typeface="+mn-ea"/>
        <a:cs typeface="+mn-cs"/>
      </a:defRPr>
    </a:lvl1pPr>
    <a:lvl2pPr marL="456987" algn="l" defTabSz="913973" rtl="0" eaLnBrk="1" latinLnBrk="0" hangingPunct="1">
      <a:defRPr sz="1200" kern="1200">
        <a:solidFill>
          <a:schemeClr val="tx1"/>
        </a:solidFill>
        <a:latin typeface="+mn-lt"/>
        <a:ea typeface="+mn-ea"/>
        <a:cs typeface="+mn-cs"/>
      </a:defRPr>
    </a:lvl2pPr>
    <a:lvl3pPr marL="913973" algn="l" defTabSz="913973" rtl="0" eaLnBrk="1" latinLnBrk="0" hangingPunct="1">
      <a:defRPr sz="1200" kern="1200">
        <a:solidFill>
          <a:schemeClr val="tx1"/>
        </a:solidFill>
        <a:latin typeface="+mn-lt"/>
        <a:ea typeface="+mn-ea"/>
        <a:cs typeface="+mn-cs"/>
      </a:defRPr>
    </a:lvl3pPr>
    <a:lvl4pPr marL="1370960" algn="l" defTabSz="913973" rtl="0" eaLnBrk="1" latinLnBrk="0" hangingPunct="1">
      <a:defRPr sz="1200" kern="1200">
        <a:solidFill>
          <a:schemeClr val="tx1"/>
        </a:solidFill>
        <a:latin typeface="+mn-lt"/>
        <a:ea typeface="+mn-ea"/>
        <a:cs typeface="+mn-cs"/>
      </a:defRPr>
    </a:lvl4pPr>
    <a:lvl5pPr marL="1827947" algn="l" defTabSz="913973" rtl="0" eaLnBrk="1" latinLnBrk="0" hangingPunct="1">
      <a:defRPr sz="1200" kern="1200">
        <a:solidFill>
          <a:schemeClr val="tx1"/>
        </a:solidFill>
        <a:latin typeface="+mn-lt"/>
        <a:ea typeface="+mn-ea"/>
        <a:cs typeface="+mn-cs"/>
      </a:defRPr>
    </a:lvl5pPr>
    <a:lvl6pPr marL="2284934" algn="l" defTabSz="913973" rtl="0" eaLnBrk="1" latinLnBrk="0" hangingPunct="1">
      <a:defRPr sz="1200" kern="1200">
        <a:solidFill>
          <a:schemeClr val="tx1"/>
        </a:solidFill>
        <a:latin typeface="+mn-lt"/>
        <a:ea typeface="+mn-ea"/>
        <a:cs typeface="+mn-cs"/>
      </a:defRPr>
    </a:lvl6pPr>
    <a:lvl7pPr marL="2741920" algn="l" defTabSz="913973" rtl="0" eaLnBrk="1" latinLnBrk="0" hangingPunct="1">
      <a:defRPr sz="1200" kern="1200">
        <a:solidFill>
          <a:schemeClr val="tx1"/>
        </a:solidFill>
        <a:latin typeface="+mn-lt"/>
        <a:ea typeface="+mn-ea"/>
        <a:cs typeface="+mn-cs"/>
      </a:defRPr>
    </a:lvl7pPr>
    <a:lvl8pPr marL="3198907" algn="l" defTabSz="913973" rtl="0" eaLnBrk="1" latinLnBrk="0" hangingPunct="1">
      <a:defRPr sz="1200" kern="1200">
        <a:solidFill>
          <a:schemeClr val="tx1"/>
        </a:solidFill>
        <a:latin typeface="+mn-lt"/>
        <a:ea typeface="+mn-ea"/>
        <a:cs typeface="+mn-cs"/>
      </a:defRPr>
    </a:lvl8pPr>
    <a:lvl9pPr marL="3655892" algn="l" defTabSz="913973"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9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Образ слайда 1"/>
          <p:cNvSpPr>
            <a:spLocks noGrp="1" noRot="1" noChangeAspect="1" noTextEdit="1"/>
          </p:cNvSpPr>
          <p:nvPr>
            <p:ph type="sldImg"/>
          </p:nvPr>
        </p:nvSpPr>
        <p:spPr>
          <a:xfrm>
            <a:off x="585788" y="685800"/>
            <a:ext cx="5686425" cy="3429000"/>
          </a:xfrm>
          <a:ln/>
        </p:spPr>
      </p:sp>
      <p:sp>
        <p:nvSpPr>
          <p:cNvPr id="61443" name="Заметки 2"/>
          <p:cNvSpPr>
            <a:spLocks noGrp="1"/>
          </p:cNvSpPr>
          <p:nvPr>
            <p:ph type="body" idx="1"/>
          </p:nvPr>
        </p:nvSpPr>
        <p:spPr>
          <a:noFill/>
          <a:ln/>
        </p:spPr>
        <p:txBody>
          <a:bodyPr/>
          <a:lstStyle/>
          <a:p>
            <a:endParaRPr lang="ru-RU" smtClean="0"/>
          </a:p>
        </p:txBody>
      </p:sp>
      <p:sp>
        <p:nvSpPr>
          <p:cNvPr id="61444" name="Номер слайда 3"/>
          <p:cNvSpPr>
            <a:spLocks noGrp="1"/>
          </p:cNvSpPr>
          <p:nvPr>
            <p:ph type="sldNum" sz="quarter" idx="5"/>
          </p:nvPr>
        </p:nvSpPr>
        <p:spPr>
          <a:noFill/>
        </p:spPr>
        <p:txBody>
          <a:bodyPr/>
          <a:lstStyle/>
          <a:p>
            <a:fld id="{86F06E2A-29E6-44EE-B01F-BE0A2BC5DDFC}" type="slidenum">
              <a:rPr lang="ru-RU" smtClean="0"/>
              <a:pPr/>
              <a:t>2</a:t>
            </a:fld>
            <a:endParaRPr lang="ru-RU" smtClean="0"/>
          </a:p>
        </p:txBody>
      </p:sp>
    </p:spTree>
    <p:extLst>
      <p:ext uri="{BB962C8B-B14F-4D97-AF65-F5344CB8AC3E}">
        <p14:creationId xmlns:p14="http://schemas.microsoft.com/office/powerpoint/2010/main" val="140951555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dirty="0"/>
          </a:p>
        </p:txBody>
      </p:sp>
      <p:sp>
        <p:nvSpPr>
          <p:cNvPr id="4" name="Номер слайда 3"/>
          <p:cNvSpPr>
            <a:spLocks noGrp="1"/>
          </p:cNvSpPr>
          <p:nvPr>
            <p:ph type="sldNum" sz="quarter" idx="10"/>
          </p:nvPr>
        </p:nvSpPr>
        <p:spPr/>
        <p:txBody>
          <a:bodyPr/>
          <a:lstStyle/>
          <a:p>
            <a:fld id="{C66E0C06-5FE1-4F23-A7EB-1A222EB9CE1A}" type="slidenum">
              <a:rPr lang="ru-RU" smtClean="0"/>
              <a:pPr/>
              <a:t>23</a:t>
            </a:fld>
            <a:endParaRPr lang="ru-RU"/>
          </a:p>
        </p:txBody>
      </p:sp>
    </p:spTree>
    <p:extLst>
      <p:ext uri="{BB962C8B-B14F-4D97-AF65-F5344CB8AC3E}">
        <p14:creationId xmlns:p14="http://schemas.microsoft.com/office/powerpoint/2010/main" val="994330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8" name="Образ слайда 1"/>
          <p:cNvSpPr>
            <a:spLocks noGrp="1" noRot="1" noChangeAspect="1" noTextEdit="1"/>
          </p:cNvSpPr>
          <p:nvPr>
            <p:ph type="sldImg"/>
          </p:nvPr>
        </p:nvSpPr>
        <p:spPr>
          <a:xfrm>
            <a:off x="585788" y="685800"/>
            <a:ext cx="5686425" cy="3429000"/>
          </a:xfrm>
          <a:ln/>
        </p:spPr>
      </p:sp>
      <p:sp>
        <p:nvSpPr>
          <p:cNvPr id="116739" name="Заметки 2"/>
          <p:cNvSpPr>
            <a:spLocks noGrp="1"/>
          </p:cNvSpPr>
          <p:nvPr>
            <p:ph type="body" idx="1"/>
          </p:nvPr>
        </p:nvSpPr>
        <p:spPr>
          <a:noFill/>
          <a:ln/>
        </p:spPr>
        <p:txBody>
          <a:bodyPr/>
          <a:lstStyle/>
          <a:p>
            <a:endParaRPr lang="ru-RU" smtClean="0">
              <a:latin typeface="Arial" pitchFamily="34" charset="0"/>
            </a:endParaRPr>
          </a:p>
        </p:txBody>
      </p:sp>
      <p:sp>
        <p:nvSpPr>
          <p:cNvPr id="116740" name="Номер слайда 3"/>
          <p:cNvSpPr>
            <a:spLocks noGrp="1"/>
          </p:cNvSpPr>
          <p:nvPr>
            <p:ph type="sldNum" sz="quarter" idx="5"/>
          </p:nvPr>
        </p:nvSpPr>
        <p:spPr>
          <a:noFill/>
        </p:spPr>
        <p:txBody>
          <a:bodyPr/>
          <a:lstStyle/>
          <a:p>
            <a:fld id="{2A89347E-4CBF-456B-8CB1-ADE73373925B}" type="slidenum">
              <a:rPr lang="ru-RU" smtClean="0">
                <a:latin typeface="Arial" pitchFamily="34" charset="0"/>
              </a:rPr>
              <a:pPr/>
              <a:t>32</a:t>
            </a:fld>
            <a:endParaRPr lang="ru-RU" smtClean="0">
              <a:latin typeface="Arial" pitchFamily="34" charset="0"/>
            </a:endParaRPr>
          </a:p>
        </p:txBody>
      </p:sp>
    </p:spTree>
    <p:extLst>
      <p:ext uri="{BB962C8B-B14F-4D97-AF65-F5344CB8AC3E}">
        <p14:creationId xmlns:p14="http://schemas.microsoft.com/office/powerpoint/2010/main" val="85600113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Tree>
    <p:extLst>
      <p:ext uri="{BB962C8B-B14F-4D97-AF65-F5344CB8AC3E}">
        <p14:creationId xmlns:p14="http://schemas.microsoft.com/office/powerpoint/2010/main" val="265419767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Tree>
    <p:extLst>
      <p:ext uri="{BB962C8B-B14F-4D97-AF65-F5344CB8AC3E}">
        <p14:creationId xmlns:p14="http://schemas.microsoft.com/office/powerpoint/2010/main" val="265419767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8914" name="Rectangle 7"/>
          <p:cNvSpPr>
            <a:spLocks noGrp="1" noChangeArrowheads="1"/>
          </p:cNvSpPr>
          <p:nvPr>
            <p:ph type="sldNum" sz="quarter"/>
          </p:nvPr>
        </p:nvSpPr>
        <p:spPr>
          <a:noFill/>
        </p:spPr>
        <p:txBody>
          <a:bodyPr/>
          <a:lstStyle/>
          <a:p>
            <a:fld id="{579AA7A5-19BB-4217-A309-13ADBC784F2D}" type="slidenum">
              <a:rPr lang="ru-RU">
                <a:latin typeface="Arial" pitchFamily="34" charset="0"/>
                <a:cs typeface="DejaVu Sans" pitchFamily="34" charset="0"/>
              </a:rPr>
              <a:pPr/>
              <a:t>66</a:t>
            </a:fld>
            <a:endParaRPr lang="ru-RU">
              <a:latin typeface="Arial" pitchFamily="34" charset="0"/>
              <a:cs typeface="DejaVu Sans" pitchFamily="34" charset="0"/>
            </a:endParaRPr>
          </a:p>
        </p:txBody>
      </p:sp>
      <p:sp>
        <p:nvSpPr>
          <p:cNvPr id="38915" name="Rectangle 1"/>
          <p:cNvSpPr txBox="1">
            <a:spLocks noGrp="1" noRot="1" noChangeAspect="1" noChangeArrowheads="1" noTextEdit="1"/>
          </p:cNvSpPr>
          <p:nvPr>
            <p:ph type="sldImg"/>
          </p:nvPr>
        </p:nvSpPr>
        <p:spPr>
          <a:xfrm>
            <a:off x="587375" y="685800"/>
            <a:ext cx="5683250" cy="3429000"/>
          </a:xfrm>
          <a:solidFill>
            <a:srgbClr val="FFFFFF"/>
          </a:solidFill>
          <a:ln/>
        </p:spPr>
      </p:sp>
      <p:sp>
        <p:nvSpPr>
          <p:cNvPr id="38916" name="Rectangle 2"/>
          <p:cNvSpPr txBox="1">
            <a:spLocks noGrp="1" noChangeArrowheads="1"/>
          </p:cNvSpPr>
          <p:nvPr>
            <p:ph type="body" idx="1"/>
          </p:nvPr>
        </p:nvSpPr>
        <p:spPr>
          <a:xfrm>
            <a:off x="686281" y="4342851"/>
            <a:ext cx="5483834" cy="4117362"/>
          </a:xfrm>
          <a:noFill/>
          <a:ln/>
        </p:spPr>
        <p:txBody>
          <a:bodyPr wrap="none" anchor="ctr"/>
          <a:lstStyle/>
          <a:p>
            <a:endParaRPr lang="ru-RU" smtClean="0">
              <a:latin typeface="Times New Roman" pitchFamily="18" charset="0"/>
            </a:endParaRPr>
          </a:p>
        </p:txBody>
      </p:sp>
    </p:spTree>
    <p:extLst>
      <p:ext uri="{BB962C8B-B14F-4D97-AF65-F5344CB8AC3E}">
        <p14:creationId xmlns:p14="http://schemas.microsoft.com/office/powerpoint/2010/main" val="390066876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Образ слайда 1"/>
          <p:cNvSpPr>
            <a:spLocks noGrp="1" noRot="1" noChangeAspect="1" noTextEdit="1"/>
          </p:cNvSpPr>
          <p:nvPr>
            <p:ph type="sldImg"/>
          </p:nvPr>
        </p:nvSpPr>
        <p:spPr>
          <a:xfrm>
            <a:off x="585788" y="685800"/>
            <a:ext cx="5686425" cy="3429000"/>
          </a:xfrm>
          <a:ln/>
        </p:spPr>
      </p:sp>
      <p:sp>
        <p:nvSpPr>
          <p:cNvPr id="52227" name="Заметки 2"/>
          <p:cNvSpPr>
            <a:spLocks noGrp="1"/>
          </p:cNvSpPr>
          <p:nvPr>
            <p:ph type="body" idx="1"/>
          </p:nvPr>
        </p:nvSpPr>
        <p:spPr>
          <a:noFill/>
          <a:ln/>
        </p:spPr>
        <p:txBody>
          <a:bodyPr/>
          <a:lstStyle/>
          <a:p>
            <a:pPr>
              <a:spcBef>
                <a:spcPct val="0"/>
              </a:spcBef>
            </a:pPr>
            <a:endParaRPr lang="ru-RU" smtClean="0">
              <a:latin typeface="Arial" pitchFamily="34" charset="0"/>
            </a:endParaRPr>
          </a:p>
        </p:txBody>
      </p:sp>
      <p:sp>
        <p:nvSpPr>
          <p:cNvPr id="52228" name="Номер слайда 3"/>
          <p:cNvSpPr>
            <a:spLocks noGrp="1"/>
          </p:cNvSpPr>
          <p:nvPr>
            <p:ph type="sldNum" sz="quarter" idx="5"/>
          </p:nvPr>
        </p:nvSpPr>
        <p:spPr>
          <a:noFill/>
        </p:spPr>
        <p:txBody>
          <a:bodyPr/>
          <a:lstStyle/>
          <a:p>
            <a:fld id="{876C4D98-B562-4366-88FD-6C6EAF9BEF3A}" type="slidenum">
              <a:rPr lang="ru-RU" smtClean="0">
                <a:latin typeface="Arial" pitchFamily="34" charset="0"/>
              </a:rPr>
              <a:pPr/>
              <a:t>70</a:t>
            </a:fld>
            <a:endParaRPr lang="ru-RU" smtClean="0">
              <a:latin typeface="Arial" pitchFamily="34" charset="0"/>
            </a:endParaRPr>
          </a:p>
        </p:txBody>
      </p:sp>
    </p:spTree>
    <p:extLst>
      <p:ext uri="{BB962C8B-B14F-4D97-AF65-F5344CB8AC3E}">
        <p14:creationId xmlns:p14="http://schemas.microsoft.com/office/powerpoint/2010/main" val="283116253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Образ слайда 1"/>
          <p:cNvSpPr>
            <a:spLocks noGrp="1" noRot="1" noChangeAspect="1" noTextEdit="1"/>
          </p:cNvSpPr>
          <p:nvPr>
            <p:ph type="sldImg"/>
          </p:nvPr>
        </p:nvSpPr>
        <p:spPr>
          <a:xfrm>
            <a:off x="585788" y="685800"/>
            <a:ext cx="5686425" cy="3429000"/>
          </a:xfrm>
          <a:ln/>
        </p:spPr>
      </p:sp>
      <p:sp>
        <p:nvSpPr>
          <p:cNvPr id="54275" name="Заметки 2"/>
          <p:cNvSpPr>
            <a:spLocks noGrp="1"/>
          </p:cNvSpPr>
          <p:nvPr>
            <p:ph type="body" idx="1"/>
          </p:nvPr>
        </p:nvSpPr>
        <p:spPr>
          <a:noFill/>
          <a:ln/>
        </p:spPr>
        <p:txBody>
          <a:bodyPr/>
          <a:lstStyle/>
          <a:p>
            <a:pPr>
              <a:spcBef>
                <a:spcPct val="0"/>
              </a:spcBef>
            </a:pPr>
            <a:endParaRPr lang="ru-RU" smtClean="0">
              <a:latin typeface="Arial" pitchFamily="34" charset="0"/>
            </a:endParaRPr>
          </a:p>
        </p:txBody>
      </p:sp>
      <p:sp>
        <p:nvSpPr>
          <p:cNvPr id="54276" name="Номер слайда 3"/>
          <p:cNvSpPr>
            <a:spLocks noGrp="1"/>
          </p:cNvSpPr>
          <p:nvPr>
            <p:ph type="sldNum" sz="quarter" idx="5"/>
          </p:nvPr>
        </p:nvSpPr>
        <p:spPr>
          <a:noFill/>
        </p:spPr>
        <p:txBody>
          <a:bodyPr/>
          <a:lstStyle/>
          <a:p>
            <a:fld id="{D69BABA2-04C2-4423-8B81-43D0F9261ED4}" type="slidenum">
              <a:rPr lang="ru-RU" smtClean="0">
                <a:latin typeface="Arial" pitchFamily="34" charset="0"/>
              </a:rPr>
              <a:pPr/>
              <a:t>71</a:t>
            </a:fld>
            <a:endParaRPr lang="ru-RU" smtClean="0">
              <a:latin typeface="Arial" pitchFamily="34" charset="0"/>
            </a:endParaRPr>
          </a:p>
        </p:txBody>
      </p:sp>
    </p:spTree>
    <p:extLst>
      <p:ext uri="{BB962C8B-B14F-4D97-AF65-F5344CB8AC3E}">
        <p14:creationId xmlns:p14="http://schemas.microsoft.com/office/powerpoint/2010/main" val="222428663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Образ слайда 1"/>
          <p:cNvSpPr>
            <a:spLocks noGrp="1" noRot="1" noChangeAspect="1" noTextEdit="1"/>
          </p:cNvSpPr>
          <p:nvPr>
            <p:ph type="sldImg"/>
          </p:nvPr>
        </p:nvSpPr>
        <p:spPr>
          <a:xfrm>
            <a:off x="585788" y="685800"/>
            <a:ext cx="5686425" cy="3429000"/>
          </a:xfrm>
          <a:ln/>
        </p:spPr>
      </p:sp>
      <p:sp>
        <p:nvSpPr>
          <p:cNvPr id="55299" name="Заметки 2"/>
          <p:cNvSpPr>
            <a:spLocks noGrp="1"/>
          </p:cNvSpPr>
          <p:nvPr>
            <p:ph type="body" idx="1"/>
          </p:nvPr>
        </p:nvSpPr>
        <p:spPr>
          <a:noFill/>
          <a:ln/>
        </p:spPr>
        <p:txBody>
          <a:bodyPr/>
          <a:lstStyle/>
          <a:p>
            <a:pPr>
              <a:spcBef>
                <a:spcPct val="0"/>
              </a:spcBef>
            </a:pPr>
            <a:endParaRPr lang="ru-RU" smtClean="0">
              <a:latin typeface="Arial" pitchFamily="34" charset="0"/>
            </a:endParaRPr>
          </a:p>
        </p:txBody>
      </p:sp>
      <p:sp>
        <p:nvSpPr>
          <p:cNvPr id="55300" name="Номер слайда 3"/>
          <p:cNvSpPr>
            <a:spLocks noGrp="1"/>
          </p:cNvSpPr>
          <p:nvPr>
            <p:ph type="sldNum" sz="quarter" idx="5"/>
          </p:nvPr>
        </p:nvSpPr>
        <p:spPr>
          <a:noFill/>
        </p:spPr>
        <p:txBody>
          <a:bodyPr/>
          <a:lstStyle/>
          <a:p>
            <a:fld id="{23483E76-45BA-4277-932D-0919811F7690}" type="slidenum">
              <a:rPr lang="ru-RU" smtClean="0">
                <a:latin typeface="Arial" pitchFamily="34" charset="0"/>
              </a:rPr>
              <a:pPr/>
              <a:t>72</a:t>
            </a:fld>
            <a:endParaRPr lang="ru-RU" smtClean="0">
              <a:latin typeface="Arial" pitchFamily="34" charset="0"/>
            </a:endParaRPr>
          </a:p>
        </p:txBody>
      </p:sp>
    </p:spTree>
    <p:extLst>
      <p:ext uri="{BB962C8B-B14F-4D97-AF65-F5344CB8AC3E}">
        <p14:creationId xmlns:p14="http://schemas.microsoft.com/office/powerpoint/2010/main" val="96542704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Образ слайда 1"/>
          <p:cNvSpPr>
            <a:spLocks noGrp="1" noRot="1" noChangeAspect="1" noTextEdit="1"/>
          </p:cNvSpPr>
          <p:nvPr>
            <p:ph type="sldImg"/>
          </p:nvPr>
        </p:nvSpPr>
        <p:spPr>
          <a:xfrm>
            <a:off x="585788" y="685800"/>
            <a:ext cx="5686425" cy="3429000"/>
          </a:xfrm>
          <a:ln/>
        </p:spPr>
      </p:sp>
      <p:sp>
        <p:nvSpPr>
          <p:cNvPr id="56323" name="Заметки 2"/>
          <p:cNvSpPr>
            <a:spLocks noGrp="1"/>
          </p:cNvSpPr>
          <p:nvPr>
            <p:ph type="body" idx="1"/>
          </p:nvPr>
        </p:nvSpPr>
        <p:spPr>
          <a:noFill/>
          <a:ln/>
        </p:spPr>
        <p:txBody>
          <a:bodyPr/>
          <a:lstStyle/>
          <a:p>
            <a:pPr>
              <a:spcBef>
                <a:spcPct val="0"/>
              </a:spcBef>
            </a:pPr>
            <a:endParaRPr lang="ru-RU" smtClean="0">
              <a:latin typeface="Arial" pitchFamily="34" charset="0"/>
            </a:endParaRPr>
          </a:p>
        </p:txBody>
      </p:sp>
      <p:sp>
        <p:nvSpPr>
          <p:cNvPr id="56324" name="Номер слайда 3"/>
          <p:cNvSpPr>
            <a:spLocks noGrp="1"/>
          </p:cNvSpPr>
          <p:nvPr>
            <p:ph type="sldNum" sz="quarter" idx="5"/>
          </p:nvPr>
        </p:nvSpPr>
        <p:spPr>
          <a:noFill/>
        </p:spPr>
        <p:txBody>
          <a:bodyPr/>
          <a:lstStyle/>
          <a:p>
            <a:fld id="{65B9148F-53AC-42D4-88B5-B91ACDCFCEDF}" type="slidenum">
              <a:rPr lang="ru-RU" smtClean="0">
                <a:latin typeface="Arial" pitchFamily="34" charset="0"/>
              </a:rPr>
              <a:pPr/>
              <a:t>73</a:t>
            </a:fld>
            <a:endParaRPr lang="ru-RU" smtClean="0">
              <a:latin typeface="Arial" pitchFamily="34" charset="0"/>
            </a:endParaRPr>
          </a:p>
        </p:txBody>
      </p:sp>
    </p:spTree>
    <p:extLst>
      <p:ext uri="{BB962C8B-B14F-4D97-AF65-F5344CB8AC3E}">
        <p14:creationId xmlns:p14="http://schemas.microsoft.com/office/powerpoint/2010/main" val="422807891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Образ слайда 1"/>
          <p:cNvSpPr>
            <a:spLocks noGrp="1" noRot="1" noChangeAspect="1" noTextEdit="1"/>
          </p:cNvSpPr>
          <p:nvPr>
            <p:ph type="sldImg"/>
          </p:nvPr>
        </p:nvSpPr>
        <p:spPr>
          <a:xfrm>
            <a:off x="585788" y="685800"/>
            <a:ext cx="5686425" cy="3429000"/>
          </a:xfrm>
          <a:ln/>
        </p:spPr>
      </p:sp>
      <p:sp>
        <p:nvSpPr>
          <p:cNvPr id="57347" name="Заметки 2"/>
          <p:cNvSpPr>
            <a:spLocks noGrp="1"/>
          </p:cNvSpPr>
          <p:nvPr>
            <p:ph type="body" idx="1"/>
          </p:nvPr>
        </p:nvSpPr>
        <p:spPr>
          <a:noFill/>
          <a:ln/>
        </p:spPr>
        <p:txBody>
          <a:bodyPr/>
          <a:lstStyle/>
          <a:p>
            <a:pPr>
              <a:spcBef>
                <a:spcPct val="0"/>
              </a:spcBef>
            </a:pPr>
            <a:endParaRPr lang="ru-RU" smtClean="0">
              <a:latin typeface="Arial" pitchFamily="34" charset="0"/>
            </a:endParaRPr>
          </a:p>
        </p:txBody>
      </p:sp>
      <p:sp>
        <p:nvSpPr>
          <p:cNvPr id="57348" name="Номер слайда 3"/>
          <p:cNvSpPr>
            <a:spLocks noGrp="1"/>
          </p:cNvSpPr>
          <p:nvPr>
            <p:ph type="sldNum" sz="quarter" idx="5"/>
          </p:nvPr>
        </p:nvSpPr>
        <p:spPr>
          <a:noFill/>
        </p:spPr>
        <p:txBody>
          <a:bodyPr/>
          <a:lstStyle/>
          <a:p>
            <a:fld id="{1F5112AA-CB6F-46AA-B273-F4EB544153AA}" type="slidenum">
              <a:rPr lang="ru-RU" smtClean="0">
                <a:latin typeface="Arial" pitchFamily="34" charset="0"/>
              </a:rPr>
              <a:pPr/>
              <a:t>74</a:t>
            </a:fld>
            <a:endParaRPr lang="ru-RU" smtClean="0">
              <a:latin typeface="Arial" pitchFamily="34" charset="0"/>
            </a:endParaRPr>
          </a:p>
        </p:txBody>
      </p:sp>
    </p:spTree>
    <p:extLst>
      <p:ext uri="{BB962C8B-B14F-4D97-AF65-F5344CB8AC3E}">
        <p14:creationId xmlns:p14="http://schemas.microsoft.com/office/powerpoint/2010/main" val="27462173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8226" name="Rectangle 2"/>
          <p:cNvSpPr>
            <a:spLocks noChangeArrowheads="1"/>
          </p:cNvSpPr>
          <p:nvPr/>
        </p:nvSpPr>
        <p:spPr bwMode="auto">
          <a:xfrm>
            <a:off x="3870325" y="0"/>
            <a:ext cx="3022600" cy="420688"/>
          </a:xfrm>
          <a:prstGeom prst="rect">
            <a:avLst/>
          </a:prstGeom>
          <a:noFill/>
          <a:ln w="12700">
            <a:noFill/>
            <a:miter lim="800000"/>
            <a:headEnd/>
            <a:tailEnd/>
          </a:ln>
          <a:effectLst/>
        </p:spPr>
        <p:txBody>
          <a:bodyPr wrap="none" anchor="ctr"/>
          <a:lstStyle/>
          <a:p>
            <a:endParaRPr lang="ru-RU"/>
          </a:p>
        </p:txBody>
      </p:sp>
      <p:sp>
        <p:nvSpPr>
          <p:cNvPr id="308227" name="Rectangle 3"/>
          <p:cNvSpPr>
            <a:spLocks noChangeArrowheads="1"/>
          </p:cNvSpPr>
          <p:nvPr/>
        </p:nvSpPr>
        <p:spPr bwMode="auto">
          <a:xfrm>
            <a:off x="3870325" y="8685213"/>
            <a:ext cx="3022600" cy="422275"/>
          </a:xfrm>
          <a:prstGeom prst="rect">
            <a:avLst/>
          </a:prstGeom>
          <a:noFill/>
          <a:ln w="12700">
            <a:noFill/>
            <a:miter lim="800000"/>
            <a:headEnd/>
            <a:tailEnd/>
          </a:ln>
          <a:effectLst/>
        </p:spPr>
        <p:txBody>
          <a:bodyPr lIns="90481" tIns="44446" rIns="90481" bIns="44446" anchor="b"/>
          <a:lstStyle/>
          <a:p>
            <a:pPr algn="r" eaLnBrk="0" hangingPunct="0"/>
            <a:r>
              <a:rPr lang="fr-FR" sz="1600" b="1">
                <a:latin typeface="Times New Roman" pitchFamily="18" charset="0"/>
              </a:rPr>
              <a:t>1</a:t>
            </a:r>
          </a:p>
        </p:txBody>
      </p:sp>
      <p:sp>
        <p:nvSpPr>
          <p:cNvPr id="308228" name="Rectangle 4"/>
          <p:cNvSpPr>
            <a:spLocks noChangeArrowheads="1"/>
          </p:cNvSpPr>
          <p:nvPr/>
        </p:nvSpPr>
        <p:spPr bwMode="auto">
          <a:xfrm>
            <a:off x="0" y="8685213"/>
            <a:ext cx="2943225" cy="422275"/>
          </a:xfrm>
          <a:prstGeom prst="rect">
            <a:avLst/>
          </a:prstGeom>
          <a:noFill/>
          <a:ln w="12700">
            <a:noFill/>
            <a:miter lim="800000"/>
            <a:headEnd/>
            <a:tailEnd/>
          </a:ln>
          <a:effectLst/>
        </p:spPr>
        <p:txBody>
          <a:bodyPr wrap="none" anchor="ctr"/>
          <a:lstStyle/>
          <a:p>
            <a:endParaRPr lang="ru-RU"/>
          </a:p>
        </p:txBody>
      </p:sp>
      <p:sp>
        <p:nvSpPr>
          <p:cNvPr id="308229" name="Rectangle 5"/>
          <p:cNvSpPr>
            <a:spLocks noChangeArrowheads="1"/>
          </p:cNvSpPr>
          <p:nvPr/>
        </p:nvSpPr>
        <p:spPr bwMode="auto">
          <a:xfrm>
            <a:off x="0" y="0"/>
            <a:ext cx="2943225" cy="420688"/>
          </a:xfrm>
          <a:prstGeom prst="rect">
            <a:avLst/>
          </a:prstGeom>
          <a:noFill/>
          <a:ln w="12700">
            <a:noFill/>
            <a:miter lim="800000"/>
            <a:headEnd/>
            <a:tailEnd/>
          </a:ln>
          <a:effectLst/>
        </p:spPr>
        <p:txBody>
          <a:bodyPr wrap="none" anchor="ctr"/>
          <a:lstStyle/>
          <a:p>
            <a:endParaRPr lang="ru-RU"/>
          </a:p>
        </p:txBody>
      </p:sp>
      <p:sp>
        <p:nvSpPr>
          <p:cNvPr id="308230" name="Rectangle 6"/>
          <p:cNvSpPr>
            <a:spLocks noGrp="1" noRot="1" noChangeAspect="1" noChangeArrowheads="1" noTextEdit="1"/>
          </p:cNvSpPr>
          <p:nvPr>
            <p:ph type="sldImg"/>
          </p:nvPr>
        </p:nvSpPr>
        <p:spPr bwMode="auto">
          <a:xfrm>
            <a:off x="596900" y="692150"/>
            <a:ext cx="5664200" cy="3416300"/>
          </a:xfrm>
          <a:prstGeom prst="rect">
            <a:avLst/>
          </a:prstGeom>
          <a:solidFill>
            <a:srgbClr val="FFFFFF"/>
          </a:solidFill>
          <a:ln w="12700" cap="flat">
            <a:solidFill>
              <a:srgbClr val="000000"/>
            </a:solidFill>
            <a:miter lim="800000"/>
            <a:headEnd/>
            <a:tailEnd/>
          </a:ln>
        </p:spPr>
      </p:sp>
      <p:sp>
        <p:nvSpPr>
          <p:cNvPr id="308231" name="Rectangle 7"/>
          <p:cNvSpPr>
            <a:spLocks noGrp="1" noChangeArrowheads="1"/>
          </p:cNvSpPr>
          <p:nvPr>
            <p:ph type="body" idx="1"/>
          </p:nvPr>
        </p:nvSpPr>
        <p:spPr bwMode="auto">
          <a:xfrm>
            <a:off x="928688" y="4376738"/>
            <a:ext cx="5033962" cy="4094162"/>
          </a:xfrm>
          <a:prstGeom prst="rect">
            <a:avLst/>
          </a:prstGeom>
          <a:noFill/>
          <a:ln w="12700">
            <a:miter lim="800000"/>
            <a:headEnd/>
            <a:tailEnd/>
          </a:ln>
        </p:spPr>
        <p:txBody>
          <a:bodyPr lIns="90481" tIns="44446" rIns="90481" bIns="44446"/>
          <a:lstStyle/>
          <a:p>
            <a:pPr lvl="1"/>
            <a:endParaRPr lang="de-CH" dirty="0"/>
          </a:p>
        </p:txBody>
      </p:sp>
    </p:spTree>
    <p:extLst>
      <p:ext uri="{BB962C8B-B14F-4D97-AF65-F5344CB8AC3E}">
        <p14:creationId xmlns:p14="http://schemas.microsoft.com/office/powerpoint/2010/main" val="153652032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dirty="0"/>
          </a:p>
        </p:txBody>
      </p:sp>
      <p:sp>
        <p:nvSpPr>
          <p:cNvPr id="4" name="Номер слайда 3"/>
          <p:cNvSpPr>
            <a:spLocks noGrp="1"/>
          </p:cNvSpPr>
          <p:nvPr>
            <p:ph type="sldNum" sz="quarter" idx="10"/>
          </p:nvPr>
        </p:nvSpPr>
        <p:spPr/>
        <p:txBody>
          <a:bodyPr/>
          <a:lstStyle/>
          <a:p>
            <a:fld id="{F5516B91-39D6-4226-A583-3C583C21CC95}" type="slidenum">
              <a:rPr lang="ru-RU" smtClean="0"/>
              <a:pPr/>
              <a:t>78</a:t>
            </a:fld>
            <a:endParaRPr lang="ru-RU"/>
          </a:p>
        </p:txBody>
      </p:sp>
    </p:spTree>
    <p:extLst>
      <p:ext uri="{BB962C8B-B14F-4D97-AF65-F5344CB8AC3E}">
        <p14:creationId xmlns:p14="http://schemas.microsoft.com/office/powerpoint/2010/main" val="5800744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a:xfrm>
            <a:off x="585788" y="685800"/>
            <a:ext cx="5686425" cy="3429000"/>
          </a:xfrm>
        </p:spPr>
      </p:sp>
      <p:sp>
        <p:nvSpPr>
          <p:cNvPr id="3" name="Заметки 2"/>
          <p:cNvSpPr>
            <a:spLocks noGrp="1"/>
          </p:cNvSpPr>
          <p:nvPr>
            <p:ph type="body" idx="1"/>
          </p:nvPr>
        </p:nvSpPr>
        <p:spPr/>
        <p:txBody>
          <a:bodyPr>
            <a:normAutofit/>
          </a:bodyPr>
          <a:lstStyle/>
          <a:p>
            <a:endParaRPr lang="ru-RU"/>
          </a:p>
        </p:txBody>
      </p:sp>
      <p:sp>
        <p:nvSpPr>
          <p:cNvPr id="4" name="Номер слайда 3"/>
          <p:cNvSpPr>
            <a:spLocks noGrp="1"/>
          </p:cNvSpPr>
          <p:nvPr>
            <p:ph type="sldNum" sz="quarter" idx="10"/>
          </p:nvPr>
        </p:nvSpPr>
        <p:spPr/>
        <p:txBody>
          <a:bodyPr/>
          <a:lstStyle/>
          <a:p>
            <a:pPr>
              <a:defRPr/>
            </a:pPr>
            <a:fld id="{517C757D-17F7-4B05-87CA-BC7A75EC8FFB}" type="slidenum">
              <a:rPr lang="ru-RU" altLang="ru-RU" smtClean="0"/>
              <a:pPr>
                <a:defRPr/>
              </a:pPr>
              <a:t>94</a:t>
            </a:fld>
            <a:endParaRPr lang="ru-RU" altLang="ru-RU"/>
          </a:p>
        </p:txBody>
      </p:sp>
    </p:spTree>
    <p:extLst>
      <p:ext uri="{BB962C8B-B14F-4D97-AF65-F5344CB8AC3E}">
        <p14:creationId xmlns:p14="http://schemas.microsoft.com/office/powerpoint/2010/main" val="51661351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4914" name="Rectangle 4098"/>
          <p:cNvSpPr>
            <a:spLocks noGrp="1" noRot="1" noChangeAspect="1" noChangeArrowheads="1" noTextEdit="1"/>
          </p:cNvSpPr>
          <p:nvPr>
            <p:ph type="sldImg"/>
          </p:nvPr>
        </p:nvSpPr>
        <p:spPr>
          <a:xfrm>
            <a:off x="596900" y="692150"/>
            <a:ext cx="5664200" cy="3416300"/>
          </a:xfrm>
          <a:ln/>
        </p:spPr>
      </p:sp>
      <p:sp>
        <p:nvSpPr>
          <p:cNvPr id="294915" name="Rectangle 4099"/>
          <p:cNvSpPr>
            <a:spLocks noGrp="1" noChangeArrowheads="1"/>
          </p:cNvSpPr>
          <p:nvPr>
            <p:ph type="body" idx="1"/>
          </p:nvPr>
        </p:nvSpPr>
        <p:spPr/>
        <p:txBody>
          <a:bodyPr/>
          <a:lstStyle/>
          <a:p>
            <a:r>
              <a:rPr lang="en-GB" i="1"/>
              <a:t>Categories</a:t>
            </a:r>
          </a:p>
          <a:p>
            <a:r>
              <a:rPr lang="en-US"/>
              <a:t>The construction of the 3 theory grounded categories of key competencies that is  the result of a body of scholarly literature and on interdisciplinary insight. </a:t>
            </a:r>
          </a:p>
          <a:p>
            <a:r>
              <a:rPr lang="en-US"/>
              <a:t>The categories constitute a conceptual basis for mapping and further conceptualizing key competencies.</a:t>
            </a:r>
          </a:p>
          <a:p>
            <a:r>
              <a:rPr lang="en-US"/>
              <a:t>Within each category we propose a number of key competencies.</a:t>
            </a:r>
          </a:p>
          <a:p>
            <a:r>
              <a:rPr lang="en-US"/>
              <a:t>They have been developed by analyzing the various contributions (in particular the country reports and expert opinions) to DeSeCo in light of the definitional, conceptual and normative parameters established.</a:t>
            </a:r>
          </a:p>
          <a:p>
            <a:endParaRPr lang="en-US"/>
          </a:p>
        </p:txBody>
      </p:sp>
    </p:spTree>
    <p:extLst>
      <p:ext uri="{BB962C8B-B14F-4D97-AF65-F5344CB8AC3E}">
        <p14:creationId xmlns:p14="http://schemas.microsoft.com/office/powerpoint/2010/main" val="364823871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5346" name="Rectangle 2"/>
          <p:cNvSpPr>
            <a:spLocks noGrp="1" noRot="1" noChangeAspect="1" noChangeArrowheads="1" noTextEdit="1"/>
          </p:cNvSpPr>
          <p:nvPr>
            <p:ph type="sldImg"/>
          </p:nvPr>
        </p:nvSpPr>
        <p:spPr>
          <a:xfrm>
            <a:off x="596900" y="692150"/>
            <a:ext cx="5664200" cy="3416300"/>
          </a:xfrm>
          <a:ln cap="flat"/>
        </p:spPr>
      </p:sp>
      <p:sp>
        <p:nvSpPr>
          <p:cNvPr id="185347" name="Rectangle 3"/>
          <p:cNvSpPr>
            <a:spLocks noGrp="1" noChangeArrowheads="1"/>
          </p:cNvSpPr>
          <p:nvPr>
            <p:ph type="body" idx="1"/>
          </p:nvPr>
        </p:nvSpPr>
        <p:spPr>
          <a:noFill/>
          <a:ln/>
        </p:spPr>
        <p:txBody>
          <a:bodyPr/>
          <a:lstStyle/>
          <a:p>
            <a:r>
              <a:rPr lang="en-US" i="1"/>
              <a:t>Acting autonomously</a:t>
            </a:r>
          </a:p>
          <a:p>
            <a:r>
              <a:rPr lang="en-US"/>
              <a:t>To act autonomously incorporates two central interrelated ideas: the development of personal identity, and the exercise of relative autonomy in the sense of deciding, choosing and acting in a given context. </a:t>
            </a:r>
          </a:p>
          <a:p>
            <a:pPr lvl="1"/>
            <a:r>
              <a:rPr lang="en-US" b="1"/>
              <a:t>the ability to exercise rights and take responsibilities</a:t>
            </a:r>
            <a:r>
              <a:rPr lang="en-US"/>
              <a:t>:</a:t>
            </a:r>
          </a:p>
          <a:p>
            <a:pPr lvl="1"/>
            <a:r>
              <a:rPr lang="en-US"/>
              <a:t>This key competence empowers individuals to put themselves forward as a subject of whom account has to be taken and to make choices as a citizen, as a family member, as a worker, as a consumer and so on. </a:t>
            </a:r>
          </a:p>
          <a:p>
            <a:pPr lvl="1"/>
            <a:r>
              <a:rPr lang="en-US" b="1"/>
              <a:t>the ability to form and conduct life plans and personal projects</a:t>
            </a:r>
            <a:r>
              <a:rPr lang="en-US"/>
              <a:t>:</a:t>
            </a:r>
          </a:p>
          <a:p>
            <a:pPr lvl="1"/>
            <a:r>
              <a:rPr lang="en-US"/>
              <a:t>This key competence enables individuals to conceptualize and actualize goals that make sense in their lives and are consistent with their values. </a:t>
            </a:r>
          </a:p>
          <a:p>
            <a:pPr lvl="1"/>
            <a:r>
              <a:rPr lang="en-US" b="1"/>
              <a:t>the ability to act within the big picture/the larger context: </a:t>
            </a:r>
          </a:p>
          <a:p>
            <a:pPr lvl="1"/>
            <a:r>
              <a:rPr lang="en-US"/>
              <a:t>This key competence implies that individuals understand how the larger context functions, their position in it, the issues at stake, and the possible consequences of their actions and take these factors into account when they act. </a:t>
            </a:r>
            <a:endParaRPr lang="en-US" i="1"/>
          </a:p>
          <a:p>
            <a:endParaRPr lang="en-US"/>
          </a:p>
        </p:txBody>
      </p:sp>
    </p:spTree>
    <p:extLst>
      <p:ext uri="{BB962C8B-B14F-4D97-AF65-F5344CB8AC3E}">
        <p14:creationId xmlns:p14="http://schemas.microsoft.com/office/powerpoint/2010/main" val="238621744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7026" name="Rectangle 2"/>
          <p:cNvSpPr>
            <a:spLocks noGrp="1" noRot="1" noChangeAspect="1" noChangeArrowheads="1" noTextEdit="1"/>
          </p:cNvSpPr>
          <p:nvPr>
            <p:ph type="sldImg"/>
          </p:nvPr>
        </p:nvSpPr>
        <p:spPr>
          <a:xfrm>
            <a:off x="596900" y="692150"/>
            <a:ext cx="5664200" cy="3416300"/>
          </a:xfrm>
          <a:ln cap="flat"/>
        </p:spPr>
      </p:sp>
      <p:sp>
        <p:nvSpPr>
          <p:cNvPr id="257027" name="Rectangle 3"/>
          <p:cNvSpPr>
            <a:spLocks noGrp="1" noChangeArrowheads="1"/>
          </p:cNvSpPr>
          <p:nvPr>
            <p:ph type="body" idx="1"/>
          </p:nvPr>
        </p:nvSpPr>
        <p:spPr>
          <a:noFill/>
          <a:ln/>
        </p:spPr>
        <p:txBody>
          <a:bodyPr/>
          <a:lstStyle/>
          <a:p>
            <a:pPr>
              <a:lnSpc>
                <a:spcPct val="90000"/>
              </a:lnSpc>
            </a:pPr>
            <a:r>
              <a:rPr lang="en-US" i="1"/>
              <a:t>Using tools interactively </a:t>
            </a:r>
          </a:p>
          <a:p>
            <a:pPr>
              <a:lnSpc>
                <a:spcPct val="90000"/>
              </a:lnSpc>
            </a:pPr>
            <a:r>
              <a:rPr lang="en-US"/>
              <a:t>To use a tool interactively assumes not only a familiarity with the tool itself but also an understanding of how the tool changes the way one can interact with the world. Underlying this is the idea that we encounter our world through our cognitive, social, and physical tools. These encounters shape how we make sense of the world and become competent in interaction </a:t>
            </a:r>
          </a:p>
          <a:p>
            <a:pPr lvl="1">
              <a:lnSpc>
                <a:spcPct val="90000"/>
              </a:lnSpc>
            </a:pPr>
            <a:r>
              <a:rPr lang="en-US" b="1"/>
              <a:t>the ability to use language, symbols, and text interactively:</a:t>
            </a:r>
          </a:p>
          <a:p>
            <a:pPr lvl="1">
              <a:lnSpc>
                <a:spcPct val="90000"/>
              </a:lnSpc>
            </a:pPr>
            <a:r>
              <a:rPr lang="en-US"/>
              <a:t>This key competence concerns the effective use of language and symbols in various forms and situations to achieve one’s goals, to communicate with others, to develop knowledge and potential. </a:t>
            </a:r>
          </a:p>
          <a:p>
            <a:pPr lvl="1">
              <a:lnSpc>
                <a:spcPct val="90000"/>
              </a:lnSpc>
            </a:pPr>
            <a:r>
              <a:rPr lang="en-US" b="1"/>
              <a:t>the ability to use knowledge and information interactively:</a:t>
            </a:r>
          </a:p>
          <a:p>
            <a:pPr lvl="1">
              <a:lnSpc>
                <a:spcPct val="90000"/>
              </a:lnSpc>
            </a:pPr>
            <a:r>
              <a:rPr lang="en-US"/>
              <a:t>This key competence concerns the effective use of information and knowledge. It enables individuals to manage knowledge and information and to use it as a basis for understanding options, forming opinions, making decisions, and taking actions. </a:t>
            </a:r>
          </a:p>
          <a:p>
            <a:pPr lvl="1">
              <a:lnSpc>
                <a:spcPct val="90000"/>
              </a:lnSpc>
            </a:pPr>
            <a:r>
              <a:rPr lang="en-US" b="1"/>
              <a:t>the ability to use (new) technology interactively:</a:t>
            </a:r>
          </a:p>
          <a:p>
            <a:pPr lvl="1">
              <a:lnSpc>
                <a:spcPct val="90000"/>
              </a:lnSpc>
            </a:pPr>
            <a:r>
              <a:rPr lang="en-US"/>
              <a:t>This key competence concerns not only the technical skills required to use the technology in question – for example, the internet – but an awareness of the new forms of interaction that are possible through the use of technology. This competence enables individuals to adapt their behavior in daily life to this potential. </a:t>
            </a:r>
            <a:endParaRPr lang="en-US" i="1"/>
          </a:p>
          <a:p>
            <a:pPr lvl="1">
              <a:lnSpc>
                <a:spcPct val="90000"/>
              </a:lnSpc>
            </a:pPr>
            <a:endParaRPr lang="en-US" i="1"/>
          </a:p>
          <a:p>
            <a:pPr>
              <a:lnSpc>
                <a:spcPct val="90000"/>
              </a:lnSpc>
            </a:pPr>
            <a:endParaRPr lang="en-US"/>
          </a:p>
        </p:txBody>
      </p:sp>
    </p:spTree>
    <p:extLst>
      <p:ext uri="{BB962C8B-B14F-4D97-AF65-F5344CB8AC3E}">
        <p14:creationId xmlns:p14="http://schemas.microsoft.com/office/powerpoint/2010/main" val="187373689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9074" name="Rectangle 2"/>
          <p:cNvSpPr>
            <a:spLocks noGrp="1" noRot="1" noChangeAspect="1" noChangeArrowheads="1" noTextEdit="1"/>
          </p:cNvSpPr>
          <p:nvPr>
            <p:ph type="sldImg"/>
          </p:nvPr>
        </p:nvSpPr>
        <p:spPr>
          <a:xfrm>
            <a:off x="596900" y="692150"/>
            <a:ext cx="5664200" cy="3416300"/>
          </a:xfrm>
          <a:ln cap="flat"/>
        </p:spPr>
      </p:sp>
      <p:sp>
        <p:nvSpPr>
          <p:cNvPr id="259075" name="Rectangle 3"/>
          <p:cNvSpPr>
            <a:spLocks noGrp="1" noChangeArrowheads="1"/>
          </p:cNvSpPr>
          <p:nvPr>
            <p:ph type="body" idx="1"/>
          </p:nvPr>
        </p:nvSpPr>
        <p:spPr>
          <a:noFill/>
          <a:ln/>
        </p:spPr>
        <p:txBody>
          <a:bodyPr/>
          <a:lstStyle/>
          <a:p>
            <a:r>
              <a:rPr lang="en-US" i="1"/>
              <a:t>Functioning in socially heterogeneous groups</a:t>
            </a:r>
          </a:p>
          <a:p>
            <a:r>
              <a:rPr lang="en-US"/>
              <a:t>Focus on the interaction with the “other”, the different other. Living and participating in multicultural societies and coping with increasing individual and social diversity requires the ability to interact and coexist with people who do not necessarily speak the same language (literally or metaphorically) or share the same memory and history. Relevant for creating social capital.</a:t>
            </a:r>
          </a:p>
          <a:p>
            <a:pPr lvl="1"/>
            <a:r>
              <a:rPr lang="en-US" b="1"/>
              <a:t>the ability to relate well to others:</a:t>
            </a:r>
          </a:p>
          <a:p>
            <a:pPr lvl="1"/>
            <a:r>
              <a:rPr lang="en-US"/>
              <a:t>This key competence allows individuals to initiate, maintain, and manage personal relationships.</a:t>
            </a:r>
          </a:p>
          <a:p>
            <a:pPr lvl="1"/>
            <a:r>
              <a:rPr lang="en-US" b="1"/>
              <a:t>the ability to cooperate:</a:t>
            </a:r>
          </a:p>
          <a:p>
            <a:pPr lvl="1"/>
            <a:r>
              <a:rPr lang="en-US"/>
              <a:t>This key competence enables individuals to work together towards a common goal.</a:t>
            </a:r>
          </a:p>
          <a:p>
            <a:pPr lvl="1"/>
            <a:r>
              <a:rPr lang="en-US" b="1"/>
              <a:t>the ability to manage and resolve conflict:</a:t>
            </a:r>
          </a:p>
          <a:p>
            <a:pPr lvl="1"/>
            <a:r>
              <a:rPr lang="en-US"/>
              <a:t>This key competence implies that individuals accept conflict as an inherent aspect of human relationships and approach its management and resolution in a constructive manner.</a:t>
            </a:r>
          </a:p>
        </p:txBody>
      </p:sp>
    </p:spTree>
    <p:extLst>
      <p:ext uri="{BB962C8B-B14F-4D97-AF65-F5344CB8AC3E}">
        <p14:creationId xmlns:p14="http://schemas.microsoft.com/office/powerpoint/2010/main" val="170684574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9010" name="Rectangle 1026"/>
          <p:cNvSpPr>
            <a:spLocks noGrp="1" noRot="1" noChangeAspect="1" noChangeArrowheads="1" noTextEdit="1"/>
          </p:cNvSpPr>
          <p:nvPr>
            <p:ph type="sldImg"/>
          </p:nvPr>
        </p:nvSpPr>
        <p:spPr bwMode="auto">
          <a:xfrm>
            <a:off x="596900" y="692150"/>
            <a:ext cx="5664200" cy="3416300"/>
          </a:xfrm>
          <a:prstGeom prst="rect">
            <a:avLst/>
          </a:prstGeom>
          <a:solidFill>
            <a:srgbClr val="FFFFFF"/>
          </a:solidFill>
          <a:ln w="12700" cap="flat">
            <a:solidFill>
              <a:srgbClr val="000000"/>
            </a:solidFill>
            <a:miter lim="800000"/>
            <a:headEnd/>
            <a:tailEnd/>
          </a:ln>
        </p:spPr>
      </p:sp>
      <p:sp>
        <p:nvSpPr>
          <p:cNvPr id="299011" name="Rectangle 1027"/>
          <p:cNvSpPr>
            <a:spLocks noGrp="1" noChangeArrowheads="1"/>
          </p:cNvSpPr>
          <p:nvPr>
            <p:ph type="body" idx="1"/>
          </p:nvPr>
        </p:nvSpPr>
        <p:spPr bwMode="auto">
          <a:xfrm>
            <a:off x="922338" y="4376738"/>
            <a:ext cx="5386387" cy="4090987"/>
          </a:xfrm>
          <a:prstGeom prst="rect">
            <a:avLst/>
          </a:prstGeom>
          <a:noFill/>
          <a:ln w="12700">
            <a:miter lim="800000"/>
            <a:headEnd/>
            <a:tailEnd/>
          </a:ln>
        </p:spPr>
        <p:txBody>
          <a:bodyPr lIns="107950" tIns="53975" rIns="107950" bIns="53975"/>
          <a:lstStyle/>
          <a:p>
            <a:r>
              <a:rPr lang="en-US"/>
              <a:t>This reflective/holistic approach = central feature of the key competencies identified.</a:t>
            </a:r>
          </a:p>
          <a:p>
            <a:r>
              <a:rPr lang="en-US"/>
              <a:t>Basic skills important, but not sufficient in light of the complexity of demands of the so called knowledge economy / information society.</a:t>
            </a:r>
          </a:p>
          <a:p>
            <a:r>
              <a:rPr lang="en-US"/>
              <a:t>Many scholars and experts agree that coping with the complex demands of modern life calls for the development of a higher level of mental complexity that implies critical thinking and a reflective and holistic approach on the part of the individual. = like a leading thread throughout the various contributions from scholars and experts prepared for DeSeCo.</a:t>
            </a:r>
          </a:p>
          <a:p>
            <a:endParaRPr lang="en-US"/>
          </a:p>
        </p:txBody>
      </p:sp>
    </p:spTree>
    <p:extLst>
      <p:ext uri="{BB962C8B-B14F-4D97-AF65-F5344CB8AC3E}">
        <p14:creationId xmlns:p14="http://schemas.microsoft.com/office/powerpoint/2010/main" val="199700109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Rectangle 7"/>
          <p:cNvSpPr>
            <a:spLocks noGrp="1" noChangeArrowheads="1"/>
          </p:cNvSpPr>
          <p:nvPr>
            <p:ph type="sldNum" sz="quarter" idx="5"/>
          </p:nvPr>
        </p:nvSpPr>
        <p:spPr>
          <a:noFill/>
        </p:spPr>
        <p:txBody>
          <a:bodyPr/>
          <a:lstStyle/>
          <a:p>
            <a:fld id="{4DCEB4FD-E01E-4269-A267-70E37EC63DCC}" type="slidenum">
              <a:rPr lang="ru-RU" smtClean="0">
                <a:latin typeface="Arial" pitchFamily="34" charset="0"/>
              </a:rPr>
              <a:pPr/>
              <a:t>16</a:t>
            </a:fld>
            <a:endParaRPr lang="ru-RU" smtClean="0">
              <a:latin typeface="Arial" pitchFamily="34" charset="0"/>
            </a:endParaRPr>
          </a:p>
        </p:txBody>
      </p:sp>
      <p:sp>
        <p:nvSpPr>
          <p:cNvPr id="98307" name="Rectangle 2"/>
          <p:cNvSpPr>
            <a:spLocks noGrp="1" noRot="1" noChangeAspect="1" noChangeArrowheads="1" noTextEdit="1"/>
          </p:cNvSpPr>
          <p:nvPr>
            <p:ph type="sldImg"/>
          </p:nvPr>
        </p:nvSpPr>
        <p:spPr>
          <a:ln/>
        </p:spPr>
      </p:sp>
      <p:sp>
        <p:nvSpPr>
          <p:cNvPr id="98308" name="Rectangle 3"/>
          <p:cNvSpPr>
            <a:spLocks noGrp="1" noChangeArrowheads="1"/>
          </p:cNvSpPr>
          <p:nvPr>
            <p:ph type="body" idx="1"/>
          </p:nvPr>
        </p:nvSpPr>
        <p:spPr>
          <a:noFill/>
          <a:ln/>
        </p:spPr>
        <p:txBody>
          <a:bodyPr/>
          <a:lstStyle/>
          <a:p>
            <a:pPr eaLnBrk="1" hangingPunct="1"/>
            <a:endParaRPr lang="ru-RU" smtClean="0">
              <a:latin typeface="Arial" pitchFamily="34" charset="0"/>
            </a:endParaRPr>
          </a:p>
        </p:txBody>
      </p:sp>
    </p:spTree>
    <p:extLst>
      <p:ext uri="{BB962C8B-B14F-4D97-AF65-F5344CB8AC3E}">
        <p14:creationId xmlns:p14="http://schemas.microsoft.com/office/powerpoint/2010/main" val="429418128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218" name="Rectangle 7"/>
          <p:cNvSpPr>
            <a:spLocks noGrp="1" noChangeArrowheads="1"/>
          </p:cNvSpPr>
          <p:nvPr>
            <p:ph type="sldNum" sz="quarter" idx="5"/>
          </p:nvPr>
        </p:nvSpPr>
        <p:spPr>
          <a:noFill/>
        </p:spPr>
        <p:txBody>
          <a:bodyPr/>
          <a:lstStyle/>
          <a:p>
            <a:fld id="{3BF41B6D-794E-42B5-8813-1F3292FFB450}" type="slidenum">
              <a:rPr lang="ru-RU"/>
              <a:pPr/>
              <a:t>21</a:t>
            </a:fld>
            <a:endParaRPr lang="ru-RU"/>
          </a:p>
        </p:txBody>
      </p:sp>
      <p:sp>
        <p:nvSpPr>
          <p:cNvPr id="137219" name="Rectangle 2"/>
          <p:cNvSpPr>
            <a:spLocks noGrp="1" noRot="1" noChangeAspect="1" noChangeArrowheads="1" noTextEdit="1"/>
          </p:cNvSpPr>
          <p:nvPr>
            <p:ph type="sldImg"/>
          </p:nvPr>
        </p:nvSpPr>
        <p:spPr>
          <a:ln/>
        </p:spPr>
      </p:sp>
      <p:sp>
        <p:nvSpPr>
          <p:cNvPr id="137220" name="Rectangle 3"/>
          <p:cNvSpPr>
            <a:spLocks noGrp="1" noChangeArrowheads="1"/>
          </p:cNvSpPr>
          <p:nvPr>
            <p:ph type="body" idx="1"/>
          </p:nvPr>
        </p:nvSpPr>
        <p:spPr>
          <a:xfrm>
            <a:off x="685800" y="4343400"/>
            <a:ext cx="5486400" cy="4114800"/>
          </a:xfrm>
          <a:noFill/>
          <a:ln/>
        </p:spPr>
        <p:txBody>
          <a:bodyPr/>
          <a:lstStyle/>
          <a:p>
            <a:pPr eaLnBrk="1" hangingPunct="1"/>
            <a:endParaRPr lang="ru-RU" sz="1600" dirty="0" smtClean="0"/>
          </a:p>
        </p:txBody>
      </p:sp>
    </p:spTree>
    <p:extLst>
      <p:ext uri="{BB962C8B-B14F-4D97-AF65-F5344CB8AC3E}">
        <p14:creationId xmlns:p14="http://schemas.microsoft.com/office/powerpoint/2010/main" val="402171270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891066" y="2225605"/>
            <a:ext cx="10098723" cy="1535700"/>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782130" y="4059820"/>
            <a:ext cx="8316595" cy="1830899"/>
          </a:xfrm>
        </p:spPr>
        <p:txBody>
          <a:bodyPr/>
          <a:lstStyle>
            <a:lvl1pPr marL="0" indent="0" algn="ctr">
              <a:buNone/>
              <a:defRPr>
                <a:solidFill>
                  <a:schemeClr val="tx1">
                    <a:tint val="75000"/>
                  </a:schemeClr>
                </a:solidFill>
              </a:defRPr>
            </a:lvl1pPr>
            <a:lvl2pPr marL="521102" indent="0" algn="ctr">
              <a:buNone/>
              <a:defRPr>
                <a:solidFill>
                  <a:schemeClr val="tx1">
                    <a:tint val="75000"/>
                  </a:schemeClr>
                </a:solidFill>
              </a:defRPr>
            </a:lvl2pPr>
            <a:lvl3pPr marL="1042203" indent="0" algn="ctr">
              <a:buNone/>
              <a:defRPr>
                <a:solidFill>
                  <a:schemeClr val="tx1">
                    <a:tint val="75000"/>
                  </a:schemeClr>
                </a:solidFill>
              </a:defRPr>
            </a:lvl3pPr>
            <a:lvl4pPr marL="1563305" indent="0" algn="ctr">
              <a:buNone/>
              <a:defRPr>
                <a:solidFill>
                  <a:schemeClr val="tx1">
                    <a:tint val="75000"/>
                  </a:schemeClr>
                </a:solidFill>
              </a:defRPr>
            </a:lvl4pPr>
            <a:lvl5pPr marL="2084405" indent="0" algn="ctr">
              <a:buNone/>
              <a:defRPr>
                <a:solidFill>
                  <a:schemeClr val="tx1">
                    <a:tint val="75000"/>
                  </a:schemeClr>
                </a:solidFill>
              </a:defRPr>
            </a:lvl5pPr>
            <a:lvl6pPr marL="2605510" indent="0" algn="ctr">
              <a:buNone/>
              <a:defRPr>
                <a:solidFill>
                  <a:schemeClr val="tx1">
                    <a:tint val="75000"/>
                  </a:schemeClr>
                </a:solidFill>
              </a:defRPr>
            </a:lvl6pPr>
            <a:lvl7pPr marL="3126610" indent="0" algn="ctr">
              <a:buNone/>
              <a:defRPr>
                <a:solidFill>
                  <a:schemeClr val="tx1">
                    <a:tint val="75000"/>
                  </a:schemeClr>
                </a:solidFill>
              </a:defRPr>
            </a:lvl7pPr>
            <a:lvl8pPr marL="3647712" indent="0" algn="ctr">
              <a:buNone/>
              <a:defRPr>
                <a:solidFill>
                  <a:schemeClr val="tx1">
                    <a:tint val="75000"/>
                  </a:schemeClr>
                </a:solidFill>
              </a:defRPr>
            </a:lvl8pPr>
            <a:lvl9pPr marL="4168815" indent="0" algn="ctr">
              <a:buNone/>
              <a:defRPr>
                <a:solidFill>
                  <a:schemeClr val="tx1">
                    <a:tint val="75000"/>
                  </a:schemeClr>
                </a:solidFill>
              </a:defRPr>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p>
            <a:fld id="{460BE020-E3D2-4B40-A05B-7CD782450F67}" type="datetimeFigureOut">
              <a:rPr lang="ru-RU" smtClean="0"/>
              <a:pPr/>
              <a:t>09.11.2020</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D2BAD091-9B88-4E15-8364-95918717355E}" type="slidenum">
              <a:rPr lang="ru-RU" smtClean="0"/>
              <a:pPr/>
              <a:t>‹#›</a:t>
            </a:fld>
            <a:endParaRPr 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460BE020-E3D2-4B40-A05B-7CD782450F67}" type="datetimeFigureOut">
              <a:rPr lang="ru-RU" smtClean="0"/>
              <a:pPr/>
              <a:t>09.11.2020</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D2BAD091-9B88-4E15-8364-95918717355E}" type="slidenum">
              <a:rPr lang="ru-RU" smtClean="0"/>
              <a:pPr/>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8613619" y="286908"/>
            <a:ext cx="2673191" cy="6112948"/>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594044" y="286908"/>
            <a:ext cx="7821560" cy="6112948"/>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460BE020-E3D2-4B40-A05B-7CD782450F67}" type="datetimeFigureOut">
              <a:rPr lang="ru-RU" smtClean="0"/>
              <a:pPr/>
              <a:t>09.11.2020</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D2BAD091-9B88-4E15-8364-95918717355E}" type="slidenum">
              <a:rPr lang="ru-RU" smtClean="0"/>
              <a:pPr/>
              <a:t>‹#›</a:t>
            </a:fld>
            <a:endParaRPr lang="ru-RU"/>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cSld name="Заголовок, текст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94045" y="286908"/>
            <a:ext cx="10692765" cy="1194065"/>
          </a:xfrm>
        </p:spPr>
        <p:txBody>
          <a:bodyPr/>
          <a:lstStyle/>
          <a:p>
            <a:r>
              <a:rPr lang="ru-RU" smtClean="0"/>
              <a:t>Образец заголовка</a:t>
            </a:r>
            <a:endParaRPr lang="ru-RU"/>
          </a:p>
        </p:txBody>
      </p:sp>
      <p:sp>
        <p:nvSpPr>
          <p:cNvPr id="3" name="Текст 2"/>
          <p:cNvSpPr>
            <a:spLocks noGrp="1"/>
          </p:cNvSpPr>
          <p:nvPr>
            <p:ph type="body" sz="half" idx="1"/>
          </p:nvPr>
        </p:nvSpPr>
        <p:spPr>
          <a:xfrm>
            <a:off x="594044" y="1671693"/>
            <a:ext cx="5247375" cy="4728165"/>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6039432" y="1671693"/>
            <a:ext cx="5247375" cy="4728165"/>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Rectangle 4"/>
          <p:cNvSpPr>
            <a:spLocks noGrp="1" noChangeArrowheads="1"/>
          </p:cNvSpPr>
          <p:nvPr>
            <p:ph type="dt" sz="half" idx="10"/>
          </p:nvPr>
        </p:nvSpPr>
        <p:spPr>
          <a:ln/>
        </p:spPr>
        <p:txBody>
          <a:bodyPr/>
          <a:lstStyle>
            <a:lvl1pPr>
              <a:defRPr/>
            </a:lvl1pPr>
          </a:lstStyle>
          <a:p>
            <a:pPr>
              <a:defRPr/>
            </a:pPr>
            <a:endParaRPr lang="ru-RU"/>
          </a:p>
        </p:txBody>
      </p:sp>
      <p:sp>
        <p:nvSpPr>
          <p:cNvPr id="6" name="Rectangle 5"/>
          <p:cNvSpPr>
            <a:spLocks noGrp="1" noChangeArrowheads="1"/>
          </p:cNvSpPr>
          <p:nvPr>
            <p:ph type="ftr" sz="quarter" idx="11"/>
          </p:nvPr>
        </p:nvSpPr>
        <p:spPr>
          <a:ln/>
        </p:spPr>
        <p:txBody>
          <a:bodyPr/>
          <a:lstStyle>
            <a:lvl1pPr>
              <a:defRPr/>
            </a:lvl1pPr>
          </a:lstStyle>
          <a:p>
            <a:pPr>
              <a:defRPr/>
            </a:pPr>
            <a:endParaRPr lang="ru-RU"/>
          </a:p>
        </p:txBody>
      </p:sp>
      <p:sp>
        <p:nvSpPr>
          <p:cNvPr id="7" name="Rectangle 6"/>
          <p:cNvSpPr>
            <a:spLocks noGrp="1" noChangeArrowheads="1"/>
          </p:cNvSpPr>
          <p:nvPr>
            <p:ph type="sldNum" sz="quarter" idx="12"/>
          </p:nvPr>
        </p:nvSpPr>
        <p:spPr>
          <a:ln/>
        </p:spPr>
        <p:txBody>
          <a:bodyPr/>
          <a:lstStyle>
            <a:lvl1pPr>
              <a:defRPr/>
            </a:lvl1pPr>
          </a:lstStyle>
          <a:p>
            <a:pPr>
              <a:defRPr/>
            </a:pPr>
            <a:fld id="{1F70B5FC-6D3C-4975-A361-DFA2A70B3164}" type="slidenum">
              <a:rPr lang="ru-RU" altLang="ru-RU"/>
              <a:pPr>
                <a:defRPr/>
              </a:pPr>
              <a:t>‹#›</a:t>
            </a:fld>
            <a:endParaRPr lang="ru-RU" altLang="ru-RU"/>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bl">
  <p:cSld name="Заголовок и таблиц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94043" y="286908"/>
            <a:ext cx="10692765" cy="963543"/>
          </a:xfrm>
        </p:spPr>
        <p:txBody>
          <a:bodyPr/>
          <a:lstStyle>
            <a:lvl1pPr>
              <a:defRPr>
                <a:solidFill>
                  <a:schemeClr val="accent6">
                    <a:lumMod val="75000"/>
                  </a:schemeClr>
                </a:solidFill>
              </a:defRPr>
            </a:lvl1pPr>
          </a:lstStyle>
          <a:p>
            <a:r>
              <a:rPr lang="ru-RU" dirty="0" smtClean="0"/>
              <a:t>Образец заголовка</a:t>
            </a:r>
            <a:endParaRPr lang="ru-RU" dirty="0"/>
          </a:p>
        </p:txBody>
      </p:sp>
      <p:sp>
        <p:nvSpPr>
          <p:cNvPr id="3" name="Таблица 2"/>
          <p:cNvSpPr>
            <a:spLocks noGrp="1"/>
          </p:cNvSpPr>
          <p:nvPr>
            <p:ph type="tbl" idx="1"/>
          </p:nvPr>
        </p:nvSpPr>
        <p:spPr>
          <a:xfrm>
            <a:off x="1355160" y="1671691"/>
            <a:ext cx="9931647" cy="4728165"/>
          </a:xfrm>
        </p:spPr>
        <p:txBody>
          <a:bodyPr/>
          <a:lstStyle/>
          <a:p>
            <a:pPr lvl="0"/>
            <a:endParaRPr lang="ru-RU" noProof="0" smtClean="0"/>
          </a:p>
        </p:txBody>
      </p:sp>
      <p:sp>
        <p:nvSpPr>
          <p:cNvPr id="4" name="Rectangle 4"/>
          <p:cNvSpPr>
            <a:spLocks noGrp="1" noChangeArrowheads="1"/>
          </p:cNvSpPr>
          <p:nvPr>
            <p:ph type="dt" sz="half" idx="10"/>
          </p:nvPr>
        </p:nvSpPr>
        <p:spPr>
          <a:ln/>
        </p:spPr>
        <p:txBody>
          <a:bodyPr/>
          <a:lstStyle>
            <a:lvl1pPr>
              <a:defRPr/>
            </a:lvl1pPr>
          </a:lstStyle>
          <a:p>
            <a:pPr>
              <a:defRPr/>
            </a:pPr>
            <a:endParaRPr lang="ru-RU"/>
          </a:p>
        </p:txBody>
      </p:sp>
      <p:sp>
        <p:nvSpPr>
          <p:cNvPr id="5" name="Rectangle 5"/>
          <p:cNvSpPr>
            <a:spLocks noGrp="1" noChangeArrowheads="1"/>
          </p:cNvSpPr>
          <p:nvPr>
            <p:ph type="ftr" sz="quarter" idx="11"/>
          </p:nvPr>
        </p:nvSpPr>
        <p:spPr>
          <a:ln/>
        </p:spPr>
        <p:txBody>
          <a:bodyPr/>
          <a:lstStyle>
            <a:lvl1pPr>
              <a:defRPr/>
            </a:lvl1pPr>
          </a:lstStyle>
          <a:p>
            <a:pPr>
              <a:defRPr/>
            </a:pPr>
            <a:endParaRPr lang="ru-RU"/>
          </a:p>
        </p:txBody>
      </p:sp>
      <p:sp>
        <p:nvSpPr>
          <p:cNvPr id="6" name="Rectangle 6"/>
          <p:cNvSpPr>
            <a:spLocks noGrp="1" noChangeArrowheads="1"/>
          </p:cNvSpPr>
          <p:nvPr>
            <p:ph type="sldNum" sz="quarter" idx="12"/>
          </p:nvPr>
        </p:nvSpPr>
        <p:spPr>
          <a:ln/>
        </p:spPr>
        <p:txBody>
          <a:bodyPr/>
          <a:lstStyle>
            <a:lvl1pPr>
              <a:defRPr/>
            </a:lvl1pPr>
          </a:lstStyle>
          <a:p>
            <a:pPr>
              <a:defRPr/>
            </a:pPr>
            <a:fld id="{7A304045-49F7-4340-B718-BDF372A0988D}" type="slidenum">
              <a:rPr lang="ru-RU" altLang="ru-RU"/>
              <a:pPr>
                <a:defRPr/>
              </a:pPr>
              <a:t>‹#›</a:t>
            </a:fld>
            <a:endParaRPr lang="ru-RU" altLang="ru-RU"/>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dgm">
  <p:cSld name="Заголовок, схема или организационная диаграмм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91064" y="636834"/>
            <a:ext cx="10098723" cy="1194065"/>
          </a:xfrm>
        </p:spPr>
        <p:txBody>
          <a:bodyPr/>
          <a:lstStyle/>
          <a:p>
            <a:r>
              <a:rPr lang="ru-RU" smtClean="0"/>
              <a:t>Образец заголовка</a:t>
            </a:r>
            <a:endParaRPr lang="ru-RU"/>
          </a:p>
        </p:txBody>
      </p:sp>
      <p:sp>
        <p:nvSpPr>
          <p:cNvPr id="3" name="Рисунок SmartArt 2"/>
          <p:cNvSpPr>
            <a:spLocks noGrp="1"/>
          </p:cNvSpPr>
          <p:nvPr>
            <p:ph type="dgm" idx="1"/>
          </p:nvPr>
        </p:nvSpPr>
        <p:spPr>
          <a:xfrm>
            <a:off x="891064" y="2069712"/>
            <a:ext cx="10098723" cy="4298633"/>
          </a:xfrm>
        </p:spPr>
        <p:txBody>
          <a:bodyPr/>
          <a:lstStyle/>
          <a:p>
            <a:pPr lvl="0"/>
            <a:endParaRPr lang="ru-RU" noProof="0"/>
          </a:p>
        </p:txBody>
      </p:sp>
      <p:sp>
        <p:nvSpPr>
          <p:cNvPr id="4" name="Дата 3"/>
          <p:cNvSpPr>
            <a:spLocks noGrp="1"/>
          </p:cNvSpPr>
          <p:nvPr>
            <p:ph type="dt" sz="half" idx="10"/>
          </p:nvPr>
        </p:nvSpPr>
        <p:spPr>
          <a:xfrm>
            <a:off x="891064" y="6527553"/>
            <a:ext cx="2475177" cy="477626"/>
          </a:xfrm>
        </p:spPr>
        <p:txBody>
          <a:bodyPr/>
          <a:lstStyle>
            <a:lvl1pPr>
              <a:defRPr/>
            </a:lvl1pPr>
          </a:lstStyle>
          <a:p>
            <a:pPr>
              <a:defRPr/>
            </a:pPr>
            <a:endParaRPr lang="ru-RU"/>
          </a:p>
        </p:txBody>
      </p:sp>
      <p:sp>
        <p:nvSpPr>
          <p:cNvPr id="5" name="Нижний колонтитул 4"/>
          <p:cNvSpPr>
            <a:spLocks noGrp="1"/>
          </p:cNvSpPr>
          <p:nvPr>
            <p:ph type="ftr" sz="quarter" idx="11"/>
          </p:nvPr>
        </p:nvSpPr>
        <p:spPr>
          <a:xfrm>
            <a:off x="4059291" y="6527553"/>
            <a:ext cx="3762269" cy="477626"/>
          </a:xfrm>
        </p:spPr>
        <p:txBody>
          <a:bodyPr/>
          <a:lstStyle>
            <a:lvl1pPr>
              <a:defRPr/>
            </a:lvl1pPr>
          </a:lstStyle>
          <a:p>
            <a:pPr>
              <a:defRPr/>
            </a:pPr>
            <a:endParaRPr lang="ru-RU"/>
          </a:p>
        </p:txBody>
      </p:sp>
      <p:sp>
        <p:nvSpPr>
          <p:cNvPr id="6" name="Номер слайда 5"/>
          <p:cNvSpPr>
            <a:spLocks noGrp="1"/>
          </p:cNvSpPr>
          <p:nvPr>
            <p:ph type="sldNum" sz="quarter" idx="12"/>
          </p:nvPr>
        </p:nvSpPr>
        <p:spPr>
          <a:xfrm>
            <a:off x="8514609" y="6527553"/>
            <a:ext cx="2475177" cy="477626"/>
          </a:xfrm>
        </p:spPr>
        <p:txBody>
          <a:bodyPr/>
          <a:lstStyle>
            <a:lvl1pPr>
              <a:defRPr/>
            </a:lvl1pPr>
          </a:lstStyle>
          <a:p>
            <a:pPr>
              <a:defRPr/>
            </a:pPr>
            <a:fld id="{9466B610-2643-4B57-A22C-A499635ED07C}" type="slidenum">
              <a:rPr lang="ru-RU"/>
              <a:pPr>
                <a:defRPr/>
              </a:pPr>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94045" y="286911"/>
            <a:ext cx="10692765" cy="775005"/>
          </a:xfrm>
        </p:spPr>
        <p:txBody>
          <a:bodyPr>
            <a:normAutofit/>
          </a:bodyPr>
          <a:lstStyle>
            <a:lvl1pPr>
              <a:defRPr sz="4000" b="1"/>
            </a:lvl1pPr>
          </a:lstStyle>
          <a:p>
            <a:r>
              <a:rPr lang="ru-RU" smtClean="0"/>
              <a:t>Образец заголовка</a:t>
            </a:r>
            <a:endParaRPr lang="ru-RU"/>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460BE020-E3D2-4B40-A05B-7CD782450F67}" type="datetimeFigureOut">
              <a:rPr lang="ru-RU" smtClean="0"/>
              <a:pPr/>
              <a:t>09.11.2020</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D2BAD091-9B88-4E15-8364-95918717355E}" type="slidenum">
              <a:rPr lang="ru-RU" smtClean="0"/>
              <a:pPr/>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938509" y="4603786"/>
            <a:ext cx="10098723" cy="1422928"/>
          </a:xfrm>
        </p:spPr>
        <p:txBody>
          <a:bodyPr anchor="t"/>
          <a:lstStyle>
            <a:lvl1pPr algn="l">
              <a:defRPr sz="4700" b="1" cap="all"/>
            </a:lvl1pPr>
          </a:lstStyle>
          <a:p>
            <a:r>
              <a:rPr lang="ru-RU" smtClean="0"/>
              <a:t>Образец заголовка</a:t>
            </a:r>
            <a:endParaRPr lang="ru-RU"/>
          </a:p>
        </p:txBody>
      </p:sp>
      <p:sp>
        <p:nvSpPr>
          <p:cNvPr id="3" name="Текст 2"/>
          <p:cNvSpPr>
            <a:spLocks noGrp="1"/>
          </p:cNvSpPr>
          <p:nvPr>
            <p:ph type="body" idx="1"/>
          </p:nvPr>
        </p:nvSpPr>
        <p:spPr>
          <a:xfrm>
            <a:off x="938509" y="3036577"/>
            <a:ext cx="10098723" cy="1567210"/>
          </a:xfrm>
        </p:spPr>
        <p:txBody>
          <a:bodyPr anchor="b"/>
          <a:lstStyle>
            <a:lvl1pPr marL="0" indent="0">
              <a:buNone/>
              <a:defRPr sz="2300">
                <a:solidFill>
                  <a:schemeClr val="tx1">
                    <a:tint val="75000"/>
                  </a:schemeClr>
                </a:solidFill>
              </a:defRPr>
            </a:lvl1pPr>
            <a:lvl2pPr marL="521102" indent="0">
              <a:buNone/>
              <a:defRPr sz="2100">
                <a:solidFill>
                  <a:schemeClr val="tx1">
                    <a:tint val="75000"/>
                  </a:schemeClr>
                </a:solidFill>
              </a:defRPr>
            </a:lvl2pPr>
            <a:lvl3pPr marL="1042203" indent="0">
              <a:buNone/>
              <a:defRPr sz="1900">
                <a:solidFill>
                  <a:schemeClr val="tx1">
                    <a:tint val="75000"/>
                  </a:schemeClr>
                </a:solidFill>
              </a:defRPr>
            </a:lvl3pPr>
            <a:lvl4pPr marL="1563305" indent="0">
              <a:buNone/>
              <a:defRPr sz="1600">
                <a:solidFill>
                  <a:schemeClr val="tx1">
                    <a:tint val="75000"/>
                  </a:schemeClr>
                </a:solidFill>
              </a:defRPr>
            </a:lvl4pPr>
            <a:lvl5pPr marL="2084405" indent="0">
              <a:buNone/>
              <a:defRPr sz="1600">
                <a:solidFill>
                  <a:schemeClr val="tx1">
                    <a:tint val="75000"/>
                  </a:schemeClr>
                </a:solidFill>
              </a:defRPr>
            </a:lvl5pPr>
            <a:lvl6pPr marL="2605510" indent="0">
              <a:buNone/>
              <a:defRPr sz="1600">
                <a:solidFill>
                  <a:schemeClr val="tx1">
                    <a:tint val="75000"/>
                  </a:schemeClr>
                </a:solidFill>
              </a:defRPr>
            </a:lvl6pPr>
            <a:lvl7pPr marL="3126610" indent="0">
              <a:buNone/>
              <a:defRPr sz="1600">
                <a:solidFill>
                  <a:schemeClr val="tx1">
                    <a:tint val="75000"/>
                  </a:schemeClr>
                </a:solidFill>
              </a:defRPr>
            </a:lvl7pPr>
            <a:lvl8pPr marL="3647712" indent="0">
              <a:buNone/>
              <a:defRPr sz="1600">
                <a:solidFill>
                  <a:schemeClr val="tx1">
                    <a:tint val="75000"/>
                  </a:schemeClr>
                </a:solidFill>
              </a:defRPr>
            </a:lvl8pPr>
            <a:lvl9pPr marL="4168815" indent="0">
              <a:buNone/>
              <a:defRPr sz="16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fld id="{460BE020-E3D2-4B40-A05B-7CD782450F67}" type="datetimeFigureOut">
              <a:rPr lang="ru-RU" smtClean="0"/>
              <a:pPr/>
              <a:t>09.11.2020</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D2BAD091-9B88-4E15-8364-95918717355E}" type="slidenum">
              <a:rPr lang="ru-RU" smtClean="0"/>
              <a:pPr/>
              <a:t>‹#›</a:t>
            </a:fld>
            <a:endParaRPr lang="ru-RU"/>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sz="half" idx="1"/>
          </p:nvPr>
        </p:nvSpPr>
        <p:spPr>
          <a:xfrm>
            <a:off x="594048" y="1671693"/>
            <a:ext cx="5247375" cy="4728165"/>
          </a:xfrm>
        </p:spPr>
        <p:txBody>
          <a:bodyPr/>
          <a:lstStyle>
            <a:lvl1pPr>
              <a:defRPr sz="3200"/>
            </a:lvl1pPr>
            <a:lvl2pPr>
              <a:defRPr sz="2700"/>
            </a:lvl2pPr>
            <a:lvl3pPr>
              <a:defRPr sz="2300"/>
            </a:lvl3pPr>
            <a:lvl4pPr>
              <a:defRPr sz="2100"/>
            </a:lvl4pPr>
            <a:lvl5pPr>
              <a:defRPr sz="2100"/>
            </a:lvl5pPr>
            <a:lvl6pPr>
              <a:defRPr sz="2100"/>
            </a:lvl6pPr>
            <a:lvl7pPr>
              <a:defRPr sz="2100"/>
            </a:lvl7pPr>
            <a:lvl8pPr>
              <a:defRPr sz="2100"/>
            </a:lvl8pPr>
            <a:lvl9pPr>
              <a:defRPr sz="21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6039435" y="1671693"/>
            <a:ext cx="5247375" cy="4728165"/>
          </a:xfrm>
        </p:spPr>
        <p:txBody>
          <a:bodyPr/>
          <a:lstStyle>
            <a:lvl1pPr>
              <a:defRPr sz="3200"/>
            </a:lvl1pPr>
            <a:lvl2pPr>
              <a:defRPr sz="2700"/>
            </a:lvl2pPr>
            <a:lvl3pPr>
              <a:defRPr sz="2300"/>
            </a:lvl3pPr>
            <a:lvl4pPr>
              <a:defRPr sz="2100"/>
            </a:lvl4pPr>
            <a:lvl5pPr>
              <a:defRPr sz="2100"/>
            </a:lvl5pPr>
            <a:lvl6pPr>
              <a:defRPr sz="2100"/>
            </a:lvl6pPr>
            <a:lvl7pPr>
              <a:defRPr sz="2100"/>
            </a:lvl7pPr>
            <a:lvl8pPr>
              <a:defRPr sz="2100"/>
            </a:lvl8pPr>
            <a:lvl9pPr>
              <a:defRPr sz="21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p>
            <a:fld id="{460BE020-E3D2-4B40-A05B-7CD782450F67}" type="datetimeFigureOut">
              <a:rPr lang="ru-RU" smtClean="0"/>
              <a:pPr/>
              <a:t>09.11.2020</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D2BAD091-9B88-4E15-8364-95918717355E}" type="slidenum">
              <a:rPr lang="ru-RU" smtClean="0"/>
              <a:pPr/>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594049" y="1603702"/>
            <a:ext cx="5249437" cy="668343"/>
          </a:xfrm>
        </p:spPr>
        <p:txBody>
          <a:bodyPr anchor="b"/>
          <a:lstStyle>
            <a:lvl1pPr marL="0" indent="0">
              <a:buNone/>
              <a:defRPr sz="2700" b="1"/>
            </a:lvl1pPr>
            <a:lvl2pPr marL="521102" indent="0">
              <a:buNone/>
              <a:defRPr sz="2300" b="1"/>
            </a:lvl2pPr>
            <a:lvl3pPr marL="1042203" indent="0">
              <a:buNone/>
              <a:defRPr sz="2100" b="1"/>
            </a:lvl3pPr>
            <a:lvl4pPr marL="1563305" indent="0">
              <a:buNone/>
              <a:defRPr sz="1900" b="1"/>
            </a:lvl4pPr>
            <a:lvl5pPr marL="2084405" indent="0">
              <a:buNone/>
              <a:defRPr sz="1900" b="1"/>
            </a:lvl5pPr>
            <a:lvl6pPr marL="2605510" indent="0">
              <a:buNone/>
              <a:defRPr sz="1900" b="1"/>
            </a:lvl6pPr>
            <a:lvl7pPr marL="3126610" indent="0">
              <a:buNone/>
              <a:defRPr sz="1900" b="1"/>
            </a:lvl7pPr>
            <a:lvl8pPr marL="3647712" indent="0">
              <a:buNone/>
              <a:defRPr sz="1900" b="1"/>
            </a:lvl8pPr>
            <a:lvl9pPr marL="4168815" indent="0">
              <a:buNone/>
              <a:defRPr sz="1900" b="1"/>
            </a:lvl9pPr>
          </a:lstStyle>
          <a:p>
            <a:pPr lvl="0"/>
            <a:r>
              <a:rPr lang="ru-RU" smtClean="0"/>
              <a:t>Образец текста</a:t>
            </a:r>
          </a:p>
        </p:txBody>
      </p:sp>
      <p:sp>
        <p:nvSpPr>
          <p:cNvPr id="4" name="Содержимое 3"/>
          <p:cNvSpPr>
            <a:spLocks noGrp="1"/>
          </p:cNvSpPr>
          <p:nvPr>
            <p:ph sz="half" idx="2"/>
          </p:nvPr>
        </p:nvSpPr>
        <p:spPr>
          <a:xfrm>
            <a:off x="594049" y="2272043"/>
            <a:ext cx="5249437" cy="4127814"/>
          </a:xfrm>
        </p:spPr>
        <p:txBody>
          <a:bodyPr/>
          <a:lstStyle>
            <a:lvl1pPr>
              <a:defRPr sz="2700"/>
            </a:lvl1pPr>
            <a:lvl2pPr>
              <a:defRPr sz="2300"/>
            </a:lvl2pPr>
            <a:lvl3pPr>
              <a:defRPr sz="2100"/>
            </a:lvl3pPr>
            <a:lvl4pPr>
              <a:defRPr sz="1900"/>
            </a:lvl4pPr>
            <a:lvl5pPr>
              <a:defRPr sz="1900"/>
            </a:lvl5pPr>
            <a:lvl6pPr>
              <a:defRPr sz="1900"/>
            </a:lvl6pPr>
            <a:lvl7pPr>
              <a:defRPr sz="1900"/>
            </a:lvl7pPr>
            <a:lvl8pPr>
              <a:defRPr sz="1900"/>
            </a:lvl8pPr>
            <a:lvl9pPr>
              <a:defRPr sz="19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6035312" y="1603702"/>
            <a:ext cx="5251501" cy="668343"/>
          </a:xfrm>
        </p:spPr>
        <p:txBody>
          <a:bodyPr anchor="b"/>
          <a:lstStyle>
            <a:lvl1pPr marL="0" indent="0">
              <a:buNone/>
              <a:defRPr sz="2700" b="1"/>
            </a:lvl1pPr>
            <a:lvl2pPr marL="521102" indent="0">
              <a:buNone/>
              <a:defRPr sz="2300" b="1"/>
            </a:lvl2pPr>
            <a:lvl3pPr marL="1042203" indent="0">
              <a:buNone/>
              <a:defRPr sz="2100" b="1"/>
            </a:lvl3pPr>
            <a:lvl4pPr marL="1563305" indent="0">
              <a:buNone/>
              <a:defRPr sz="1900" b="1"/>
            </a:lvl4pPr>
            <a:lvl5pPr marL="2084405" indent="0">
              <a:buNone/>
              <a:defRPr sz="1900" b="1"/>
            </a:lvl5pPr>
            <a:lvl6pPr marL="2605510" indent="0">
              <a:buNone/>
              <a:defRPr sz="1900" b="1"/>
            </a:lvl6pPr>
            <a:lvl7pPr marL="3126610" indent="0">
              <a:buNone/>
              <a:defRPr sz="1900" b="1"/>
            </a:lvl7pPr>
            <a:lvl8pPr marL="3647712" indent="0">
              <a:buNone/>
              <a:defRPr sz="1900" b="1"/>
            </a:lvl8pPr>
            <a:lvl9pPr marL="4168815" indent="0">
              <a:buNone/>
              <a:defRPr sz="1900" b="1"/>
            </a:lvl9pPr>
          </a:lstStyle>
          <a:p>
            <a:pPr lvl="0"/>
            <a:r>
              <a:rPr lang="ru-RU" smtClean="0"/>
              <a:t>Образец текста</a:t>
            </a:r>
          </a:p>
        </p:txBody>
      </p:sp>
      <p:sp>
        <p:nvSpPr>
          <p:cNvPr id="6" name="Содержимое 5"/>
          <p:cNvSpPr>
            <a:spLocks noGrp="1"/>
          </p:cNvSpPr>
          <p:nvPr>
            <p:ph sz="quarter" idx="4"/>
          </p:nvPr>
        </p:nvSpPr>
        <p:spPr>
          <a:xfrm>
            <a:off x="6035312" y="2272043"/>
            <a:ext cx="5251501" cy="4127814"/>
          </a:xfrm>
        </p:spPr>
        <p:txBody>
          <a:bodyPr/>
          <a:lstStyle>
            <a:lvl1pPr>
              <a:defRPr sz="2700"/>
            </a:lvl1pPr>
            <a:lvl2pPr>
              <a:defRPr sz="2300"/>
            </a:lvl2pPr>
            <a:lvl3pPr>
              <a:defRPr sz="2100"/>
            </a:lvl3pPr>
            <a:lvl4pPr>
              <a:defRPr sz="1900"/>
            </a:lvl4pPr>
            <a:lvl5pPr>
              <a:defRPr sz="1900"/>
            </a:lvl5pPr>
            <a:lvl6pPr>
              <a:defRPr sz="1900"/>
            </a:lvl6pPr>
            <a:lvl7pPr>
              <a:defRPr sz="1900"/>
            </a:lvl7pPr>
            <a:lvl8pPr>
              <a:defRPr sz="1900"/>
            </a:lvl8pPr>
            <a:lvl9pPr>
              <a:defRPr sz="19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p>
            <a:fld id="{460BE020-E3D2-4B40-A05B-7CD782450F67}" type="datetimeFigureOut">
              <a:rPr lang="ru-RU" smtClean="0"/>
              <a:pPr/>
              <a:t>09.11.2020</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D2BAD091-9B88-4E15-8364-95918717355E}" type="slidenum">
              <a:rPr lang="ru-RU" smtClean="0"/>
              <a:pPr/>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p>
            <a:fld id="{460BE020-E3D2-4B40-A05B-7CD782450F67}" type="datetimeFigureOut">
              <a:rPr lang="ru-RU" smtClean="0"/>
              <a:pPr/>
              <a:t>09.11.2020</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D2BAD091-9B88-4E15-8364-95918717355E}" type="slidenum">
              <a:rPr lang="ru-RU" smtClean="0"/>
              <a:pPr/>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460BE020-E3D2-4B40-A05B-7CD782450F67}" type="datetimeFigureOut">
              <a:rPr lang="ru-RU" smtClean="0"/>
              <a:pPr/>
              <a:t>09.11.2020</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D2BAD091-9B88-4E15-8364-95918717355E}" type="slidenum">
              <a:rPr lang="ru-RU" smtClean="0"/>
              <a:pPr/>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94048" y="285251"/>
            <a:ext cx="3908718" cy="1213966"/>
          </a:xfrm>
        </p:spPr>
        <p:txBody>
          <a:bodyPr anchor="b"/>
          <a:lstStyle>
            <a:lvl1pPr algn="l">
              <a:defRPr sz="2300" b="1"/>
            </a:lvl1pPr>
          </a:lstStyle>
          <a:p>
            <a:r>
              <a:rPr lang="ru-RU" smtClean="0"/>
              <a:t>Образец заголовка</a:t>
            </a:r>
            <a:endParaRPr lang="ru-RU"/>
          </a:p>
        </p:txBody>
      </p:sp>
      <p:sp>
        <p:nvSpPr>
          <p:cNvPr id="3" name="Содержимое 2"/>
          <p:cNvSpPr>
            <a:spLocks noGrp="1"/>
          </p:cNvSpPr>
          <p:nvPr>
            <p:ph idx="1"/>
          </p:nvPr>
        </p:nvSpPr>
        <p:spPr>
          <a:xfrm>
            <a:off x="4645085" y="285251"/>
            <a:ext cx="6641725" cy="6114606"/>
          </a:xfrm>
        </p:spPr>
        <p:txBody>
          <a:bodyPr/>
          <a:lstStyle>
            <a:lvl1pPr>
              <a:defRPr sz="3600"/>
            </a:lvl1pPr>
            <a:lvl2pPr>
              <a:defRPr sz="3200"/>
            </a:lvl2pPr>
            <a:lvl3pPr>
              <a:defRPr sz="2700"/>
            </a:lvl3pPr>
            <a:lvl4pPr>
              <a:defRPr sz="2300"/>
            </a:lvl4pPr>
            <a:lvl5pPr>
              <a:defRPr sz="2300"/>
            </a:lvl5pPr>
            <a:lvl6pPr>
              <a:defRPr sz="2300"/>
            </a:lvl6pPr>
            <a:lvl7pPr>
              <a:defRPr sz="2300"/>
            </a:lvl7pPr>
            <a:lvl8pPr>
              <a:defRPr sz="2300"/>
            </a:lvl8pPr>
            <a:lvl9pPr>
              <a:defRPr sz="23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594048" y="1499221"/>
            <a:ext cx="3908718" cy="4900641"/>
          </a:xfrm>
        </p:spPr>
        <p:txBody>
          <a:bodyPr/>
          <a:lstStyle>
            <a:lvl1pPr marL="0" indent="0">
              <a:buNone/>
              <a:defRPr sz="1600"/>
            </a:lvl1pPr>
            <a:lvl2pPr marL="521102" indent="0">
              <a:buNone/>
              <a:defRPr sz="1500"/>
            </a:lvl2pPr>
            <a:lvl3pPr marL="1042203" indent="0">
              <a:buNone/>
              <a:defRPr sz="1100"/>
            </a:lvl3pPr>
            <a:lvl4pPr marL="1563305" indent="0">
              <a:buNone/>
              <a:defRPr sz="1100"/>
            </a:lvl4pPr>
            <a:lvl5pPr marL="2084405" indent="0">
              <a:buNone/>
              <a:defRPr sz="1100"/>
            </a:lvl5pPr>
            <a:lvl6pPr marL="2605510" indent="0">
              <a:buNone/>
              <a:defRPr sz="1100"/>
            </a:lvl6pPr>
            <a:lvl7pPr marL="3126610" indent="0">
              <a:buNone/>
              <a:defRPr sz="1100"/>
            </a:lvl7pPr>
            <a:lvl8pPr marL="3647712" indent="0">
              <a:buNone/>
              <a:defRPr sz="1100"/>
            </a:lvl8pPr>
            <a:lvl9pPr marL="4168815" indent="0">
              <a:buNone/>
              <a:defRPr sz="1100"/>
            </a:lvl9pPr>
          </a:lstStyle>
          <a:p>
            <a:pPr lvl="0"/>
            <a:r>
              <a:rPr lang="ru-RU" smtClean="0"/>
              <a:t>Образец текста</a:t>
            </a:r>
          </a:p>
        </p:txBody>
      </p:sp>
      <p:sp>
        <p:nvSpPr>
          <p:cNvPr id="5" name="Дата 4"/>
          <p:cNvSpPr>
            <a:spLocks noGrp="1"/>
          </p:cNvSpPr>
          <p:nvPr>
            <p:ph type="dt" sz="half" idx="10"/>
          </p:nvPr>
        </p:nvSpPr>
        <p:spPr/>
        <p:txBody>
          <a:bodyPr/>
          <a:lstStyle/>
          <a:p>
            <a:fld id="{460BE020-E3D2-4B40-A05B-7CD782450F67}" type="datetimeFigureOut">
              <a:rPr lang="ru-RU" smtClean="0"/>
              <a:pPr/>
              <a:t>09.11.2020</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D2BAD091-9B88-4E15-8364-95918717355E}" type="slidenum">
              <a:rPr lang="ru-RU" smtClean="0"/>
              <a:pPr/>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328730" y="5015073"/>
            <a:ext cx="7128510" cy="592058"/>
          </a:xfrm>
        </p:spPr>
        <p:txBody>
          <a:bodyPr anchor="b"/>
          <a:lstStyle>
            <a:lvl1pPr algn="l">
              <a:defRPr sz="2300" b="1"/>
            </a:lvl1pPr>
          </a:lstStyle>
          <a:p>
            <a:r>
              <a:rPr lang="ru-RU" smtClean="0"/>
              <a:t>Образец заголовка</a:t>
            </a:r>
            <a:endParaRPr lang="ru-RU"/>
          </a:p>
        </p:txBody>
      </p:sp>
      <p:sp>
        <p:nvSpPr>
          <p:cNvPr id="3" name="Рисунок 2"/>
          <p:cNvSpPr>
            <a:spLocks noGrp="1"/>
          </p:cNvSpPr>
          <p:nvPr>
            <p:ph type="pic" idx="1"/>
          </p:nvPr>
        </p:nvSpPr>
        <p:spPr>
          <a:xfrm>
            <a:off x="2328730" y="640151"/>
            <a:ext cx="7128510" cy="4298633"/>
          </a:xfrm>
        </p:spPr>
        <p:txBody>
          <a:bodyPr/>
          <a:lstStyle>
            <a:lvl1pPr marL="0" indent="0">
              <a:buNone/>
              <a:defRPr sz="3600"/>
            </a:lvl1pPr>
            <a:lvl2pPr marL="521102" indent="0">
              <a:buNone/>
              <a:defRPr sz="3200"/>
            </a:lvl2pPr>
            <a:lvl3pPr marL="1042203" indent="0">
              <a:buNone/>
              <a:defRPr sz="2700"/>
            </a:lvl3pPr>
            <a:lvl4pPr marL="1563305" indent="0">
              <a:buNone/>
              <a:defRPr sz="2300"/>
            </a:lvl4pPr>
            <a:lvl5pPr marL="2084405" indent="0">
              <a:buNone/>
              <a:defRPr sz="2300"/>
            </a:lvl5pPr>
            <a:lvl6pPr marL="2605510" indent="0">
              <a:buNone/>
              <a:defRPr sz="2300"/>
            </a:lvl6pPr>
            <a:lvl7pPr marL="3126610" indent="0">
              <a:buNone/>
              <a:defRPr sz="2300"/>
            </a:lvl7pPr>
            <a:lvl8pPr marL="3647712" indent="0">
              <a:buNone/>
              <a:defRPr sz="2300"/>
            </a:lvl8pPr>
            <a:lvl9pPr marL="4168815" indent="0">
              <a:buNone/>
              <a:defRPr sz="2300"/>
            </a:lvl9pPr>
          </a:lstStyle>
          <a:p>
            <a:endParaRPr lang="ru-RU"/>
          </a:p>
        </p:txBody>
      </p:sp>
      <p:sp>
        <p:nvSpPr>
          <p:cNvPr id="4" name="Текст 3"/>
          <p:cNvSpPr>
            <a:spLocks noGrp="1"/>
          </p:cNvSpPr>
          <p:nvPr>
            <p:ph type="body" sz="half" idx="2"/>
          </p:nvPr>
        </p:nvSpPr>
        <p:spPr>
          <a:xfrm>
            <a:off x="2328730" y="5607131"/>
            <a:ext cx="7128510" cy="840819"/>
          </a:xfrm>
        </p:spPr>
        <p:txBody>
          <a:bodyPr/>
          <a:lstStyle>
            <a:lvl1pPr marL="0" indent="0">
              <a:buNone/>
              <a:defRPr sz="1600"/>
            </a:lvl1pPr>
            <a:lvl2pPr marL="521102" indent="0">
              <a:buNone/>
              <a:defRPr sz="1500"/>
            </a:lvl2pPr>
            <a:lvl3pPr marL="1042203" indent="0">
              <a:buNone/>
              <a:defRPr sz="1100"/>
            </a:lvl3pPr>
            <a:lvl4pPr marL="1563305" indent="0">
              <a:buNone/>
              <a:defRPr sz="1100"/>
            </a:lvl4pPr>
            <a:lvl5pPr marL="2084405" indent="0">
              <a:buNone/>
              <a:defRPr sz="1100"/>
            </a:lvl5pPr>
            <a:lvl6pPr marL="2605510" indent="0">
              <a:buNone/>
              <a:defRPr sz="1100"/>
            </a:lvl6pPr>
            <a:lvl7pPr marL="3126610" indent="0">
              <a:buNone/>
              <a:defRPr sz="1100"/>
            </a:lvl7pPr>
            <a:lvl8pPr marL="3647712" indent="0">
              <a:buNone/>
              <a:defRPr sz="1100"/>
            </a:lvl8pPr>
            <a:lvl9pPr marL="4168815" indent="0">
              <a:buNone/>
              <a:defRPr sz="1100"/>
            </a:lvl9pPr>
          </a:lstStyle>
          <a:p>
            <a:pPr lvl="0"/>
            <a:r>
              <a:rPr lang="ru-RU" smtClean="0"/>
              <a:t>Образец текста</a:t>
            </a:r>
          </a:p>
        </p:txBody>
      </p:sp>
      <p:sp>
        <p:nvSpPr>
          <p:cNvPr id="5" name="Дата 4"/>
          <p:cNvSpPr>
            <a:spLocks noGrp="1"/>
          </p:cNvSpPr>
          <p:nvPr>
            <p:ph type="dt" sz="half" idx="10"/>
          </p:nvPr>
        </p:nvSpPr>
        <p:spPr/>
        <p:txBody>
          <a:bodyPr/>
          <a:lstStyle/>
          <a:p>
            <a:fld id="{460BE020-E3D2-4B40-A05B-7CD782450F67}" type="datetimeFigureOut">
              <a:rPr lang="ru-RU" smtClean="0"/>
              <a:pPr/>
              <a:t>09.11.2020</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D2BAD091-9B88-4E15-8364-95918717355E}" type="slidenum">
              <a:rPr lang="ru-RU" smtClean="0"/>
              <a:pPr/>
              <a:t>‹#›</a:t>
            </a:fld>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6" cstate="print">
            <a:alphaModFix amt="20000"/>
            <a:lum/>
          </a:blip>
          <a:srcRect/>
          <a:stretch>
            <a:fillRect/>
          </a:stretch>
        </a:blip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94045" y="286911"/>
            <a:ext cx="10692765" cy="1194065"/>
          </a:xfrm>
          <a:prstGeom prst="rect">
            <a:avLst/>
          </a:prstGeom>
        </p:spPr>
        <p:txBody>
          <a:bodyPr vert="horz" lIns="104221" tIns="52110" rIns="104221" bIns="52110" rtlCol="0" anchor="ctr">
            <a:normAutofit/>
          </a:bodyPr>
          <a:lstStyle/>
          <a:p>
            <a:r>
              <a:rPr lang="ru-RU" smtClean="0"/>
              <a:t>Образец заголовка</a:t>
            </a:r>
            <a:endParaRPr lang="ru-RU"/>
          </a:p>
        </p:txBody>
      </p:sp>
      <p:sp>
        <p:nvSpPr>
          <p:cNvPr id="3" name="Текст 2"/>
          <p:cNvSpPr>
            <a:spLocks noGrp="1"/>
          </p:cNvSpPr>
          <p:nvPr>
            <p:ph type="body" idx="1"/>
          </p:nvPr>
        </p:nvSpPr>
        <p:spPr>
          <a:xfrm>
            <a:off x="594045" y="1671693"/>
            <a:ext cx="10692765" cy="4728165"/>
          </a:xfrm>
          <a:prstGeom prst="rect">
            <a:avLst/>
          </a:prstGeom>
        </p:spPr>
        <p:txBody>
          <a:bodyPr vert="horz" lIns="104221" tIns="52110" rIns="104221" bIns="5211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2"/>
          </p:nvPr>
        </p:nvSpPr>
        <p:spPr>
          <a:xfrm>
            <a:off x="594043" y="6640325"/>
            <a:ext cx="2772198" cy="381438"/>
          </a:xfrm>
          <a:prstGeom prst="rect">
            <a:avLst/>
          </a:prstGeom>
        </p:spPr>
        <p:txBody>
          <a:bodyPr vert="horz" lIns="104221" tIns="52110" rIns="104221" bIns="52110" rtlCol="0" anchor="ctr"/>
          <a:lstStyle>
            <a:lvl1pPr algn="l">
              <a:defRPr sz="1500">
                <a:solidFill>
                  <a:schemeClr val="tx1">
                    <a:tint val="75000"/>
                  </a:schemeClr>
                </a:solidFill>
              </a:defRPr>
            </a:lvl1pPr>
          </a:lstStyle>
          <a:p>
            <a:fld id="{460BE020-E3D2-4B40-A05B-7CD782450F67}" type="datetimeFigureOut">
              <a:rPr lang="ru-RU" smtClean="0"/>
              <a:pPr/>
              <a:t>09.11.2020</a:t>
            </a:fld>
            <a:endParaRPr lang="ru-RU"/>
          </a:p>
        </p:txBody>
      </p:sp>
      <p:sp>
        <p:nvSpPr>
          <p:cNvPr id="5" name="Нижний колонтитул 4"/>
          <p:cNvSpPr>
            <a:spLocks noGrp="1"/>
          </p:cNvSpPr>
          <p:nvPr>
            <p:ph type="ftr" sz="quarter" idx="3"/>
          </p:nvPr>
        </p:nvSpPr>
        <p:spPr>
          <a:xfrm>
            <a:off x="4059293" y="6640325"/>
            <a:ext cx="3762269" cy="381438"/>
          </a:xfrm>
          <a:prstGeom prst="rect">
            <a:avLst/>
          </a:prstGeom>
        </p:spPr>
        <p:txBody>
          <a:bodyPr vert="horz" lIns="104221" tIns="52110" rIns="104221" bIns="52110" rtlCol="0" anchor="ctr"/>
          <a:lstStyle>
            <a:lvl1pPr algn="ctr">
              <a:defRPr sz="1500">
                <a:solidFill>
                  <a:schemeClr val="tx1">
                    <a:tint val="75000"/>
                  </a:schemeClr>
                </a:solidFill>
              </a:defRPr>
            </a:lvl1pPr>
          </a:lstStyle>
          <a:p>
            <a:endParaRPr lang="ru-RU"/>
          </a:p>
        </p:txBody>
      </p:sp>
      <p:sp>
        <p:nvSpPr>
          <p:cNvPr id="6" name="Номер слайда 5"/>
          <p:cNvSpPr>
            <a:spLocks noGrp="1"/>
          </p:cNvSpPr>
          <p:nvPr>
            <p:ph type="sldNum" sz="quarter" idx="4"/>
          </p:nvPr>
        </p:nvSpPr>
        <p:spPr>
          <a:xfrm>
            <a:off x="8514611" y="6640325"/>
            <a:ext cx="2772198" cy="381438"/>
          </a:xfrm>
          <a:prstGeom prst="rect">
            <a:avLst/>
          </a:prstGeom>
        </p:spPr>
        <p:txBody>
          <a:bodyPr vert="horz" lIns="104221" tIns="52110" rIns="104221" bIns="52110" rtlCol="0" anchor="ctr"/>
          <a:lstStyle>
            <a:lvl1pPr algn="r">
              <a:defRPr sz="1500">
                <a:solidFill>
                  <a:schemeClr val="tx1">
                    <a:tint val="75000"/>
                  </a:schemeClr>
                </a:solidFill>
              </a:defRPr>
            </a:lvl1pPr>
          </a:lstStyle>
          <a:p>
            <a:fld id="{D2BAD091-9B88-4E15-8364-95918717355E}" type="slidenum">
              <a:rPr lang="ru-RU" smtClean="0"/>
              <a:pPr/>
              <a:t>‹#›</a:t>
            </a:fld>
            <a:endParaRPr lang="ru-RU"/>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Lst>
  <p:txStyles>
    <p:titleStyle>
      <a:lvl1pPr algn="ctr" defTabSz="1042203" rtl="0" eaLnBrk="1" latinLnBrk="0" hangingPunct="1">
        <a:spcBef>
          <a:spcPct val="0"/>
        </a:spcBef>
        <a:buNone/>
        <a:defRPr sz="5100" kern="1200">
          <a:solidFill>
            <a:schemeClr val="tx1"/>
          </a:solidFill>
          <a:latin typeface="+mj-lt"/>
          <a:ea typeface="+mj-ea"/>
          <a:cs typeface="+mj-cs"/>
        </a:defRPr>
      </a:lvl1pPr>
    </p:titleStyle>
    <p:bodyStyle>
      <a:lvl1pPr marL="390828" indent="-390828" algn="l" defTabSz="1042203" rtl="0" eaLnBrk="1" latinLnBrk="0" hangingPunct="1">
        <a:spcBef>
          <a:spcPct val="20000"/>
        </a:spcBef>
        <a:buFont typeface="Arial" pitchFamily="34" charset="0"/>
        <a:buChar char="•"/>
        <a:defRPr sz="3600" kern="1200">
          <a:solidFill>
            <a:schemeClr val="tx1"/>
          </a:solidFill>
          <a:latin typeface="+mn-lt"/>
          <a:ea typeface="+mn-ea"/>
          <a:cs typeface="+mn-cs"/>
        </a:defRPr>
      </a:lvl1pPr>
      <a:lvl2pPr marL="846791" indent="-325689" algn="l" defTabSz="1042203" rtl="0" eaLnBrk="1" latinLnBrk="0" hangingPunct="1">
        <a:spcBef>
          <a:spcPct val="20000"/>
        </a:spcBef>
        <a:buFont typeface="Arial" pitchFamily="34" charset="0"/>
        <a:buChar char="–"/>
        <a:defRPr sz="3200" kern="1200">
          <a:solidFill>
            <a:schemeClr val="tx1"/>
          </a:solidFill>
          <a:latin typeface="+mn-lt"/>
          <a:ea typeface="+mn-ea"/>
          <a:cs typeface="+mn-cs"/>
        </a:defRPr>
      </a:lvl2pPr>
      <a:lvl3pPr marL="1302756" indent="-260552" algn="l" defTabSz="1042203" rtl="0" eaLnBrk="1" latinLnBrk="0" hangingPunct="1">
        <a:spcBef>
          <a:spcPct val="20000"/>
        </a:spcBef>
        <a:buFont typeface="Arial" pitchFamily="34" charset="0"/>
        <a:buChar char="•"/>
        <a:defRPr sz="2700" kern="1200">
          <a:solidFill>
            <a:schemeClr val="tx1"/>
          </a:solidFill>
          <a:latin typeface="+mn-lt"/>
          <a:ea typeface="+mn-ea"/>
          <a:cs typeface="+mn-cs"/>
        </a:defRPr>
      </a:lvl3pPr>
      <a:lvl4pPr marL="1823855" indent="-260552" algn="l" defTabSz="1042203" rtl="0" eaLnBrk="1" latinLnBrk="0" hangingPunct="1">
        <a:spcBef>
          <a:spcPct val="20000"/>
        </a:spcBef>
        <a:buFont typeface="Arial" pitchFamily="34" charset="0"/>
        <a:buChar char="–"/>
        <a:defRPr sz="2300" kern="1200">
          <a:solidFill>
            <a:schemeClr val="tx1"/>
          </a:solidFill>
          <a:latin typeface="+mn-lt"/>
          <a:ea typeface="+mn-ea"/>
          <a:cs typeface="+mn-cs"/>
        </a:defRPr>
      </a:lvl4pPr>
      <a:lvl5pPr marL="2344958" indent="-260552" algn="l" defTabSz="1042203" rtl="0" eaLnBrk="1" latinLnBrk="0" hangingPunct="1">
        <a:spcBef>
          <a:spcPct val="20000"/>
        </a:spcBef>
        <a:buFont typeface="Arial" pitchFamily="34" charset="0"/>
        <a:buChar char="»"/>
        <a:defRPr sz="2300" kern="1200">
          <a:solidFill>
            <a:schemeClr val="tx1"/>
          </a:solidFill>
          <a:latin typeface="+mn-lt"/>
          <a:ea typeface="+mn-ea"/>
          <a:cs typeface="+mn-cs"/>
        </a:defRPr>
      </a:lvl5pPr>
      <a:lvl6pPr marL="2866059" indent="-260552" algn="l" defTabSz="1042203" rtl="0" eaLnBrk="1" latinLnBrk="0" hangingPunct="1">
        <a:spcBef>
          <a:spcPct val="20000"/>
        </a:spcBef>
        <a:buFont typeface="Arial" pitchFamily="34" charset="0"/>
        <a:buChar char="•"/>
        <a:defRPr sz="2300" kern="1200">
          <a:solidFill>
            <a:schemeClr val="tx1"/>
          </a:solidFill>
          <a:latin typeface="+mn-lt"/>
          <a:ea typeface="+mn-ea"/>
          <a:cs typeface="+mn-cs"/>
        </a:defRPr>
      </a:lvl6pPr>
      <a:lvl7pPr marL="3387162" indent="-260552" algn="l" defTabSz="1042203" rtl="0" eaLnBrk="1" latinLnBrk="0" hangingPunct="1">
        <a:spcBef>
          <a:spcPct val="20000"/>
        </a:spcBef>
        <a:buFont typeface="Arial" pitchFamily="34" charset="0"/>
        <a:buChar char="•"/>
        <a:defRPr sz="2300" kern="1200">
          <a:solidFill>
            <a:schemeClr val="tx1"/>
          </a:solidFill>
          <a:latin typeface="+mn-lt"/>
          <a:ea typeface="+mn-ea"/>
          <a:cs typeface="+mn-cs"/>
        </a:defRPr>
      </a:lvl7pPr>
      <a:lvl8pPr marL="3908265" indent="-260552" algn="l" defTabSz="1042203" rtl="0" eaLnBrk="1" latinLnBrk="0" hangingPunct="1">
        <a:spcBef>
          <a:spcPct val="20000"/>
        </a:spcBef>
        <a:buFont typeface="Arial" pitchFamily="34" charset="0"/>
        <a:buChar char="•"/>
        <a:defRPr sz="2300" kern="1200">
          <a:solidFill>
            <a:schemeClr val="tx1"/>
          </a:solidFill>
          <a:latin typeface="+mn-lt"/>
          <a:ea typeface="+mn-ea"/>
          <a:cs typeface="+mn-cs"/>
        </a:defRPr>
      </a:lvl8pPr>
      <a:lvl9pPr marL="4429366" indent="-260552" algn="l" defTabSz="1042203" rtl="0" eaLnBrk="1" latinLnBrk="0" hangingPunct="1">
        <a:spcBef>
          <a:spcPct val="20000"/>
        </a:spcBef>
        <a:buFont typeface="Arial" pitchFamily="34" charset="0"/>
        <a:buChar char="•"/>
        <a:defRPr sz="2300" kern="1200">
          <a:solidFill>
            <a:schemeClr val="tx1"/>
          </a:solidFill>
          <a:latin typeface="+mn-lt"/>
          <a:ea typeface="+mn-ea"/>
          <a:cs typeface="+mn-cs"/>
        </a:defRPr>
      </a:lvl9pPr>
    </p:bodyStyle>
    <p:otherStyle>
      <a:defPPr>
        <a:defRPr lang="ru-RU"/>
      </a:defPPr>
      <a:lvl1pPr marL="0" algn="l" defTabSz="1042203" rtl="0" eaLnBrk="1" latinLnBrk="0" hangingPunct="1">
        <a:defRPr sz="2100" kern="1200">
          <a:solidFill>
            <a:schemeClr val="tx1"/>
          </a:solidFill>
          <a:latin typeface="+mn-lt"/>
          <a:ea typeface="+mn-ea"/>
          <a:cs typeface="+mn-cs"/>
        </a:defRPr>
      </a:lvl1pPr>
      <a:lvl2pPr marL="521102" algn="l" defTabSz="1042203" rtl="0" eaLnBrk="1" latinLnBrk="0" hangingPunct="1">
        <a:defRPr sz="2100" kern="1200">
          <a:solidFill>
            <a:schemeClr val="tx1"/>
          </a:solidFill>
          <a:latin typeface="+mn-lt"/>
          <a:ea typeface="+mn-ea"/>
          <a:cs typeface="+mn-cs"/>
        </a:defRPr>
      </a:lvl2pPr>
      <a:lvl3pPr marL="1042203" algn="l" defTabSz="1042203" rtl="0" eaLnBrk="1" latinLnBrk="0" hangingPunct="1">
        <a:defRPr sz="2100" kern="1200">
          <a:solidFill>
            <a:schemeClr val="tx1"/>
          </a:solidFill>
          <a:latin typeface="+mn-lt"/>
          <a:ea typeface="+mn-ea"/>
          <a:cs typeface="+mn-cs"/>
        </a:defRPr>
      </a:lvl3pPr>
      <a:lvl4pPr marL="1563305" algn="l" defTabSz="1042203" rtl="0" eaLnBrk="1" latinLnBrk="0" hangingPunct="1">
        <a:defRPr sz="2100" kern="1200">
          <a:solidFill>
            <a:schemeClr val="tx1"/>
          </a:solidFill>
          <a:latin typeface="+mn-lt"/>
          <a:ea typeface="+mn-ea"/>
          <a:cs typeface="+mn-cs"/>
        </a:defRPr>
      </a:lvl4pPr>
      <a:lvl5pPr marL="2084405" algn="l" defTabSz="1042203" rtl="0" eaLnBrk="1" latinLnBrk="0" hangingPunct="1">
        <a:defRPr sz="2100" kern="1200">
          <a:solidFill>
            <a:schemeClr val="tx1"/>
          </a:solidFill>
          <a:latin typeface="+mn-lt"/>
          <a:ea typeface="+mn-ea"/>
          <a:cs typeface="+mn-cs"/>
        </a:defRPr>
      </a:lvl5pPr>
      <a:lvl6pPr marL="2605510" algn="l" defTabSz="1042203" rtl="0" eaLnBrk="1" latinLnBrk="0" hangingPunct="1">
        <a:defRPr sz="2100" kern="1200">
          <a:solidFill>
            <a:schemeClr val="tx1"/>
          </a:solidFill>
          <a:latin typeface="+mn-lt"/>
          <a:ea typeface="+mn-ea"/>
          <a:cs typeface="+mn-cs"/>
        </a:defRPr>
      </a:lvl6pPr>
      <a:lvl7pPr marL="3126610" algn="l" defTabSz="1042203" rtl="0" eaLnBrk="1" latinLnBrk="0" hangingPunct="1">
        <a:defRPr sz="2100" kern="1200">
          <a:solidFill>
            <a:schemeClr val="tx1"/>
          </a:solidFill>
          <a:latin typeface="+mn-lt"/>
          <a:ea typeface="+mn-ea"/>
          <a:cs typeface="+mn-cs"/>
        </a:defRPr>
      </a:lvl7pPr>
      <a:lvl8pPr marL="3647712" algn="l" defTabSz="1042203" rtl="0" eaLnBrk="1" latinLnBrk="0" hangingPunct="1">
        <a:defRPr sz="2100" kern="1200">
          <a:solidFill>
            <a:schemeClr val="tx1"/>
          </a:solidFill>
          <a:latin typeface="+mn-lt"/>
          <a:ea typeface="+mn-ea"/>
          <a:cs typeface="+mn-cs"/>
        </a:defRPr>
      </a:lvl8pPr>
      <a:lvl9pPr marL="4168815" algn="l" defTabSz="1042203" rtl="0" eaLnBrk="1" latinLnBrk="0" hangingPunct="1">
        <a:defRPr sz="21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6.wmf"/><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6.wmf"/><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6.wmf"/><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7.wmf"/><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hyperlink" Target="https://www.oecd.org/pisa/aboutpisa/Global-competency-for-an-inclusive-world.pdf" TargetMode="External"/><Relationship Id="rId2" Type="http://schemas.openxmlformats.org/officeDocument/2006/relationships/image" Target="../media/image9.png"/><Relationship Id="rId1" Type="http://schemas.openxmlformats.org/officeDocument/2006/relationships/slideLayout" Target="../slideLayouts/slideLayout2.xml"/><Relationship Id="rId5" Type="http://schemas.openxmlformats.org/officeDocument/2006/relationships/image" Target="../media/image11.jpeg"/><Relationship Id="rId4" Type="http://schemas.openxmlformats.org/officeDocument/2006/relationships/image" Target="../media/image10.jpeg"/></Relationships>
</file>

<file path=ppt/slides/_rels/slide21.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22.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3" Type="http://schemas.openxmlformats.org/officeDocument/2006/relationships/image" Target="../media/image14.wmf"/><Relationship Id="rId2" Type="http://schemas.openxmlformats.org/officeDocument/2006/relationships/notesSlide" Target="../notesSlides/notesSlide10.xml"/><Relationship Id="rId1" Type="http://schemas.openxmlformats.org/officeDocument/2006/relationships/slideLayout" Target="../slideLayouts/slideLayout2.xml"/><Relationship Id="rId5" Type="http://schemas.openxmlformats.org/officeDocument/2006/relationships/image" Target="../media/image11.jpeg"/><Relationship Id="rId4" Type="http://schemas.openxmlformats.org/officeDocument/2006/relationships/image" Target="../media/image10.jpeg"/></Relationships>
</file>

<file path=ppt/slides/_rels/slide24.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11.jpeg"/><Relationship Id="rId1" Type="http://schemas.openxmlformats.org/officeDocument/2006/relationships/slideLayout" Target="../slideLayouts/slideLayout12.xml"/></Relationships>
</file>

<file path=ppt/slides/_rels/slide25.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1.jpeg"/><Relationship Id="rId1" Type="http://schemas.openxmlformats.org/officeDocument/2006/relationships/slideLayout" Target="../slideLayouts/slideLayout4.xml"/><Relationship Id="rId5" Type="http://schemas.openxmlformats.org/officeDocument/2006/relationships/image" Target="../media/image10.jpeg"/><Relationship Id="rId4" Type="http://schemas.openxmlformats.org/officeDocument/2006/relationships/image" Target="../media/image16.png"/></Relationships>
</file>

<file path=ppt/slides/_rels/slide26.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7.jpeg"/><Relationship Id="rId1" Type="http://schemas.openxmlformats.org/officeDocument/2006/relationships/slideLayout" Target="../slideLayouts/slideLayout12.xml"/><Relationship Id="rId4" Type="http://schemas.openxmlformats.org/officeDocument/2006/relationships/image" Target="../media/image10.jpeg"/></Relationships>
</file>

<file path=ppt/slides/_rels/slide27.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image" Target="../media/image20.emf"/><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image" Target="../media/image24.wmf"/><Relationship Id="rId5" Type="http://schemas.openxmlformats.org/officeDocument/2006/relationships/image" Target="../media/image23.wmf"/><Relationship Id="rId4" Type="http://schemas.openxmlformats.org/officeDocument/2006/relationships/image" Target="../media/image22.png"/></Relationships>
</file>

<file path=ppt/slides/_rels/slide33.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image" Target="../media/image11.jpeg"/><Relationship Id="rId7" Type="http://schemas.openxmlformats.org/officeDocument/2006/relationships/diagramColors" Target="../diagrams/colors1.xml"/><Relationship Id="rId2" Type="http://schemas.openxmlformats.org/officeDocument/2006/relationships/image" Target="../media/image10.jpeg"/><Relationship Id="rId1" Type="http://schemas.openxmlformats.org/officeDocument/2006/relationships/slideLayout" Target="../slideLayouts/slideLayout3.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s>
</file>

<file path=ppt/slides/_rels/slide35.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8" Type="http://schemas.openxmlformats.org/officeDocument/2006/relationships/diagramLayout" Target="../diagrams/layout3.xml"/><Relationship Id="rId3" Type="http://schemas.openxmlformats.org/officeDocument/2006/relationships/diagramLayout" Target="../diagrams/layout2.xml"/><Relationship Id="rId7" Type="http://schemas.openxmlformats.org/officeDocument/2006/relationships/diagramData" Target="../diagrams/data3.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11" Type="http://schemas.microsoft.com/office/2007/relationships/diagramDrawing" Target="../diagrams/drawing3.xml"/><Relationship Id="rId5" Type="http://schemas.openxmlformats.org/officeDocument/2006/relationships/diagramColors" Target="../diagrams/colors2.xml"/><Relationship Id="rId10" Type="http://schemas.openxmlformats.org/officeDocument/2006/relationships/diagramColors" Target="../diagrams/colors3.xml"/><Relationship Id="rId4" Type="http://schemas.openxmlformats.org/officeDocument/2006/relationships/diagramQuickStyle" Target="../diagrams/quickStyle2.xml"/><Relationship Id="rId9" Type="http://schemas.openxmlformats.org/officeDocument/2006/relationships/diagramQuickStyle" Target="../diagrams/quickStyl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46.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2.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47.xml.rels><?xml version="1.0" encoding="UTF-8" standalone="yes"?>
<Relationships xmlns="http://schemas.openxmlformats.org/package/2006/relationships"><Relationship Id="rId3" Type="http://schemas.openxmlformats.org/officeDocument/2006/relationships/diagramLayout" Target="../diagrams/layout6.xml"/><Relationship Id="rId2" Type="http://schemas.openxmlformats.org/officeDocument/2006/relationships/diagramData" Target="../diagrams/data6.xml"/><Relationship Id="rId1" Type="http://schemas.openxmlformats.org/officeDocument/2006/relationships/slideLayout" Target="../slideLayouts/slideLayout2.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48.xml.rels><?xml version="1.0" encoding="UTF-8" standalone="yes"?>
<Relationships xmlns="http://schemas.openxmlformats.org/package/2006/relationships"><Relationship Id="rId3" Type="http://schemas.openxmlformats.org/officeDocument/2006/relationships/diagramLayout" Target="../diagrams/layout7.xml"/><Relationship Id="rId2" Type="http://schemas.openxmlformats.org/officeDocument/2006/relationships/diagramData" Target="../diagrams/data7.xml"/><Relationship Id="rId1" Type="http://schemas.openxmlformats.org/officeDocument/2006/relationships/slideLayout" Target="../slideLayouts/slideLayout2.xml"/><Relationship Id="rId6" Type="http://schemas.microsoft.com/office/2007/relationships/diagramDrawing" Target="../diagrams/drawing7.xml"/><Relationship Id="rId5" Type="http://schemas.openxmlformats.org/officeDocument/2006/relationships/diagramColors" Target="../diagrams/colors7.xml"/><Relationship Id="rId4" Type="http://schemas.openxmlformats.org/officeDocument/2006/relationships/diagramQuickStyle" Target="../diagrams/quickStyle7.xml"/></Relationships>
</file>

<file path=ppt/slides/_rels/slide49.xml.rels><?xml version="1.0" encoding="UTF-8" standalone="yes"?>
<Relationships xmlns="http://schemas.openxmlformats.org/package/2006/relationships"><Relationship Id="rId3" Type="http://schemas.openxmlformats.org/officeDocument/2006/relationships/diagramLayout" Target="../diagrams/layout8.xml"/><Relationship Id="rId2" Type="http://schemas.openxmlformats.org/officeDocument/2006/relationships/diagramData" Target="../diagrams/data8.xml"/><Relationship Id="rId1" Type="http://schemas.openxmlformats.org/officeDocument/2006/relationships/slideLayout" Target="../slideLayouts/slideLayout2.xml"/><Relationship Id="rId6" Type="http://schemas.microsoft.com/office/2007/relationships/diagramDrawing" Target="../diagrams/drawing8.xml"/><Relationship Id="rId5" Type="http://schemas.openxmlformats.org/officeDocument/2006/relationships/diagramColors" Target="../diagrams/colors8.xml"/><Relationship Id="rId4" Type="http://schemas.openxmlformats.org/officeDocument/2006/relationships/diagramQuickStyle" Target="../diagrams/quickStyle8.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diagramData" Target="../diagrams/data9.xml"/><Relationship Id="rId7" Type="http://schemas.microsoft.com/office/2007/relationships/diagramDrawing" Target="../diagrams/drawing9.xml"/><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diagramColors" Target="../diagrams/colors9.xml"/><Relationship Id="rId5" Type="http://schemas.openxmlformats.org/officeDocument/2006/relationships/diagramQuickStyle" Target="../diagrams/quickStyle9.xml"/><Relationship Id="rId4" Type="http://schemas.openxmlformats.org/officeDocument/2006/relationships/diagramLayout" Target="../diagrams/layout9.xml"/></Relationships>
</file>

<file path=ppt/slides/_rels/slide51.xml.rels><?xml version="1.0" encoding="UTF-8" standalone="yes"?>
<Relationships xmlns="http://schemas.openxmlformats.org/package/2006/relationships"><Relationship Id="rId3" Type="http://schemas.openxmlformats.org/officeDocument/2006/relationships/diagramData" Target="../diagrams/data10.xml"/><Relationship Id="rId7" Type="http://schemas.microsoft.com/office/2007/relationships/diagramDrawing" Target="../diagrams/drawing10.xml"/><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diagramColors" Target="../diagrams/colors10.xml"/><Relationship Id="rId5" Type="http://schemas.openxmlformats.org/officeDocument/2006/relationships/diagramQuickStyle" Target="../diagrams/quickStyle10.xml"/><Relationship Id="rId4" Type="http://schemas.openxmlformats.org/officeDocument/2006/relationships/diagramLayout" Target="../diagrams/layout10.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7.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png"/><Relationship Id="rId1" Type="http://schemas.openxmlformats.org/officeDocument/2006/relationships/slideLayout" Target="../slideLayouts/slideLayout2.xml"/><Relationship Id="rId6" Type="http://schemas.openxmlformats.org/officeDocument/2006/relationships/image" Target="../media/image35.png"/><Relationship Id="rId5" Type="http://schemas.openxmlformats.org/officeDocument/2006/relationships/image" Target="../media/image34.png"/><Relationship Id="rId4" Type="http://schemas.openxmlformats.org/officeDocument/2006/relationships/image" Target="../media/image33.png"/></Relationships>
</file>

<file path=ppt/slides/_rels/slide65.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14.xml"/><Relationship Id="rId1" Type="http://schemas.openxmlformats.org/officeDocument/2006/relationships/slideLayout" Target="../slideLayouts/slideLayout7.xml"/><Relationship Id="rId4" Type="http://schemas.openxmlformats.org/officeDocument/2006/relationships/image" Target="../media/image10.jpeg"/></Relationships>
</file>

<file path=ppt/slides/_rels/slide67.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audio" Target="../media/audio1.wav"/><Relationship Id="rId1" Type="http://schemas.openxmlformats.org/officeDocument/2006/relationships/slideLayout" Target="../slideLayouts/slideLayout2.xml"/><Relationship Id="rId4" Type="http://schemas.openxmlformats.org/officeDocument/2006/relationships/image" Target="../media/image39.png"/></Relationships>
</file>

<file path=ppt/slides/_rels/slide69.xml.rels><?xml version="1.0" encoding="UTF-8" standalone="yes"?>
<Relationships xmlns="http://schemas.openxmlformats.org/package/2006/relationships"><Relationship Id="rId3" Type="http://schemas.openxmlformats.org/officeDocument/2006/relationships/hyperlink" Target="http://www.finance.instrao.ru/" TargetMode="External"/><Relationship Id="rId2" Type="http://schemas.openxmlformats.org/officeDocument/2006/relationships/hyperlink" Target="http://www.oecd.org/edu/pisa" TargetMode="Externa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hyperlink" Target="http://www.strana-oz.ru/2012/4/funkcionalnaya--gramotnost-shkolnikov-i-problemy-vysshey-shkoly" TargetMode="External"/><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71.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72.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73.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74.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6.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image" Target="../media/image41.png"/><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1.xml"/><Relationship Id="rId1" Type="http://schemas.openxmlformats.org/officeDocument/2006/relationships/vmlDrawing" Target="../drawings/vmlDrawing1.vml"/><Relationship Id="rId6" Type="http://schemas.openxmlformats.org/officeDocument/2006/relationships/image" Target="../media/image5.wmf"/><Relationship Id="rId5" Type="http://schemas.openxmlformats.org/officeDocument/2006/relationships/image" Target="../media/image4.png"/><Relationship Id="rId4" Type="http://schemas.openxmlformats.org/officeDocument/2006/relationships/oleObject" Target="../embeddings/oleObject1.bin"/></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4.xml.rels><?xml version="1.0" encoding="UTF-8" standalone="yes"?>
<Relationships xmlns="http://schemas.openxmlformats.org/package/2006/relationships"><Relationship Id="rId3" Type="http://schemas.openxmlformats.org/officeDocument/2006/relationships/comments" Target="../comments/comment1.xml"/><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image" Target="../media/image43.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Прямоугольник 4"/>
          <p:cNvSpPr/>
          <p:nvPr/>
        </p:nvSpPr>
        <p:spPr>
          <a:xfrm>
            <a:off x="467818" y="1781995"/>
            <a:ext cx="11089232" cy="3628643"/>
          </a:xfrm>
          <a:prstGeom prst="rect">
            <a:avLst/>
          </a:prstGeom>
        </p:spPr>
        <p:txBody>
          <a:bodyPr wrap="square" lIns="91397" tIns="45699" rIns="91397" bIns="45699">
            <a:spAutoFit/>
          </a:bodyPr>
          <a:lstStyle/>
          <a:p>
            <a:pPr algn="ctr"/>
            <a:r>
              <a:rPr lang="ru-RU" sz="3200" b="1" dirty="0" smtClean="0"/>
              <a:t>Оценка функциональной грамотности учащихся основной школы</a:t>
            </a:r>
            <a:r>
              <a:rPr lang="en-US" sz="3200" b="1" dirty="0" smtClean="0"/>
              <a:t>. </a:t>
            </a:r>
            <a:r>
              <a:rPr lang="ru-RU" sz="3200" b="1" dirty="0" smtClean="0"/>
              <a:t>Разработка измерительных </a:t>
            </a:r>
            <a:r>
              <a:rPr lang="ru-RU" sz="3058" b="1" dirty="0" smtClean="0"/>
              <a:t>материалов</a:t>
            </a:r>
            <a:r>
              <a:rPr lang="en-US" sz="3058" b="1" dirty="0" smtClean="0"/>
              <a:t>.</a:t>
            </a:r>
            <a:r>
              <a:rPr lang="ru-RU" sz="3058" b="1" dirty="0" smtClean="0"/>
              <a:t> </a:t>
            </a:r>
            <a:endParaRPr lang="en-US" sz="3058" b="1" dirty="0" smtClean="0"/>
          </a:p>
          <a:p>
            <a:pPr algn="just">
              <a:lnSpc>
                <a:spcPct val="80000"/>
              </a:lnSpc>
            </a:pPr>
            <a:endParaRPr lang="ru-RU" sz="3200" i="1" dirty="0" smtClean="0"/>
          </a:p>
          <a:p>
            <a:pPr algn="just">
              <a:lnSpc>
                <a:spcPct val="80000"/>
              </a:lnSpc>
            </a:pPr>
            <a:r>
              <a:rPr lang="ru-RU" sz="2800" i="1" dirty="0" smtClean="0"/>
              <a:t>Ковалева Галина Сергеевна, руководитель Центра оценки качества образования Института стратегии развития образования Российской академии образования, к.п.н.</a:t>
            </a:r>
            <a:endParaRPr lang="en-US" sz="2800" b="1" i="1" dirty="0" smtClean="0"/>
          </a:p>
          <a:p>
            <a:endParaRPr lang="ru-RU" sz="2400" b="1" dirty="0" smtClean="0"/>
          </a:p>
          <a:p>
            <a:r>
              <a:rPr lang="be-BY" sz="2800" b="1" dirty="0" smtClean="0"/>
              <a:t/>
            </a:r>
            <a:br>
              <a:rPr lang="be-BY" sz="2800" b="1" dirty="0" smtClean="0"/>
            </a:br>
            <a:endParaRPr lang="ru-RU" dirty="0"/>
          </a:p>
        </p:txBody>
      </p:sp>
      <p:pic>
        <p:nvPicPr>
          <p:cNvPr id="4" name="Рисунок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3852193" cy="1277938"/>
          </a:xfrm>
          <a:prstGeom prst="rect">
            <a:avLst/>
          </a:prstGeom>
        </p:spPr>
      </p:pic>
    </p:spTree>
    <p:extLst>
      <p:ext uri="{BB962C8B-B14F-4D97-AF65-F5344CB8AC3E}">
        <p14:creationId xmlns:p14="http://schemas.microsoft.com/office/powerpoint/2010/main" val="263046560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0" y="0"/>
            <a:ext cx="11286808" cy="1268694"/>
          </a:xfrm>
        </p:spPr>
        <p:txBody>
          <a:bodyPr/>
          <a:lstStyle/>
          <a:p>
            <a:pPr>
              <a:defRPr/>
            </a:pPr>
            <a:r>
              <a:rPr lang="ru-RU" sz="3800" dirty="0" smtClean="0"/>
              <a:t>Основные положения </a:t>
            </a:r>
            <a:br>
              <a:rPr lang="ru-RU" sz="3800" dirty="0" smtClean="0"/>
            </a:br>
            <a:r>
              <a:rPr lang="ru-RU" sz="3800" dirty="0" err="1" smtClean="0"/>
              <a:t>компетентностно-ориентированной</a:t>
            </a:r>
            <a:r>
              <a:rPr lang="ru-RU" sz="3800" dirty="0" smtClean="0"/>
              <a:t>  оценки</a:t>
            </a:r>
            <a:endParaRPr lang="ru-RU" sz="3800" dirty="0"/>
          </a:p>
        </p:txBody>
      </p:sp>
      <p:sp>
        <p:nvSpPr>
          <p:cNvPr id="3" name="Содержимое 2"/>
          <p:cNvSpPr>
            <a:spLocks noGrp="1"/>
          </p:cNvSpPr>
          <p:nvPr>
            <p:ph idx="1"/>
          </p:nvPr>
        </p:nvSpPr>
        <p:spPr>
          <a:xfrm>
            <a:off x="899865" y="1565970"/>
            <a:ext cx="10024467" cy="5227894"/>
          </a:xfrm>
        </p:spPr>
        <p:txBody>
          <a:bodyPr>
            <a:normAutofit fontScale="70000" lnSpcReduction="20000"/>
          </a:bodyPr>
          <a:lstStyle/>
          <a:p>
            <a:pPr marL="0" indent="0">
              <a:lnSpc>
                <a:spcPct val="120000"/>
              </a:lnSpc>
              <a:buNone/>
              <a:defRPr/>
            </a:pPr>
            <a:r>
              <a:rPr lang="ru-RU" u="sng" dirty="0" smtClean="0"/>
              <a:t>Положение 1</a:t>
            </a:r>
            <a:r>
              <a:rPr lang="ru-RU" dirty="0" smtClean="0"/>
              <a:t>: Три области для разработки содержания оценки:</a:t>
            </a:r>
          </a:p>
          <a:p>
            <a:pPr marL="0" lvl="1" indent="0">
              <a:lnSpc>
                <a:spcPct val="120000"/>
              </a:lnSpc>
              <a:buNone/>
              <a:defRPr/>
            </a:pPr>
            <a:r>
              <a:rPr lang="ru-RU" sz="3600" dirty="0" smtClean="0"/>
              <a:t> - </a:t>
            </a:r>
            <a:r>
              <a:rPr lang="ru-RU" sz="3600" dirty="0" err="1" smtClean="0"/>
              <a:t>д</a:t>
            </a:r>
            <a:r>
              <a:rPr lang="en-US" sz="3600" dirty="0" err="1" smtClean="0"/>
              <a:t>ействовать</a:t>
            </a:r>
            <a:r>
              <a:rPr lang="en-US" sz="3600" dirty="0" smtClean="0"/>
              <a:t> </a:t>
            </a:r>
            <a:r>
              <a:rPr lang="en-US" sz="3600" dirty="0" err="1" smtClean="0"/>
              <a:t>автономно</a:t>
            </a:r>
            <a:r>
              <a:rPr lang="en-US" sz="3600" dirty="0" smtClean="0"/>
              <a:t> </a:t>
            </a:r>
            <a:r>
              <a:rPr lang="ru-RU" sz="3600" dirty="0" smtClean="0"/>
              <a:t>и рефлексивно;</a:t>
            </a:r>
          </a:p>
          <a:p>
            <a:pPr marL="0" lvl="1" indent="0">
              <a:lnSpc>
                <a:spcPct val="120000"/>
              </a:lnSpc>
              <a:buNone/>
              <a:defRPr/>
            </a:pPr>
            <a:r>
              <a:rPr lang="ru-RU" sz="3600" dirty="0" smtClean="0"/>
              <a:t> - и</a:t>
            </a:r>
            <a:r>
              <a:rPr lang="en-US" sz="3600" dirty="0" err="1" smtClean="0"/>
              <a:t>спользовать</a:t>
            </a:r>
            <a:r>
              <a:rPr lang="en-US" sz="3600" dirty="0" smtClean="0"/>
              <a:t> </a:t>
            </a:r>
            <a:r>
              <a:rPr lang="en-US" sz="3600" dirty="0" err="1" smtClean="0"/>
              <a:t>различные</a:t>
            </a:r>
            <a:r>
              <a:rPr lang="en-US" sz="3600" dirty="0" smtClean="0"/>
              <a:t> </a:t>
            </a:r>
            <a:r>
              <a:rPr lang="en-US" sz="3600" dirty="0" err="1" smtClean="0"/>
              <a:t>средства</a:t>
            </a:r>
            <a:r>
              <a:rPr lang="en-US" sz="3600" dirty="0" smtClean="0"/>
              <a:t> </a:t>
            </a:r>
            <a:r>
              <a:rPr lang="en-US" sz="3600" dirty="0" err="1" smtClean="0"/>
              <a:t>интерактивно</a:t>
            </a:r>
            <a:r>
              <a:rPr lang="ru-RU" sz="3600" dirty="0" smtClean="0"/>
              <a:t>;</a:t>
            </a:r>
          </a:p>
          <a:p>
            <a:pPr marL="0" lvl="1" indent="0">
              <a:lnSpc>
                <a:spcPct val="120000"/>
              </a:lnSpc>
              <a:buNone/>
              <a:defRPr/>
            </a:pPr>
            <a:r>
              <a:rPr lang="ru-RU" sz="3600" dirty="0" smtClean="0"/>
              <a:t> - </a:t>
            </a:r>
            <a:r>
              <a:rPr lang="ru-RU" sz="3600" dirty="0" err="1" smtClean="0"/>
              <a:t>ф</a:t>
            </a:r>
            <a:r>
              <a:rPr lang="en-US" sz="3600" dirty="0" err="1" smtClean="0"/>
              <a:t>ункционировать</a:t>
            </a:r>
            <a:r>
              <a:rPr lang="en-US" sz="3600" dirty="0" smtClean="0"/>
              <a:t> в </a:t>
            </a:r>
            <a:r>
              <a:rPr lang="en-US" sz="3600" dirty="0" err="1" smtClean="0"/>
              <a:t>социально</a:t>
            </a:r>
            <a:r>
              <a:rPr lang="en-US" sz="3600" dirty="0" smtClean="0"/>
              <a:t> </a:t>
            </a:r>
            <a:r>
              <a:rPr lang="en-US" sz="3600" dirty="0" err="1" smtClean="0"/>
              <a:t>гетерогенных</a:t>
            </a:r>
            <a:r>
              <a:rPr lang="en-US" sz="3600" dirty="0" smtClean="0"/>
              <a:t> г</a:t>
            </a:r>
            <a:r>
              <a:rPr lang="ru-RU" sz="3600" dirty="0" err="1" smtClean="0"/>
              <a:t>руппах</a:t>
            </a:r>
            <a:r>
              <a:rPr lang="ru-RU" sz="3600" dirty="0" smtClean="0"/>
              <a:t>.</a:t>
            </a:r>
          </a:p>
          <a:p>
            <a:pPr marL="100133" indent="-100133">
              <a:lnSpc>
                <a:spcPct val="120000"/>
              </a:lnSpc>
              <a:buNone/>
              <a:defRPr/>
            </a:pPr>
            <a:r>
              <a:rPr lang="ru-RU" u="sng" dirty="0" smtClean="0"/>
              <a:t>Положение 2</a:t>
            </a:r>
            <a:r>
              <a:rPr lang="ru-RU" dirty="0" smtClean="0"/>
              <a:t>: </a:t>
            </a:r>
            <a:r>
              <a:rPr lang="en-US" dirty="0" err="1" smtClean="0"/>
              <a:t>Ключевые</a:t>
            </a:r>
            <a:r>
              <a:rPr lang="en-US" dirty="0" smtClean="0"/>
              <a:t> </a:t>
            </a:r>
            <a:r>
              <a:rPr lang="en-US" dirty="0" err="1" smtClean="0"/>
              <a:t>компетентности</a:t>
            </a:r>
            <a:endParaRPr lang="en-US" dirty="0" smtClean="0"/>
          </a:p>
          <a:p>
            <a:pPr marL="100133" indent="-100133">
              <a:lnSpc>
                <a:spcPct val="120000"/>
              </a:lnSpc>
              <a:buNone/>
              <a:defRPr/>
            </a:pPr>
            <a:r>
              <a:rPr lang="ru-RU" dirty="0" smtClean="0"/>
              <a:t>многофункциональны, </a:t>
            </a:r>
            <a:r>
              <a:rPr lang="en-US" dirty="0" err="1" smtClean="0"/>
              <a:t>взаимозависимы</a:t>
            </a:r>
            <a:r>
              <a:rPr lang="en-US" dirty="0" smtClean="0"/>
              <a:t> и </a:t>
            </a:r>
            <a:r>
              <a:rPr lang="en-US" dirty="0" err="1" smtClean="0"/>
              <a:t>вза</a:t>
            </a:r>
            <a:r>
              <a:rPr lang="ru-RU" dirty="0" smtClean="0"/>
              <a:t>и</a:t>
            </a:r>
            <a:r>
              <a:rPr lang="en-US" dirty="0" err="1" smtClean="0"/>
              <a:t>мосвязаны</a:t>
            </a:r>
            <a:r>
              <a:rPr lang="ru-RU" dirty="0" smtClean="0"/>
              <a:t>.</a:t>
            </a:r>
            <a:endParaRPr lang="en-US" dirty="0" smtClean="0"/>
          </a:p>
          <a:p>
            <a:pPr marL="0" indent="0">
              <a:lnSpc>
                <a:spcPct val="120000"/>
              </a:lnSpc>
              <a:buNone/>
              <a:defRPr/>
            </a:pPr>
            <a:r>
              <a:rPr lang="ru-RU" u="sng" dirty="0" smtClean="0"/>
              <a:t>Положение 3</a:t>
            </a:r>
            <a:r>
              <a:rPr lang="ru-RU" dirty="0" smtClean="0"/>
              <a:t>: Для оценки </a:t>
            </a:r>
            <a:r>
              <a:rPr lang="ru-RU" dirty="0" err="1" smtClean="0"/>
              <a:t>н</a:t>
            </a:r>
            <a:r>
              <a:rPr lang="en-US" dirty="0" err="1" smtClean="0"/>
              <a:t>еобходимы</a:t>
            </a:r>
            <a:r>
              <a:rPr lang="en-US" dirty="0" smtClean="0"/>
              <a:t> </a:t>
            </a:r>
            <a:r>
              <a:rPr lang="en-US" dirty="0" err="1" smtClean="0"/>
              <a:t>разнообразные</a:t>
            </a:r>
            <a:r>
              <a:rPr lang="en-US" dirty="0" smtClean="0"/>
              <a:t> </a:t>
            </a:r>
            <a:r>
              <a:rPr lang="en-US" dirty="0" err="1" smtClean="0"/>
              <a:t>методы</a:t>
            </a:r>
            <a:r>
              <a:rPr lang="en-US" dirty="0" smtClean="0"/>
              <a:t>,</a:t>
            </a:r>
            <a:r>
              <a:rPr lang="ru-RU" dirty="0" smtClean="0"/>
              <a:t> </a:t>
            </a:r>
            <a:r>
              <a:rPr lang="en-US" dirty="0" err="1" smtClean="0"/>
              <a:t>выходящие</a:t>
            </a:r>
            <a:r>
              <a:rPr lang="en-US" dirty="0" smtClean="0"/>
              <a:t> </a:t>
            </a:r>
            <a:r>
              <a:rPr lang="en-US" dirty="0" err="1" smtClean="0"/>
              <a:t>за</a:t>
            </a:r>
            <a:r>
              <a:rPr lang="en-US" dirty="0" smtClean="0"/>
              <a:t> </a:t>
            </a:r>
            <a:r>
              <a:rPr lang="en-US" dirty="0" err="1" smtClean="0"/>
              <a:t>рамки</a:t>
            </a:r>
            <a:r>
              <a:rPr lang="en-US" dirty="0" smtClean="0"/>
              <a:t> </a:t>
            </a:r>
            <a:r>
              <a:rPr lang="ru-RU" dirty="0" smtClean="0"/>
              <a:t>традиционных </a:t>
            </a:r>
            <a:r>
              <a:rPr lang="en-US" dirty="0" err="1" smtClean="0"/>
              <a:t>письменных</a:t>
            </a:r>
            <a:r>
              <a:rPr lang="en-US" dirty="0" smtClean="0"/>
              <a:t> </a:t>
            </a:r>
            <a:r>
              <a:rPr lang="en-US" dirty="0" err="1" smtClean="0"/>
              <a:t>тестов</a:t>
            </a:r>
            <a:r>
              <a:rPr lang="ru-RU" dirty="0" smtClean="0"/>
              <a:t>.</a:t>
            </a:r>
            <a:endParaRPr lang="en-US" dirty="0" smtClean="0"/>
          </a:p>
          <a:p>
            <a:pPr marL="0" lvl="1" indent="0">
              <a:buNone/>
              <a:defRPr/>
            </a:pPr>
            <a:endParaRPr lang="ru-RU" sz="3600" dirty="0" smtClean="0"/>
          </a:p>
          <a:p>
            <a:pPr lvl="1">
              <a:defRPr/>
            </a:pPr>
            <a:endParaRPr lang="en-US" dirty="0" smtClean="0"/>
          </a:p>
          <a:p>
            <a:pPr>
              <a:spcAft>
                <a:spcPct val="20000"/>
              </a:spcAft>
              <a:buFontTx/>
              <a:buNone/>
              <a:defRPr/>
            </a:pPr>
            <a:r>
              <a:rPr lang="en-US" dirty="0" smtClean="0"/>
              <a:t>	</a:t>
            </a:r>
          </a:p>
          <a:p>
            <a:pPr>
              <a:spcAft>
                <a:spcPct val="20000"/>
              </a:spcAft>
              <a:buFontTx/>
              <a:buNone/>
              <a:defRPr/>
            </a:pPr>
            <a:r>
              <a:rPr lang="en-US" dirty="0" smtClean="0"/>
              <a:t>	</a:t>
            </a:r>
            <a:endParaRPr lang="ru-RU"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93890" name="Rectangle 2"/>
          <p:cNvSpPr>
            <a:spLocks noGrp="1" noChangeArrowheads="1"/>
          </p:cNvSpPr>
          <p:nvPr>
            <p:ph type="title"/>
          </p:nvPr>
        </p:nvSpPr>
        <p:spPr>
          <a:xfrm>
            <a:off x="923432" y="269827"/>
            <a:ext cx="10066354" cy="1008112"/>
          </a:xfrm>
        </p:spPr>
        <p:txBody>
          <a:bodyPr>
            <a:normAutofit/>
          </a:bodyPr>
          <a:lstStyle/>
          <a:p>
            <a:r>
              <a:rPr lang="ru-RU" sz="3200" dirty="0" smtClean="0">
                <a:solidFill>
                  <a:srgbClr val="000099"/>
                </a:solidFill>
              </a:rPr>
              <a:t>Ключевые компетенции (</a:t>
            </a:r>
            <a:r>
              <a:rPr lang="en-US" sz="3200" dirty="0" smtClean="0">
                <a:solidFill>
                  <a:srgbClr val="000099"/>
                </a:solidFill>
              </a:rPr>
              <a:t>DESECO, OECD 1999)</a:t>
            </a:r>
            <a:endParaRPr lang="en-US" sz="3200" dirty="0"/>
          </a:p>
        </p:txBody>
      </p:sp>
      <p:sp>
        <p:nvSpPr>
          <p:cNvPr id="293891" name="Rectangle 3"/>
          <p:cNvSpPr>
            <a:spLocks noGrp="1" noChangeArrowheads="1"/>
          </p:cNvSpPr>
          <p:nvPr>
            <p:ph type="body" idx="1"/>
          </p:nvPr>
        </p:nvSpPr>
        <p:spPr>
          <a:xfrm>
            <a:off x="1827824" y="3343381"/>
            <a:ext cx="9513202" cy="3119133"/>
          </a:xfrm>
        </p:spPr>
        <p:txBody>
          <a:bodyPr/>
          <a:lstStyle/>
          <a:p>
            <a:r>
              <a:rPr lang="ru-RU" sz="2300" dirty="0" smtClean="0"/>
              <a:t>Действовать автономно </a:t>
            </a:r>
          </a:p>
          <a:p>
            <a:pPr>
              <a:spcAft>
                <a:spcPct val="20000"/>
              </a:spcAft>
              <a:buFont typeface="Wingdings" pitchFamily="2" charset="2"/>
              <a:buNone/>
            </a:pPr>
            <a:r>
              <a:rPr lang="ru-RU" sz="2300" dirty="0" smtClean="0"/>
              <a:t>	Фокус: персональная идентификация/относительная автономия</a:t>
            </a:r>
          </a:p>
          <a:p>
            <a:pPr>
              <a:spcAft>
                <a:spcPct val="20000"/>
              </a:spcAft>
            </a:pPr>
            <a:r>
              <a:rPr lang="ru-RU" sz="2300" dirty="0" smtClean="0"/>
              <a:t>Использовать интерактивно различные средства </a:t>
            </a:r>
          </a:p>
          <a:p>
            <a:pPr>
              <a:spcAft>
                <a:spcPct val="20000"/>
              </a:spcAft>
              <a:buFont typeface="Wingdings" pitchFamily="2" charset="2"/>
              <a:buNone/>
            </a:pPr>
            <a:r>
              <a:rPr lang="ru-RU" sz="2300" dirty="0" smtClean="0"/>
              <a:t>	Фокус: взаимодействие с миром с помощью различных средств</a:t>
            </a:r>
          </a:p>
          <a:p>
            <a:pPr>
              <a:spcAft>
                <a:spcPct val="20000"/>
              </a:spcAft>
            </a:pPr>
            <a:r>
              <a:rPr lang="ru-RU" sz="2300" dirty="0" smtClean="0"/>
              <a:t>Функционировать в социально гетерогенных группах</a:t>
            </a:r>
          </a:p>
          <a:p>
            <a:pPr>
              <a:spcAft>
                <a:spcPct val="20000"/>
              </a:spcAft>
              <a:buFont typeface="Wingdings" pitchFamily="2" charset="2"/>
              <a:buNone/>
            </a:pPr>
            <a:r>
              <a:rPr lang="ru-RU" sz="2300" dirty="0" smtClean="0"/>
              <a:t>	Фокус: взаимодействие с другими</a:t>
            </a:r>
            <a:endParaRPr lang="ru-RU" sz="2300" dirty="0"/>
          </a:p>
        </p:txBody>
      </p:sp>
      <p:sp>
        <p:nvSpPr>
          <p:cNvPr id="293892" name="Rectangle 4"/>
          <p:cNvSpPr>
            <a:spLocks noChangeArrowheads="1"/>
          </p:cNvSpPr>
          <p:nvPr/>
        </p:nvSpPr>
        <p:spPr bwMode="auto">
          <a:xfrm>
            <a:off x="1370868" y="1910503"/>
            <a:ext cx="9723639" cy="1127728"/>
          </a:xfrm>
          <a:prstGeom prst="rect">
            <a:avLst/>
          </a:prstGeom>
          <a:solidFill>
            <a:srgbClr val="5F5FD7"/>
          </a:solidFill>
          <a:ln w="12700">
            <a:noFill/>
            <a:miter lim="800000"/>
            <a:headEnd/>
            <a:tailEnd/>
          </a:ln>
          <a:effectLst/>
        </p:spPr>
        <p:txBody>
          <a:bodyPr wrap="none" lIns="102794" tIns="50495" rIns="102794" bIns="50495" anchor="ctr"/>
          <a:lstStyle/>
          <a:p>
            <a:pPr algn="ctr" eaLnBrk="0" hangingPunct="0">
              <a:lnSpc>
                <a:spcPct val="80000"/>
              </a:lnSpc>
            </a:pPr>
            <a:r>
              <a:rPr lang="en-US" sz="3200" b="1" dirty="0">
                <a:solidFill>
                  <a:schemeClr val="bg1"/>
                </a:solidFill>
              </a:rPr>
              <a:t>3 </a:t>
            </a:r>
            <a:r>
              <a:rPr lang="ru-RU" sz="3200" b="1" dirty="0" smtClean="0">
                <a:solidFill>
                  <a:schemeClr val="bg1"/>
                </a:solidFill>
              </a:rPr>
              <a:t>области для разработки содержания</a:t>
            </a:r>
          </a:p>
          <a:p>
            <a:pPr algn="ctr" eaLnBrk="0" hangingPunct="0">
              <a:lnSpc>
                <a:spcPct val="80000"/>
              </a:lnSpc>
            </a:pPr>
            <a:r>
              <a:rPr lang="ru-RU" sz="3200" b="1" dirty="0" smtClean="0">
                <a:solidFill>
                  <a:schemeClr val="bg1"/>
                </a:solidFill>
              </a:rPr>
              <a:t> оценки</a:t>
            </a:r>
            <a:endParaRPr lang="ru-RU" sz="3200" b="1" dirty="0">
              <a:solidFill>
                <a:schemeClr val="bg1"/>
              </a:solidFill>
            </a:endParaRPr>
          </a:p>
        </p:txBody>
      </p:sp>
      <p:sp>
        <p:nvSpPr>
          <p:cNvPr id="293893" name="Rectangle 5"/>
          <p:cNvSpPr>
            <a:spLocks noChangeArrowheads="1"/>
          </p:cNvSpPr>
          <p:nvPr/>
        </p:nvSpPr>
        <p:spPr bwMode="auto">
          <a:xfrm rot="16200000">
            <a:off x="-1021891" y="4451936"/>
            <a:ext cx="3685016" cy="1305383"/>
          </a:xfrm>
          <a:prstGeom prst="rect">
            <a:avLst/>
          </a:prstGeom>
          <a:solidFill>
            <a:srgbClr val="5F5FD7"/>
          </a:solidFill>
          <a:ln w="12700">
            <a:noFill/>
            <a:miter lim="800000"/>
            <a:headEnd/>
            <a:tailEnd/>
          </a:ln>
          <a:effectLst/>
        </p:spPr>
        <p:txBody>
          <a:bodyPr lIns="102794" tIns="50495" rIns="102794" bIns="50495">
            <a:spAutoFit/>
          </a:bodyPr>
          <a:lstStyle/>
          <a:p>
            <a:pPr algn="ctr" eaLnBrk="0" hangingPunct="0">
              <a:spcBef>
                <a:spcPct val="20000"/>
              </a:spcBef>
            </a:pPr>
            <a:r>
              <a:rPr lang="ru-RU" sz="2300" b="1" dirty="0" smtClean="0">
                <a:solidFill>
                  <a:schemeClr val="bg1"/>
                </a:solidFill>
              </a:rPr>
              <a:t>Критическое мышление</a:t>
            </a:r>
            <a:r>
              <a:rPr lang="en-US" sz="2300" b="1" dirty="0" smtClean="0">
                <a:solidFill>
                  <a:schemeClr val="bg1"/>
                </a:solidFill>
              </a:rPr>
              <a:t> </a:t>
            </a:r>
            <a:r>
              <a:rPr lang="en-US" sz="2300" b="1" dirty="0">
                <a:solidFill>
                  <a:schemeClr val="bg1"/>
                </a:solidFill>
              </a:rPr>
              <a:t>/ </a:t>
            </a:r>
          </a:p>
          <a:p>
            <a:pPr algn="ctr" eaLnBrk="0" hangingPunct="0">
              <a:spcBef>
                <a:spcPct val="20000"/>
              </a:spcBef>
            </a:pPr>
            <a:r>
              <a:rPr lang="ru-RU" sz="2300" b="1" dirty="0" smtClean="0">
                <a:solidFill>
                  <a:schemeClr val="bg1"/>
                </a:solidFill>
              </a:rPr>
              <a:t>рефлексивный</a:t>
            </a:r>
            <a:r>
              <a:rPr lang="en-US" sz="2300" b="1" dirty="0" smtClean="0">
                <a:solidFill>
                  <a:schemeClr val="bg1"/>
                </a:solidFill>
              </a:rPr>
              <a:t>/</a:t>
            </a:r>
            <a:endParaRPr lang="ru-RU" sz="2300" b="1" dirty="0" smtClean="0">
              <a:solidFill>
                <a:schemeClr val="bg1"/>
              </a:solidFill>
            </a:endParaRPr>
          </a:p>
          <a:p>
            <a:pPr algn="ctr" eaLnBrk="0" hangingPunct="0">
              <a:spcBef>
                <a:spcPct val="20000"/>
              </a:spcBef>
            </a:pPr>
            <a:r>
              <a:rPr lang="ru-RU" sz="2300" b="1" dirty="0" smtClean="0">
                <a:solidFill>
                  <a:schemeClr val="bg1"/>
                </a:solidFill>
              </a:rPr>
              <a:t>холистический подход</a:t>
            </a:r>
            <a:endParaRPr lang="en-US" sz="2300" b="1" dirty="0">
              <a:solidFill>
                <a:schemeClr val="bg1"/>
              </a:solidFill>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32" fill="hold" grpId="0" nodeType="clickEffect">
                                  <p:stCondLst>
                                    <p:cond delay="0"/>
                                  </p:stCondLst>
                                  <p:childTnLst>
                                    <p:set>
                                      <p:cBhvr>
                                        <p:cTn id="6" dur="1" fill="hold">
                                          <p:stCondLst>
                                            <p:cond delay="0"/>
                                          </p:stCondLst>
                                        </p:cTn>
                                        <p:tgtEl>
                                          <p:spTgt spid="293893"/>
                                        </p:tgtEl>
                                        <p:attrNameLst>
                                          <p:attrName>style.visibility</p:attrName>
                                        </p:attrNameLst>
                                      </p:cBhvr>
                                      <p:to>
                                        <p:strVal val="visible"/>
                                      </p:to>
                                    </p:set>
                                    <p:animEffect transition="in" filter="box(out)">
                                      <p:cBhvr>
                                        <p:cTn id="7" dur="500"/>
                                        <p:tgtEl>
                                          <p:spTgt spid="29389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3893" grpId="0" animBg="1" autoUpdateAnimBg="0"/>
    </p:bldLst>
  </p:timing>
</p:sld>
</file>

<file path=ppt/slides/slide1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84323" name="Rectangle 3"/>
          <p:cNvSpPr>
            <a:spLocks noChangeArrowheads="1"/>
          </p:cNvSpPr>
          <p:nvPr/>
        </p:nvSpPr>
        <p:spPr bwMode="auto">
          <a:xfrm>
            <a:off x="8514609" y="6524237"/>
            <a:ext cx="2772198" cy="497527"/>
          </a:xfrm>
          <a:prstGeom prst="rect">
            <a:avLst/>
          </a:prstGeom>
          <a:noFill/>
          <a:ln w="12700">
            <a:noFill/>
            <a:miter lim="800000"/>
            <a:headEnd/>
            <a:tailEnd/>
          </a:ln>
          <a:effectLst/>
        </p:spPr>
        <p:txBody>
          <a:bodyPr wrap="none" lIns="103876" tIns="51938" rIns="103876" bIns="51938" anchor="ctr"/>
          <a:lstStyle/>
          <a:p>
            <a:endParaRPr lang="ru-RU"/>
          </a:p>
        </p:txBody>
      </p:sp>
      <p:grpSp>
        <p:nvGrpSpPr>
          <p:cNvPr id="2" name="Group 4"/>
          <p:cNvGrpSpPr>
            <a:grpSpLocks/>
          </p:cNvGrpSpPr>
          <p:nvPr/>
        </p:nvGrpSpPr>
        <p:grpSpPr bwMode="auto">
          <a:xfrm>
            <a:off x="731130" y="673096"/>
            <a:ext cx="10127283" cy="1128500"/>
            <a:chOff x="485" y="661"/>
            <a:chExt cx="5319" cy="466"/>
          </a:xfrm>
        </p:grpSpPr>
        <p:pic>
          <p:nvPicPr>
            <p:cNvPr id="184325" name="Picture 5"/>
            <p:cNvPicPr>
              <a:picLocks noChangeArrowheads="1"/>
            </p:cNvPicPr>
            <p:nvPr/>
          </p:nvPicPr>
          <p:blipFill>
            <a:blip r:embed="rId3" cstate="print"/>
            <a:srcRect/>
            <a:stretch>
              <a:fillRect/>
            </a:stretch>
          </p:blipFill>
          <p:spPr bwMode="auto">
            <a:xfrm>
              <a:off x="485" y="733"/>
              <a:ext cx="5319" cy="352"/>
            </a:xfrm>
            <a:prstGeom prst="rect">
              <a:avLst/>
            </a:prstGeom>
            <a:noFill/>
            <a:ln w="12700">
              <a:noFill/>
              <a:miter lim="800000"/>
              <a:headEnd/>
              <a:tailEnd/>
            </a:ln>
            <a:effectLst/>
          </p:spPr>
        </p:pic>
        <p:sp>
          <p:nvSpPr>
            <p:cNvPr id="184326" name="Rectangle 6"/>
            <p:cNvSpPr>
              <a:spLocks noChangeArrowheads="1"/>
            </p:cNvSpPr>
            <p:nvPr/>
          </p:nvSpPr>
          <p:spPr bwMode="auto">
            <a:xfrm>
              <a:off x="485" y="661"/>
              <a:ext cx="5287" cy="466"/>
            </a:xfrm>
            <a:prstGeom prst="rect">
              <a:avLst/>
            </a:prstGeom>
            <a:noFill/>
            <a:ln w="12700">
              <a:noFill/>
              <a:miter lim="800000"/>
              <a:headEnd/>
              <a:tailEnd/>
            </a:ln>
            <a:effectLst/>
          </p:spPr>
          <p:txBody>
            <a:bodyPr lIns="92075" tIns="71438" rIns="92075" bIns="71438" anchor="ctr">
              <a:spAutoFit/>
            </a:bodyPr>
            <a:lstStyle/>
            <a:p>
              <a:pPr eaLnBrk="0" hangingPunct="0"/>
              <a:r>
                <a:rPr lang="ru-RU" sz="3200" b="1" dirty="0" smtClean="0">
                  <a:solidFill>
                    <a:srgbClr val="000099"/>
                  </a:solidFill>
                </a:rPr>
                <a:t>Ключевые компетенции (</a:t>
              </a:r>
              <a:r>
                <a:rPr lang="en-US" sz="3200" b="1" dirty="0" smtClean="0">
                  <a:solidFill>
                    <a:srgbClr val="000099"/>
                  </a:solidFill>
                </a:rPr>
                <a:t>DESECO, OECD 1999): </a:t>
              </a:r>
              <a:r>
                <a:rPr lang="ru-RU" sz="3200" b="1" dirty="0" smtClean="0">
                  <a:solidFill>
                    <a:srgbClr val="000099"/>
                  </a:solidFill>
                </a:rPr>
                <a:t>Действовать автономно</a:t>
              </a:r>
              <a:endParaRPr lang="ru-RU" sz="3200" b="1" dirty="0">
                <a:solidFill>
                  <a:srgbClr val="000099"/>
                </a:solidFill>
              </a:endParaRPr>
            </a:p>
          </p:txBody>
        </p:sp>
      </p:grpSp>
      <p:sp>
        <p:nvSpPr>
          <p:cNvPr id="184327" name="Rectangle 7"/>
          <p:cNvSpPr>
            <a:spLocks noGrp="1" noChangeArrowheads="1"/>
          </p:cNvSpPr>
          <p:nvPr>
            <p:ph type="body" idx="1"/>
          </p:nvPr>
        </p:nvSpPr>
        <p:spPr>
          <a:xfrm>
            <a:off x="2035359" y="2980188"/>
            <a:ext cx="9605590" cy="3424643"/>
          </a:xfrm>
          <a:noFill/>
          <a:ln/>
        </p:spPr>
        <p:txBody>
          <a:bodyPr/>
          <a:lstStyle/>
          <a:p>
            <a:r>
              <a:rPr lang="ru-RU" sz="3200" dirty="0" smtClean="0"/>
              <a:t>Защищать права, интересы, проявлять ответственность, осознавать ограничения и потребности </a:t>
            </a:r>
          </a:p>
          <a:p>
            <a:r>
              <a:rPr lang="ru-RU" sz="3200" dirty="0" smtClean="0"/>
              <a:t>планировать и реализовывать жизненные планы / личные проекты</a:t>
            </a:r>
          </a:p>
          <a:p>
            <a:r>
              <a:rPr lang="ru-RU" sz="3200" dirty="0" smtClean="0"/>
              <a:t>действовать масштабно</a:t>
            </a:r>
            <a:endParaRPr lang="ru-RU" sz="3200" dirty="0"/>
          </a:p>
        </p:txBody>
      </p:sp>
      <p:sp>
        <p:nvSpPr>
          <p:cNvPr id="184328" name="Rectangle 8"/>
          <p:cNvSpPr>
            <a:spLocks noChangeArrowheads="1"/>
          </p:cNvSpPr>
          <p:nvPr/>
        </p:nvSpPr>
        <p:spPr bwMode="auto">
          <a:xfrm>
            <a:off x="403644" y="4860839"/>
            <a:ext cx="1096694" cy="955252"/>
          </a:xfrm>
          <a:prstGeom prst="rect">
            <a:avLst/>
          </a:prstGeom>
          <a:noFill/>
          <a:ln w="12700">
            <a:noFill/>
            <a:miter lim="800000"/>
            <a:headEnd/>
            <a:tailEnd/>
          </a:ln>
          <a:effectLst/>
        </p:spPr>
        <p:txBody>
          <a:bodyPr wrap="none" lIns="103876" tIns="51938" rIns="103876" bIns="51938" anchor="ctr"/>
          <a:lstStyle/>
          <a:p>
            <a:endParaRPr lang="ru-RU"/>
          </a:p>
        </p:txBody>
      </p:sp>
      <p:sp>
        <p:nvSpPr>
          <p:cNvPr id="184329" name="Rectangle 9"/>
          <p:cNvSpPr>
            <a:spLocks noChangeArrowheads="1"/>
          </p:cNvSpPr>
          <p:nvPr/>
        </p:nvSpPr>
        <p:spPr bwMode="auto">
          <a:xfrm>
            <a:off x="0" y="0"/>
            <a:ext cx="11880850" cy="990079"/>
          </a:xfrm>
          <a:prstGeom prst="rect">
            <a:avLst/>
          </a:prstGeom>
          <a:noFill/>
          <a:ln w="12700">
            <a:noFill/>
            <a:miter lim="800000"/>
            <a:headEnd/>
            <a:tailEnd/>
          </a:ln>
          <a:effectLst/>
        </p:spPr>
        <p:txBody>
          <a:bodyPr wrap="none" lIns="103876" tIns="51938" rIns="103876" bIns="51938" anchor="ctr"/>
          <a:lstStyle/>
          <a:p>
            <a:endParaRPr lang="ru-RU"/>
          </a:p>
        </p:txBody>
      </p:sp>
      <p:sp>
        <p:nvSpPr>
          <p:cNvPr id="184330" name="Rectangle 10"/>
          <p:cNvSpPr>
            <a:spLocks noChangeArrowheads="1"/>
          </p:cNvSpPr>
          <p:nvPr/>
        </p:nvSpPr>
        <p:spPr bwMode="auto">
          <a:xfrm>
            <a:off x="845369" y="1852459"/>
            <a:ext cx="10104435" cy="902182"/>
          </a:xfrm>
          <a:prstGeom prst="rect">
            <a:avLst/>
          </a:prstGeom>
          <a:noFill/>
          <a:ln w="12700">
            <a:noFill/>
            <a:miter lim="800000"/>
            <a:headEnd/>
            <a:tailEnd/>
          </a:ln>
          <a:effectLst/>
        </p:spPr>
        <p:txBody>
          <a:bodyPr wrap="none" lIns="102794" tIns="50495" rIns="102794" bIns="50495" anchor="ctr"/>
          <a:lstStyle/>
          <a:p>
            <a:pPr eaLnBrk="0" hangingPunct="0"/>
            <a:r>
              <a:rPr lang="ru-RU" sz="3200" b="1" dirty="0" smtClean="0">
                <a:solidFill>
                  <a:srgbClr val="000099"/>
                </a:solidFill>
              </a:rPr>
              <a:t>Способность</a:t>
            </a:r>
            <a:endParaRPr lang="ru-RU" sz="3200" b="1" dirty="0">
              <a:solidFill>
                <a:srgbClr val="000099"/>
              </a:solidFill>
            </a:endParaRPr>
          </a:p>
        </p:txBody>
      </p:sp>
      <p:sp>
        <p:nvSpPr>
          <p:cNvPr id="11" name="Rectangle 5"/>
          <p:cNvSpPr>
            <a:spLocks noChangeArrowheads="1"/>
          </p:cNvSpPr>
          <p:nvPr/>
        </p:nvSpPr>
        <p:spPr bwMode="auto">
          <a:xfrm rot="16200000">
            <a:off x="-727350" y="4113423"/>
            <a:ext cx="3685016" cy="1305383"/>
          </a:xfrm>
          <a:prstGeom prst="rect">
            <a:avLst/>
          </a:prstGeom>
          <a:solidFill>
            <a:srgbClr val="5F5FD7"/>
          </a:solidFill>
          <a:ln w="12700">
            <a:noFill/>
            <a:miter lim="800000"/>
            <a:headEnd/>
            <a:tailEnd/>
          </a:ln>
          <a:effectLst/>
        </p:spPr>
        <p:txBody>
          <a:bodyPr lIns="102794" tIns="50495" rIns="102794" bIns="50495">
            <a:spAutoFit/>
          </a:bodyPr>
          <a:lstStyle/>
          <a:p>
            <a:pPr algn="ctr" eaLnBrk="0" hangingPunct="0">
              <a:spcBef>
                <a:spcPct val="20000"/>
              </a:spcBef>
            </a:pPr>
            <a:r>
              <a:rPr lang="ru-RU" sz="2300" b="1" dirty="0" smtClean="0">
                <a:solidFill>
                  <a:schemeClr val="bg1"/>
                </a:solidFill>
              </a:rPr>
              <a:t>Критическое мышление</a:t>
            </a:r>
            <a:r>
              <a:rPr lang="en-US" sz="2300" b="1" dirty="0" smtClean="0">
                <a:solidFill>
                  <a:schemeClr val="bg1"/>
                </a:solidFill>
              </a:rPr>
              <a:t> </a:t>
            </a:r>
            <a:r>
              <a:rPr lang="en-US" sz="2300" b="1" dirty="0">
                <a:solidFill>
                  <a:schemeClr val="bg1"/>
                </a:solidFill>
              </a:rPr>
              <a:t>/ </a:t>
            </a:r>
          </a:p>
          <a:p>
            <a:pPr algn="ctr" eaLnBrk="0" hangingPunct="0">
              <a:spcBef>
                <a:spcPct val="20000"/>
              </a:spcBef>
            </a:pPr>
            <a:r>
              <a:rPr lang="ru-RU" sz="2300" b="1" dirty="0" smtClean="0">
                <a:solidFill>
                  <a:schemeClr val="bg1"/>
                </a:solidFill>
              </a:rPr>
              <a:t>рефлексивный</a:t>
            </a:r>
            <a:r>
              <a:rPr lang="en-US" sz="2300" b="1" dirty="0" smtClean="0">
                <a:solidFill>
                  <a:schemeClr val="bg1"/>
                </a:solidFill>
              </a:rPr>
              <a:t>/</a:t>
            </a:r>
            <a:endParaRPr lang="ru-RU" sz="2300" b="1" dirty="0" smtClean="0">
              <a:solidFill>
                <a:schemeClr val="bg1"/>
              </a:solidFill>
            </a:endParaRPr>
          </a:p>
          <a:p>
            <a:pPr algn="ctr" eaLnBrk="0" hangingPunct="0">
              <a:spcBef>
                <a:spcPct val="20000"/>
              </a:spcBef>
            </a:pPr>
            <a:r>
              <a:rPr lang="ru-RU" sz="2300" b="1" dirty="0" smtClean="0">
                <a:solidFill>
                  <a:schemeClr val="bg1"/>
                </a:solidFill>
              </a:rPr>
              <a:t>холистический подход</a:t>
            </a:r>
            <a:endParaRPr lang="en-US" sz="2300" b="1" dirty="0">
              <a:solidFill>
                <a:schemeClr val="bg1"/>
              </a:solidFill>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 presetClass="entr" presetSubtype="32"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ox(out)">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32" fill="hold" grpId="0" nodeType="clickEffect">
                                  <p:stCondLst>
                                    <p:cond delay="0"/>
                                  </p:stCondLst>
                                  <p:childTnLst>
                                    <p:set>
                                      <p:cBhvr>
                                        <p:cTn id="11" dur="1" fill="hold">
                                          <p:stCondLst>
                                            <p:cond delay="0"/>
                                          </p:stCondLst>
                                        </p:cTn>
                                        <p:tgtEl>
                                          <p:spTgt spid="184330"/>
                                        </p:tgtEl>
                                        <p:attrNameLst>
                                          <p:attrName>style.visibility</p:attrName>
                                        </p:attrNameLst>
                                      </p:cBhvr>
                                      <p:to>
                                        <p:strVal val="visible"/>
                                      </p:to>
                                    </p:set>
                                    <p:animEffect transition="in" filter="box(out)">
                                      <p:cBhvr>
                                        <p:cTn id="12" dur="500"/>
                                        <p:tgtEl>
                                          <p:spTgt spid="184330"/>
                                        </p:tgtEl>
                                      </p:cBhvr>
                                    </p:animEffect>
                                  </p:childTnLst>
                                </p:cTn>
                              </p:par>
                            </p:childTnLst>
                          </p:cTn>
                        </p:par>
                      </p:childTnLst>
                    </p:cTn>
                  </p:par>
                  <p:par>
                    <p:cTn id="13" fill="hold">
                      <p:stCondLst>
                        <p:cond delay="indefinite"/>
                      </p:stCondLst>
                      <p:childTnLst>
                        <p:par>
                          <p:cTn id="14" fill="hold">
                            <p:stCondLst>
                              <p:cond delay="0"/>
                            </p:stCondLst>
                            <p:childTnLst>
                              <p:par>
                                <p:cTn id="15" presetID="4" presetClass="entr" presetSubtype="32" fill="hold" grpId="0" nodeType="clickEffect">
                                  <p:stCondLst>
                                    <p:cond delay="0"/>
                                  </p:stCondLst>
                                  <p:childTnLst>
                                    <p:set>
                                      <p:cBhvr>
                                        <p:cTn id="16" dur="1" fill="hold">
                                          <p:stCondLst>
                                            <p:cond delay="0"/>
                                          </p:stCondLst>
                                        </p:cTn>
                                        <p:tgtEl>
                                          <p:spTgt spid="184327">
                                            <p:txEl>
                                              <p:pRg st="0" end="0"/>
                                            </p:txEl>
                                          </p:spTgt>
                                        </p:tgtEl>
                                        <p:attrNameLst>
                                          <p:attrName>style.visibility</p:attrName>
                                        </p:attrNameLst>
                                      </p:cBhvr>
                                      <p:to>
                                        <p:strVal val="visible"/>
                                      </p:to>
                                    </p:set>
                                    <p:animEffect transition="in" filter="box(out)">
                                      <p:cBhvr>
                                        <p:cTn id="17" dur="500"/>
                                        <p:tgtEl>
                                          <p:spTgt spid="184327">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4" presetClass="entr" presetSubtype="32" fill="hold" grpId="0" nodeType="clickEffect">
                                  <p:stCondLst>
                                    <p:cond delay="0"/>
                                  </p:stCondLst>
                                  <p:childTnLst>
                                    <p:set>
                                      <p:cBhvr>
                                        <p:cTn id="21" dur="1" fill="hold">
                                          <p:stCondLst>
                                            <p:cond delay="0"/>
                                          </p:stCondLst>
                                        </p:cTn>
                                        <p:tgtEl>
                                          <p:spTgt spid="184327">
                                            <p:txEl>
                                              <p:pRg st="1" end="1"/>
                                            </p:txEl>
                                          </p:spTgt>
                                        </p:tgtEl>
                                        <p:attrNameLst>
                                          <p:attrName>style.visibility</p:attrName>
                                        </p:attrNameLst>
                                      </p:cBhvr>
                                      <p:to>
                                        <p:strVal val="visible"/>
                                      </p:to>
                                    </p:set>
                                    <p:animEffect transition="in" filter="box(out)">
                                      <p:cBhvr>
                                        <p:cTn id="22" dur="500"/>
                                        <p:tgtEl>
                                          <p:spTgt spid="184327">
                                            <p:txEl>
                                              <p:pRg st="1" end="1"/>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4" presetClass="entr" presetSubtype="32" fill="hold" grpId="0" nodeType="clickEffect">
                                  <p:stCondLst>
                                    <p:cond delay="0"/>
                                  </p:stCondLst>
                                  <p:childTnLst>
                                    <p:set>
                                      <p:cBhvr>
                                        <p:cTn id="26" dur="1" fill="hold">
                                          <p:stCondLst>
                                            <p:cond delay="0"/>
                                          </p:stCondLst>
                                        </p:cTn>
                                        <p:tgtEl>
                                          <p:spTgt spid="184327">
                                            <p:txEl>
                                              <p:pRg st="2" end="2"/>
                                            </p:txEl>
                                          </p:spTgt>
                                        </p:tgtEl>
                                        <p:attrNameLst>
                                          <p:attrName>style.visibility</p:attrName>
                                        </p:attrNameLst>
                                      </p:cBhvr>
                                      <p:to>
                                        <p:strVal val="visible"/>
                                      </p:to>
                                    </p:set>
                                    <p:animEffect transition="in" filter="box(out)">
                                      <p:cBhvr>
                                        <p:cTn id="27" dur="500"/>
                                        <p:tgtEl>
                                          <p:spTgt spid="184327">
                                            <p:txEl>
                                              <p:pRg st="2" end="2"/>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4" presetClass="entr" presetSubtype="32" fill="hold" grpId="0" nodeType="clickEffect">
                                  <p:stCondLst>
                                    <p:cond delay="0"/>
                                  </p:stCondLst>
                                  <p:childTnLst>
                                    <p:set>
                                      <p:cBhvr>
                                        <p:cTn id="31" dur="1" fill="hold">
                                          <p:stCondLst>
                                            <p:cond delay="0"/>
                                          </p:stCondLst>
                                        </p:cTn>
                                        <p:tgtEl>
                                          <p:spTgt spid="11"/>
                                        </p:tgtEl>
                                        <p:attrNameLst>
                                          <p:attrName>style.visibility</p:attrName>
                                        </p:attrNameLst>
                                      </p:cBhvr>
                                      <p:to>
                                        <p:strVal val="visible"/>
                                      </p:to>
                                    </p:set>
                                    <p:animEffect transition="in" filter="box(out)">
                                      <p:cBhvr>
                                        <p:cTn id="32"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4327" grpId="0" build="p" autoUpdateAnimBg="0"/>
      <p:bldP spid="184330" grpId="0" autoUpdateAnimBg="0"/>
      <p:bldP spid="11" grpId="0" animBg="1" autoUpdateAnimBg="0"/>
    </p:bldLst>
  </p:timing>
</p:sld>
</file>

<file path=ppt/slides/slide1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56002" name="Rectangle 2"/>
          <p:cNvSpPr>
            <a:spLocks noChangeArrowheads="1"/>
          </p:cNvSpPr>
          <p:nvPr/>
        </p:nvSpPr>
        <p:spPr bwMode="auto">
          <a:xfrm>
            <a:off x="8514609" y="6524237"/>
            <a:ext cx="2772198" cy="497527"/>
          </a:xfrm>
          <a:prstGeom prst="rect">
            <a:avLst/>
          </a:prstGeom>
          <a:noFill/>
          <a:ln w="12700">
            <a:noFill/>
            <a:miter lim="800000"/>
            <a:headEnd/>
            <a:tailEnd/>
          </a:ln>
          <a:effectLst/>
        </p:spPr>
        <p:txBody>
          <a:bodyPr wrap="none" lIns="103876" tIns="51938" rIns="103876" bIns="51938" anchor="ctr"/>
          <a:lstStyle/>
          <a:p>
            <a:endParaRPr lang="ru-RU"/>
          </a:p>
        </p:txBody>
      </p:sp>
      <p:grpSp>
        <p:nvGrpSpPr>
          <p:cNvPr id="2" name="Group 3"/>
          <p:cNvGrpSpPr>
            <a:grpSpLocks/>
          </p:cNvGrpSpPr>
          <p:nvPr/>
        </p:nvGrpSpPr>
        <p:grpSpPr bwMode="auto">
          <a:xfrm>
            <a:off x="1005303" y="832528"/>
            <a:ext cx="10127283" cy="1129387"/>
            <a:chOff x="485" y="554"/>
            <a:chExt cx="5319" cy="681"/>
          </a:xfrm>
        </p:grpSpPr>
        <p:pic>
          <p:nvPicPr>
            <p:cNvPr id="256004" name="Picture 4"/>
            <p:cNvPicPr>
              <a:picLocks noChangeArrowheads="1"/>
            </p:cNvPicPr>
            <p:nvPr/>
          </p:nvPicPr>
          <p:blipFill>
            <a:blip r:embed="rId3" cstate="print"/>
            <a:srcRect/>
            <a:stretch>
              <a:fillRect/>
            </a:stretch>
          </p:blipFill>
          <p:spPr bwMode="auto">
            <a:xfrm>
              <a:off x="485" y="733"/>
              <a:ext cx="5319" cy="352"/>
            </a:xfrm>
            <a:prstGeom prst="rect">
              <a:avLst/>
            </a:prstGeom>
            <a:noFill/>
            <a:ln w="12700">
              <a:noFill/>
              <a:miter lim="800000"/>
              <a:headEnd/>
              <a:tailEnd/>
            </a:ln>
            <a:effectLst/>
          </p:spPr>
        </p:pic>
        <p:sp>
          <p:nvSpPr>
            <p:cNvPr id="256005" name="Rectangle 5"/>
            <p:cNvSpPr>
              <a:spLocks noChangeArrowheads="1"/>
            </p:cNvSpPr>
            <p:nvPr/>
          </p:nvSpPr>
          <p:spPr bwMode="auto">
            <a:xfrm>
              <a:off x="485" y="554"/>
              <a:ext cx="5287" cy="681"/>
            </a:xfrm>
            <a:prstGeom prst="rect">
              <a:avLst/>
            </a:prstGeom>
            <a:noFill/>
            <a:ln w="12700">
              <a:noFill/>
              <a:miter lim="800000"/>
              <a:headEnd/>
              <a:tailEnd/>
            </a:ln>
            <a:effectLst/>
          </p:spPr>
          <p:txBody>
            <a:bodyPr lIns="92075" tIns="71438" rIns="92075" bIns="71438" anchor="ctr">
              <a:spAutoFit/>
            </a:bodyPr>
            <a:lstStyle/>
            <a:p>
              <a:pPr eaLnBrk="0" hangingPunct="0"/>
              <a:r>
                <a:rPr lang="ru-RU" sz="3200" b="1" dirty="0" smtClean="0">
                  <a:solidFill>
                    <a:srgbClr val="000099"/>
                  </a:solidFill>
                </a:rPr>
                <a:t>Ключевые компетенции (</a:t>
              </a:r>
              <a:r>
                <a:rPr lang="en-US" sz="3200" b="1" dirty="0" smtClean="0">
                  <a:solidFill>
                    <a:srgbClr val="000099"/>
                  </a:solidFill>
                </a:rPr>
                <a:t>DESECO, OECD 1999): </a:t>
              </a:r>
            </a:p>
            <a:p>
              <a:pPr eaLnBrk="0" hangingPunct="0"/>
              <a:r>
                <a:rPr lang="ru-RU" sz="3200" b="1" dirty="0" smtClean="0">
                  <a:solidFill>
                    <a:srgbClr val="000099"/>
                  </a:solidFill>
                </a:rPr>
                <a:t>Использовать интерактивно различные средства</a:t>
              </a:r>
              <a:endParaRPr lang="ru-RU" sz="3200" b="1" dirty="0">
                <a:solidFill>
                  <a:srgbClr val="000099"/>
                </a:solidFill>
              </a:endParaRPr>
            </a:p>
          </p:txBody>
        </p:sp>
      </p:grpSp>
      <p:sp>
        <p:nvSpPr>
          <p:cNvPr id="256006" name="Rectangle 6"/>
          <p:cNvSpPr>
            <a:spLocks noGrp="1" noChangeArrowheads="1"/>
          </p:cNvSpPr>
          <p:nvPr>
            <p:ph type="body" idx="1"/>
          </p:nvPr>
        </p:nvSpPr>
        <p:spPr>
          <a:xfrm>
            <a:off x="2035358" y="2980188"/>
            <a:ext cx="9432329" cy="3424643"/>
          </a:xfrm>
          <a:noFill/>
          <a:ln/>
        </p:spPr>
        <p:txBody>
          <a:bodyPr/>
          <a:lstStyle/>
          <a:p>
            <a:r>
              <a:rPr lang="ru-RU" sz="3200" dirty="0" smtClean="0"/>
              <a:t>Использовать интерактивно язык, символы, тексты</a:t>
            </a:r>
          </a:p>
          <a:p>
            <a:r>
              <a:rPr lang="ru-RU" sz="3200" dirty="0" smtClean="0"/>
              <a:t>Использовать интерактивно знания и информацию</a:t>
            </a:r>
          </a:p>
          <a:p>
            <a:r>
              <a:rPr lang="ru-RU" sz="3200" dirty="0" smtClean="0"/>
              <a:t>Использовать интерактивно (новые) технологии</a:t>
            </a:r>
          </a:p>
          <a:p>
            <a:endParaRPr lang="en-US" sz="3200" dirty="0"/>
          </a:p>
        </p:txBody>
      </p:sp>
      <p:sp>
        <p:nvSpPr>
          <p:cNvPr id="256007" name="Rectangle 7"/>
          <p:cNvSpPr>
            <a:spLocks noChangeArrowheads="1"/>
          </p:cNvSpPr>
          <p:nvPr/>
        </p:nvSpPr>
        <p:spPr bwMode="auto">
          <a:xfrm>
            <a:off x="403644" y="4860839"/>
            <a:ext cx="1096694" cy="955252"/>
          </a:xfrm>
          <a:prstGeom prst="rect">
            <a:avLst/>
          </a:prstGeom>
          <a:noFill/>
          <a:ln w="12700">
            <a:noFill/>
            <a:miter lim="800000"/>
            <a:headEnd/>
            <a:tailEnd/>
          </a:ln>
          <a:effectLst/>
        </p:spPr>
        <p:txBody>
          <a:bodyPr wrap="none" lIns="103876" tIns="51938" rIns="103876" bIns="51938" anchor="ctr"/>
          <a:lstStyle/>
          <a:p>
            <a:endParaRPr lang="ru-RU"/>
          </a:p>
        </p:txBody>
      </p:sp>
      <p:sp>
        <p:nvSpPr>
          <p:cNvPr id="256008" name="Rectangle 8"/>
          <p:cNvSpPr>
            <a:spLocks noChangeArrowheads="1"/>
          </p:cNvSpPr>
          <p:nvPr/>
        </p:nvSpPr>
        <p:spPr bwMode="auto">
          <a:xfrm>
            <a:off x="0" y="0"/>
            <a:ext cx="11880850" cy="990079"/>
          </a:xfrm>
          <a:prstGeom prst="rect">
            <a:avLst/>
          </a:prstGeom>
          <a:noFill/>
          <a:ln w="12700">
            <a:noFill/>
            <a:miter lim="800000"/>
            <a:headEnd/>
            <a:tailEnd/>
          </a:ln>
          <a:effectLst/>
        </p:spPr>
        <p:txBody>
          <a:bodyPr wrap="none" lIns="103876" tIns="51938" rIns="103876" bIns="51938" anchor="ctr"/>
          <a:lstStyle/>
          <a:p>
            <a:endParaRPr lang="ru-RU"/>
          </a:p>
        </p:txBody>
      </p:sp>
      <p:sp>
        <p:nvSpPr>
          <p:cNvPr id="256009" name="Rectangle 9"/>
          <p:cNvSpPr>
            <a:spLocks noChangeArrowheads="1"/>
          </p:cNvSpPr>
          <p:nvPr/>
        </p:nvSpPr>
        <p:spPr bwMode="auto">
          <a:xfrm>
            <a:off x="913912" y="1926010"/>
            <a:ext cx="10104435" cy="1205093"/>
          </a:xfrm>
          <a:prstGeom prst="rect">
            <a:avLst/>
          </a:prstGeom>
          <a:noFill/>
          <a:ln w="12700">
            <a:noFill/>
            <a:miter lim="800000"/>
            <a:headEnd/>
            <a:tailEnd/>
          </a:ln>
          <a:effectLst/>
        </p:spPr>
        <p:txBody>
          <a:bodyPr wrap="none" lIns="102794" tIns="50495" rIns="102794" bIns="50495" anchor="ctr"/>
          <a:lstStyle/>
          <a:p>
            <a:pPr eaLnBrk="0" hangingPunct="0"/>
            <a:r>
              <a:rPr lang="ru-RU" sz="3200" b="1" dirty="0" smtClean="0">
                <a:solidFill>
                  <a:srgbClr val="000099"/>
                </a:solidFill>
              </a:rPr>
              <a:t> Способность</a:t>
            </a:r>
            <a:endParaRPr lang="ru-RU" sz="3200" b="1" dirty="0">
              <a:solidFill>
                <a:srgbClr val="000099"/>
              </a:solidFill>
            </a:endParaRPr>
          </a:p>
        </p:txBody>
      </p:sp>
      <p:sp>
        <p:nvSpPr>
          <p:cNvPr id="11" name="Rectangle 5"/>
          <p:cNvSpPr>
            <a:spLocks noChangeArrowheads="1"/>
          </p:cNvSpPr>
          <p:nvPr/>
        </p:nvSpPr>
        <p:spPr bwMode="auto">
          <a:xfrm rot="16200000">
            <a:off x="-518058" y="4170006"/>
            <a:ext cx="3685016" cy="1305383"/>
          </a:xfrm>
          <a:prstGeom prst="rect">
            <a:avLst/>
          </a:prstGeom>
          <a:solidFill>
            <a:srgbClr val="5F5FD7"/>
          </a:solidFill>
          <a:ln w="12700">
            <a:noFill/>
            <a:miter lim="800000"/>
            <a:headEnd/>
            <a:tailEnd/>
          </a:ln>
          <a:effectLst/>
        </p:spPr>
        <p:txBody>
          <a:bodyPr lIns="102794" tIns="50495" rIns="102794" bIns="50495">
            <a:spAutoFit/>
          </a:bodyPr>
          <a:lstStyle/>
          <a:p>
            <a:pPr algn="ctr" eaLnBrk="0" hangingPunct="0">
              <a:spcBef>
                <a:spcPct val="20000"/>
              </a:spcBef>
            </a:pPr>
            <a:r>
              <a:rPr lang="ru-RU" sz="2300" b="1" dirty="0" smtClean="0">
                <a:solidFill>
                  <a:schemeClr val="bg1"/>
                </a:solidFill>
              </a:rPr>
              <a:t>Критическое мышление</a:t>
            </a:r>
            <a:r>
              <a:rPr lang="en-US" sz="2300" b="1" dirty="0" smtClean="0">
                <a:solidFill>
                  <a:schemeClr val="bg1"/>
                </a:solidFill>
              </a:rPr>
              <a:t> </a:t>
            </a:r>
            <a:r>
              <a:rPr lang="en-US" sz="2300" b="1" dirty="0">
                <a:solidFill>
                  <a:schemeClr val="bg1"/>
                </a:solidFill>
              </a:rPr>
              <a:t>/ </a:t>
            </a:r>
          </a:p>
          <a:p>
            <a:pPr algn="ctr" eaLnBrk="0" hangingPunct="0">
              <a:spcBef>
                <a:spcPct val="20000"/>
              </a:spcBef>
            </a:pPr>
            <a:r>
              <a:rPr lang="ru-RU" sz="2300" b="1" dirty="0" smtClean="0">
                <a:solidFill>
                  <a:schemeClr val="bg1"/>
                </a:solidFill>
              </a:rPr>
              <a:t>рефлексивный</a:t>
            </a:r>
            <a:r>
              <a:rPr lang="en-US" sz="2300" b="1" dirty="0" smtClean="0">
                <a:solidFill>
                  <a:schemeClr val="bg1"/>
                </a:solidFill>
              </a:rPr>
              <a:t>/</a:t>
            </a:r>
            <a:endParaRPr lang="ru-RU" sz="2300" b="1" dirty="0" smtClean="0">
              <a:solidFill>
                <a:schemeClr val="bg1"/>
              </a:solidFill>
            </a:endParaRPr>
          </a:p>
          <a:p>
            <a:pPr algn="ctr" eaLnBrk="0" hangingPunct="0">
              <a:spcBef>
                <a:spcPct val="20000"/>
              </a:spcBef>
            </a:pPr>
            <a:r>
              <a:rPr lang="ru-RU" sz="2300" b="1" dirty="0" smtClean="0">
                <a:solidFill>
                  <a:schemeClr val="bg1"/>
                </a:solidFill>
              </a:rPr>
              <a:t>холистический подход</a:t>
            </a:r>
            <a:endParaRPr lang="en-US" sz="2300" b="1" dirty="0">
              <a:solidFill>
                <a:schemeClr val="bg1"/>
              </a:solidFill>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 presetClass="entr" presetSubtype="32"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ox(out)">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32" fill="hold" grpId="0" nodeType="clickEffect">
                                  <p:stCondLst>
                                    <p:cond delay="0"/>
                                  </p:stCondLst>
                                  <p:childTnLst>
                                    <p:set>
                                      <p:cBhvr>
                                        <p:cTn id="11" dur="1" fill="hold">
                                          <p:stCondLst>
                                            <p:cond delay="0"/>
                                          </p:stCondLst>
                                        </p:cTn>
                                        <p:tgtEl>
                                          <p:spTgt spid="256009"/>
                                        </p:tgtEl>
                                        <p:attrNameLst>
                                          <p:attrName>style.visibility</p:attrName>
                                        </p:attrNameLst>
                                      </p:cBhvr>
                                      <p:to>
                                        <p:strVal val="visible"/>
                                      </p:to>
                                    </p:set>
                                    <p:animEffect transition="in" filter="box(out)">
                                      <p:cBhvr>
                                        <p:cTn id="12" dur="500"/>
                                        <p:tgtEl>
                                          <p:spTgt spid="256009"/>
                                        </p:tgtEl>
                                      </p:cBhvr>
                                    </p:animEffect>
                                  </p:childTnLst>
                                </p:cTn>
                              </p:par>
                            </p:childTnLst>
                          </p:cTn>
                        </p:par>
                      </p:childTnLst>
                    </p:cTn>
                  </p:par>
                  <p:par>
                    <p:cTn id="13" fill="hold">
                      <p:stCondLst>
                        <p:cond delay="indefinite"/>
                      </p:stCondLst>
                      <p:childTnLst>
                        <p:par>
                          <p:cTn id="14" fill="hold">
                            <p:stCondLst>
                              <p:cond delay="0"/>
                            </p:stCondLst>
                            <p:childTnLst>
                              <p:par>
                                <p:cTn id="15" presetID="4" presetClass="entr" presetSubtype="32" fill="hold" grpId="0" nodeType="clickEffect">
                                  <p:stCondLst>
                                    <p:cond delay="0"/>
                                  </p:stCondLst>
                                  <p:childTnLst>
                                    <p:set>
                                      <p:cBhvr>
                                        <p:cTn id="16" dur="1" fill="hold">
                                          <p:stCondLst>
                                            <p:cond delay="0"/>
                                          </p:stCondLst>
                                        </p:cTn>
                                        <p:tgtEl>
                                          <p:spTgt spid="256006">
                                            <p:txEl>
                                              <p:pRg st="0" end="0"/>
                                            </p:txEl>
                                          </p:spTgt>
                                        </p:tgtEl>
                                        <p:attrNameLst>
                                          <p:attrName>style.visibility</p:attrName>
                                        </p:attrNameLst>
                                      </p:cBhvr>
                                      <p:to>
                                        <p:strVal val="visible"/>
                                      </p:to>
                                    </p:set>
                                    <p:animEffect transition="in" filter="box(out)">
                                      <p:cBhvr>
                                        <p:cTn id="17" dur="500"/>
                                        <p:tgtEl>
                                          <p:spTgt spid="256006">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4" presetClass="entr" presetSubtype="32" fill="hold" grpId="0" nodeType="clickEffect">
                                  <p:stCondLst>
                                    <p:cond delay="0"/>
                                  </p:stCondLst>
                                  <p:childTnLst>
                                    <p:set>
                                      <p:cBhvr>
                                        <p:cTn id="21" dur="1" fill="hold">
                                          <p:stCondLst>
                                            <p:cond delay="0"/>
                                          </p:stCondLst>
                                        </p:cTn>
                                        <p:tgtEl>
                                          <p:spTgt spid="256006">
                                            <p:txEl>
                                              <p:pRg st="1" end="1"/>
                                            </p:txEl>
                                          </p:spTgt>
                                        </p:tgtEl>
                                        <p:attrNameLst>
                                          <p:attrName>style.visibility</p:attrName>
                                        </p:attrNameLst>
                                      </p:cBhvr>
                                      <p:to>
                                        <p:strVal val="visible"/>
                                      </p:to>
                                    </p:set>
                                    <p:animEffect transition="in" filter="box(out)">
                                      <p:cBhvr>
                                        <p:cTn id="22" dur="500"/>
                                        <p:tgtEl>
                                          <p:spTgt spid="256006">
                                            <p:txEl>
                                              <p:pRg st="1" end="1"/>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4" presetClass="entr" presetSubtype="32" fill="hold" grpId="0" nodeType="clickEffect">
                                  <p:stCondLst>
                                    <p:cond delay="0"/>
                                  </p:stCondLst>
                                  <p:childTnLst>
                                    <p:set>
                                      <p:cBhvr>
                                        <p:cTn id="26" dur="1" fill="hold">
                                          <p:stCondLst>
                                            <p:cond delay="0"/>
                                          </p:stCondLst>
                                        </p:cTn>
                                        <p:tgtEl>
                                          <p:spTgt spid="256006">
                                            <p:txEl>
                                              <p:pRg st="2" end="2"/>
                                            </p:txEl>
                                          </p:spTgt>
                                        </p:tgtEl>
                                        <p:attrNameLst>
                                          <p:attrName>style.visibility</p:attrName>
                                        </p:attrNameLst>
                                      </p:cBhvr>
                                      <p:to>
                                        <p:strVal val="visible"/>
                                      </p:to>
                                    </p:set>
                                    <p:animEffect transition="in" filter="box(out)">
                                      <p:cBhvr>
                                        <p:cTn id="27" dur="500"/>
                                        <p:tgtEl>
                                          <p:spTgt spid="256006">
                                            <p:txEl>
                                              <p:pRg st="2" end="2"/>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4" presetClass="entr" presetSubtype="32" fill="hold" grpId="0" nodeType="clickEffect">
                                  <p:stCondLst>
                                    <p:cond delay="0"/>
                                  </p:stCondLst>
                                  <p:childTnLst>
                                    <p:set>
                                      <p:cBhvr>
                                        <p:cTn id="31" dur="1" fill="hold">
                                          <p:stCondLst>
                                            <p:cond delay="0"/>
                                          </p:stCondLst>
                                        </p:cTn>
                                        <p:tgtEl>
                                          <p:spTgt spid="11"/>
                                        </p:tgtEl>
                                        <p:attrNameLst>
                                          <p:attrName>style.visibility</p:attrName>
                                        </p:attrNameLst>
                                      </p:cBhvr>
                                      <p:to>
                                        <p:strVal val="visible"/>
                                      </p:to>
                                    </p:set>
                                    <p:animEffect transition="in" filter="box(out)">
                                      <p:cBhvr>
                                        <p:cTn id="32"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6006" grpId="0" build="p" autoUpdateAnimBg="0"/>
      <p:bldP spid="256009" grpId="0" autoUpdateAnimBg="0"/>
      <p:bldP spid="11" grpId="0" animBg="1" autoUpdateAnimBg="0"/>
    </p:bldLst>
  </p:timing>
</p:sld>
</file>

<file path=ppt/slides/slide1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58050" name="Rectangle 2"/>
          <p:cNvSpPr>
            <a:spLocks noChangeArrowheads="1"/>
          </p:cNvSpPr>
          <p:nvPr/>
        </p:nvSpPr>
        <p:spPr bwMode="auto">
          <a:xfrm>
            <a:off x="8514609" y="6524237"/>
            <a:ext cx="2772198" cy="497527"/>
          </a:xfrm>
          <a:prstGeom prst="rect">
            <a:avLst/>
          </a:prstGeom>
          <a:noFill/>
          <a:ln w="12700">
            <a:noFill/>
            <a:miter lim="800000"/>
            <a:headEnd/>
            <a:tailEnd/>
          </a:ln>
          <a:effectLst/>
        </p:spPr>
        <p:txBody>
          <a:bodyPr wrap="none" lIns="103876" tIns="51938" rIns="103876" bIns="51938" anchor="ctr"/>
          <a:lstStyle/>
          <a:p>
            <a:endParaRPr lang="ru-RU"/>
          </a:p>
        </p:txBody>
      </p:sp>
      <p:grpSp>
        <p:nvGrpSpPr>
          <p:cNvPr id="2" name="Group 3"/>
          <p:cNvGrpSpPr>
            <a:grpSpLocks/>
          </p:cNvGrpSpPr>
          <p:nvPr/>
        </p:nvGrpSpPr>
        <p:grpSpPr bwMode="auto">
          <a:xfrm>
            <a:off x="923432" y="401339"/>
            <a:ext cx="10127282" cy="2162583"/>
            <a:chOff x="485" y="242"/>
            <a:chExt cx="5319" cy="1304"/>
          </a:xfrm>
        </p:grpSpPr>
        <p:pic>
          <p:nvPicPr>
            <p:cNvPr id="258052" name="Picture 4"/>
            <p:cNvPicPr>
              <a:picLocks noChangeArrowheads="1"/>
            </p:cNvPicPr>
            <p:nvPr/>
          </p:nvPicPr>
          <p:blipFill>
            <a:blip r:embed="rId3" cstate="print"/>
            <a:srcRect/>
            <a:stretch>
              <a:fillRect/>
            </a:stretch>
          </p:blipFill>
          <p:spPr bwMode="auto">
            <a:xfrm>
              <a:off x="485" y="733"/>
              <a:ext cx="5319" cy="352"/>
            </a:xfrm>
            <a:prstGeom prst="rect">
              <a:avLst/>
            </a:prstGeom>
            <a:noFill/>
            <a:ln w="12700">
              <a:noFill/>
              <a:miter lim="800000"/>
              <a:headEnd/>
              <a:tailEnd/>
            </a:ln>
            <a:effectLst/>
          </p:spPr>
        </p:pic>
        <p:sp>
          <p:nvSpPr>
            <p:cNvPr id="258053" name="Rectangle 5"/>
            <p:cNvSpPr>
              <a:spLocks noChangeArrowheads="1"/>
            </p:cNvSpPr>
            <p:nvPr/>
          </p:nvSpPr>
          <p:spPr bwMode="auto">
            <a:xfrm>
              <a:off x="485" y="242"/>
              <a:ext cx="5287" cy="1304"/>
            </a:xfrm>
            <a:prstGeom prst="rect">
              <a:avLst/>
            </a:prstGeom>
            <a:noFill/>
            <a:ln w="12700">
              <a:noFill/>
              <a:miter lim="800000"/>
              <a:headEnd/>
              <a:tailEnd/>
            </a:ln>
            <a:effectLst/>
          </p:spPr>
          <p:txBody>
            <a:bodyPr lIns="92075" tIns="71438" rIns="92075" bIns="71438" anchor="ctr">
              <a:spAutoFit/>
            </a:bodyPr>
            <a:lstStyle/>
            <a:p>
              <a:pPr algn="just">
                <a:spcAft>
                  <a:spcPct val="20000"/>
                </a:spcAft>
              </a:pPr>
              <a:r>
                <a:rPr lang="ru-RU" sz="3200" b="1" dirty="0" smtClean="0">
                  <a:solidFill>
                    <a:srgbClr val="000099"/>
                  </a:solidFill>
                </a:rPr>
                <a:t>Ключевые компетенции (</a:t>
              </a:r>
              <a:r>
                <a:rPr lang="en-US" sz="3200" b="1" dirty="0" smtClean="0">
                  <a:solidFill>
                    <a:srgbClr val="000099"/>
                  </a:solidFill>
                </a:rPr>
                <a:t>DESECO, OECD 1999): </a:t>
              </a:r>
              <a:r>
                <a:rPr lang="ru-RU" sz="3200" b="1" dirty="0" smtClean="0">
                  <a:solidFill>
                    <a:srgbClr val="000099"/>
                  </a:solidFill>
                </a:rPr>
                <a:t>Функционировать в социально гетерогенных группах</a:t>
              </a:r>
            </a:p>
            <a:p>
              <a:pPr algn="just">
                <a:lnSpc>
                  <a:spcPct val="70000"/>
                </a:lnSpc>
                <a:spcAft>
                  <a:spcPct val="20000"/>
                </a:spcAft>
              </a:pPr>
              <a:endParaRPr lang="en-US" sz="3200" dirty="0"/>
            </a:p>
            <a:p>
              <a:pPr>
                <a:spcAft>
                  <a:spcPct val="20000"/>
                </a:spcAft>
              </a:pPr>
              <a:endParaRPr lang="en-US" sz="3200" b="1" dirty="0">
                <a:solidFill>
                  <a:srgbClr val="000099"/>
                </a:solidFill>
              </a:endParaRPr>
            </a:p>
          </p:txBody>
        </p:sp>
      </p:grpSp>
      <p:sp>
        <p:nvSpPr>
          <p:cNvPr id="258054" name="Rectangle 6"/>
          <p:cNvSpPr>
            <a:spLocks noGrp="1" noChangeArrowheads="1"/>
          </p:cNvSpPr>
          <p:nvPr>
            <p:ph type="body" idx="1"/>
          </p:nvPr>
        </p:nvSpPr>
        <p:spPr>
          <a:xfrm>
            <a:off x="2035358" y="2980188"/>
            <a:ext cx="9432329" cy="3424643"/>
          </a:xfrm>
          <a:noFill/>
          <a:ln/>
        </p:spPr>
        <p:txBody>
          <a:bodyPr/>
          <a:lstStyle/>
          <a:p>
            <a:pPr>
              <a:lnSpc>
                <a:spcPct val="145000"/>
              </a:lnSpc>
              <a:spcBef>
                <a:spcPct val="10000"/>
              </a:spcBef>
              <a:spcAft>
                <a:spcPct val="30000"/>
              </a:spcAft>
            </a:pPr>
            <a:r>
              <a:rPr lang="ru-RU" sz="3200" dirty="0" smtClean="0"/>
              <a:t>Устанавливать хорошие взаимоотношения</a:t>
            </a:r>
          </a:p>
          <a:p>
            <a:pPr>
              <a:lnSpc>
                <a:spcPct val="145000"/>
              </a:lnSpc>
              <a:spcBef>
                <a:spcPct val="10000"/>
              </a:spcBef>
              <a:spcAft>
                <a:spcPct val="30000"/>
              </a:spcAft>
            </a:pPr>
            <a:r>
              <a:rPr lang="ru-RU" sz="3200" dirty="0" smtClean="0"/>
              <a:t>сотрудничать</a:t>
            </a:r>
          </a:p>
          <a:p>
            <a:pPr>
              <a:lnSpc>
                <a:spcPct val="145000"/>
              </a:lnSpc>
              <a:spcBef>
                <a:spcPct val="10000"/>
              </a:spcBef>
              <a:spcAft>
                <a:spcPct val="30000"/>
              </a:spcAft>
            </a:pPr>
            <a:r>
              <a:rPr lang="ru-RU" sz="3200" dirty="0" smtClean="0"/>
              <a:t>разрешать конфликты</a:t>
            </a:r>
          </a:p>
          <a:p>
            <a:endParaRPr lang="ru-RU" sz="3200" dirty="0"/>
          </a:p>
        </p:txBody>
      </p:sp>
      <p:sp>
        <p:nvSpPr>
          <p:cNvPr id="258055" name="Rectangle 7"/>
          <p:cNvSpPr>
            <a:spLocks noChangeArrowheads="1"/>
          </p:cNvSpPr>
          <p:nvPr/>
        </p:nvSpPr>
        <p:spPr bwMode="auto">
          <a:xfrm>
            <a:off x="403644" y="4860839"/>
            <a:ext cx="1096694" cy="955252"/>
          </a:xfrm>
          <a:prstGeom prst="rect">
            <a:avLst/>
          </a:prstGeom>
          <a:noFill/>
          <a:ln w="12700">
            <a:noFill/>
            <a:miter lim="800000"/>
            <a:headEnd/>
            <a:tailEnd/>
          </a:ln>
          <a:effectLst/>
        </p:spPr>
        <p:txBody>
          <a:bodyPr wrap="none" lIns="103876" tIns="51938" rIns="103876" bIns="51938" anchor="ctr"/>
          <a:lstStyle/>
          <a:p>
            <a:endParaRPr lang="ru-RU" dirty="0"/>
          </a:p>
        </p:txBody>
      </p:sp>
      <p:sp>
        <p:nvSpPr>
          <p:cNvPr id="258056" name="Rectangle 8"/>
          <p:cNvSpPr>
            <a:spLocks noChangeArrowheads="1"/>
          </p:cNvSpPr>
          <p:nvPr/>
        </p:nvSpPr>
        <p:spPr bwMode="auto">
          <a:xfrm>
            <a:off x="0" y="0"/>
            <a:ext cx="11880850" cy="990079"/>
          </a:xfrm>
          <a:prstGeom prst="rect">
            <a:avLst/>
          </a:prstGeom>
          <a:noFill/>
          <a:ln w="12700">
            <a:noFill/>
            <a:miter lim="800000"/>
            <a:headEnd/>
            <a:tailEnd/>
          </a:ln>
          <a:effectLst/>
        </p:spPr>
        <p:txBody>
          <a:bodyPr wrap="none" lIns="103876" tIns="51938" rIns="103876" bIns="51938" anchor="ctr"/>
          <a:lstStyle/>
          <a:p>
            <a:endParaRPr lang="ru-RU"/>
          </a:p>
        </p:txBody>
      </p:sp>
      <p:sp>
        <p:nvSpPr>
          <p:cNvPr id="258057" name="Rectangle 9"/>
          <p:cNvSpPr>
            <a:spLocks noChangeArrowheads="1"/>
          </p:cNvSpPr>
          <p:nvPr/>
        </p:nvSpPr>
        <p:spPr bwMode="auto">
          <a:xfrm>
            <a:off x="845369" y="1852459"/>
            <a:ext cx="10104435" cy="902182"/>
          </a:xfrm>
          <a:prstGeom prst="rect">
            <a:avLst/>
          </a:prstGeom>
          <a:noFill/>
          <a:ln w="12700">
            <a:noFill/>
            <a:miter lim="800000"/>
            <a:headEnd/>
            <a:tailEnd/>
          </a:ln>
          <a:effectLst/>
        </p:spPr>
        <p:txBody>
          <a:bodyPr wrap="none" lIns="102794" tIns="50495" rIns="102794" bIns="50495" anchor="ctr"/>
          <a:lstStyle/>
          <a:p>
            <a:pPr eaLnBrk="0" hangingPunct="0"/>
            <a:r>
              <a:rPr lang="ru-RU" sz="3200" b="1" dirty="0" smtClean="0">
                <a:solidFill>
                  <a:srgbClr val="000099"/>
                </a:solidFill>
              </a:rPr>
              <a:t>Способность</a:t>
            </a:r>
            <a:endParaRPr lang="ru-RU" sz="3200" b="1" dirty="0">
              <a:solidFill>
                <a:srgbClr val="000099"/>
              </a:solidFill>
            </a:endParaRPr>
          </a:p>
        </p:txBody>
      </p:sp>
      <p:sp>
        <p:nvSpPr>
          <p:cNvPr id="11" name="Rectangle 5"/>
          <p:cNvSpPr>
            <a:spLocks noChangeArrowheads="1"/>
          </p:cNvSpPr>
          <p:nvPr/>
        </p:nvSpPr>
        <p:spPr bwMode="auto">
          <a:xfrm rot="16200000">
            <a:off x="-549283" y="4143334"/>
            <a:ext cx="3685016" cy="1305383"/>
          </a:xfrm>
          <a:prstGeom prst="rect">
            <a:avLst/>
          </a:prstGeom>
          <a:solidFill>
            <a:srgbClr val="5F5FD7"/>
          </a:solidFill>
          <a:ln w="12700">
            <a:noFill/>
            <a:miter lim="800000"/>
            <a:headEnd/>
            <a:tailEnd/>
          </a:ln>
          <a:effectLst/>
        </p:spPr>
        <p:txBody>
          <a:bodyPr lIns="102794" tIns="50495" rIns="102794" bIns="50495">
            <a:spAutoFit/>
          </a:bodyPr>
          <a:lstStyle/>
          <a:p>
            <a:pPr algn="ctr" eaLnBrk="0" hangingPunct="0">
              <a:spcBef>
                <a:spcPct val="20000"/>
              </a:spcBef>
            </a:pPr>
            <a:r>
              <a:rPr lang="ru-RU" sz="2300" b="1" dirty="0" smtClean="0">
                <a:solidFill>
                  <a:schemeClr val="bg1"/>
                </a:solidFill>
              </a:rPr>
              <a:t>Критическое мышление</a:t>
            </a:r>
            <a:r>
              <a:rPr lang="en-US" sz="2300" b="1" dirty="0" smtClean="0">
                <a:solidFill>
                  <a:schemeClr val="bg1"/>
                </a:solidFill>
              </a:rPr>
              <a:t> </a:t>
            </a:r>
            <a:r>
              <a:rPr lang="en-US" sz="2300" b="1" dirty="0">
                <a:solidFill>
                  <a:schemeClr val="bg1"/>
                </a:solidFill>
              </a:rPr>
              <a:t>/ </a:t>
            </a:r>
          </a:p>
          <a:p>
            <a:pPr algn="ctr" eaLnBrk="0" hangingPunct="0">
              <a:spcBef>
                <a:spcPct val="20000"/>
              </a:spcBef>
            </a:pPr>
            <a:r>
              <a:rPr lang="ru-RU" sz="2300" b="1" dirty="0" smtClean="0">
                <a:solidFill>
                  <a:schemeClr val="bg1"/>
                </a:solidFill>
              </a:rPr>
              <a:t>рефлексивный</a:t>
            </a:r>
            <a:r>
              <a:rPr lang="en-US" sz="2300" b="1" dirty="0" smtClean="0">
                <a:solidFill>
                  <a:schemeClr val="bg1"/>
                </a:solidFill>
              </a:rPr>
              <a:t>/</a:t>
            </a:r>
            <a:endParaRPr lang="ru-RU" sz="2300" b="1" dirty="0" smtClean="0">
              <a:solidFill>
                <a:schemeClr val="bg1"/>
              </a:solidFill>
            </a:endParaRPr>
          </a:p>
          <a:p>
            <a:pPr algn="ctr" eaLnBrk="0" hangingPunct="0">
              <a:spcBef>
                <a:spcPct val="20000"/>
              </a:spcBef>
            </a:pPr>
            <a:r>
              <a:rPr lang="ru-RU" sz="2300" b="1" dirty="0" smtClean="0">
                <a:solidFill>
                  <a:schemeClr val="bg1"/>
                </a:solidFill>
              </a:rPr>
              <a:t>холистический подход</a:t>
            </a:r>
            <a:endParaRPr lang="en-US" sz="2300" b="1" dirty="0">
              <a:solidFill>
                <a:schemeClr val="bg1"/>
              </a:solidFill>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 presetClass="entr" presetSubtype="32"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ox(out)">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32" fill="hold" grpId="0" nodeType="clickEffect">
                                  <p:stCondLst>
                                    <p:cond delay="0"/>
                                  </p:stCondLst>
                                  <p:childTnLst>
                                    <p:set>
                                      <p:cBhvr>
                                        <p:cTn id="11" dur="1" fill="hold">
                                          <p:stCondLst>
                                            <p:cond delay="0"/>
                                          </p:stCondLst>
                                        </p:cTn>
                                        <p:tgtEl>
                                          <p:spTgt spid="258057"/>
                                        </p:tgtEl>
                                        <p:attrNameLst>
                                          <p:attrName>style.visibility</p:attrName>
                                        </p:attrNameLst>
                                      </p:cBhvr>
                                      <p:to>
                                        <p:strVal val="visible"/>
                                      </p:to>
                                    </p:set>
                                    <p:animEffect transition="in" filter="box(out)">
                                      <p:cBhvr>
                                        <p:cTn id="12" dur="500"/>
                                        <p:tgtEl>
                                          <p:spTgt spid="258057"/>
                                        </p:tgtEl>
                                      </p:cBhvr>
                                    </p:animEffect>
                                  </p:childTnLst>
                                </p:cTn>
                              </p:par>
                            </p:childTnLst>
                          </p:cTn>
                        </p:par>
                      </p:childTnLst>
                    </p:cTn>
                  </p:par>
                  <p:par>
                    <p:cTn id="13" fill="hold">
                      <p:stCondLst>
                        <p:cond delay="indefinite"/>
                      </p:stCondLst>
                      <p:childTnLst>
                        <p:par>
                          <p:cTn id="14" fill="hold">
                            <p:stCondLst>
                              <p:cond delay="0"/>
                            </p:stCondLst>
                            <p:childTnLst>
                              <p:par>
                                <p:cTn id="15" presetID="4" presetClass="entr" presetSubtype="32" fill="hold" grpId="0" nodeType="clickEffect">
                                  <p:stCondLst>
                                    <p:cond delay="0"/>
                                  </p:stCondLst>
                                  <p:childTnLst>
                                    <p:set>
                                      <p:cBhvr>
                                        <p:cTn id="16" dur="1" fill="hold">
                                          <p:stCondLst>
                                            <p:cond delay="0"/>
                                          </p:stCondLst>
                                        </p:cTn>
                                        <p:tgtEl>
                                          <p:spTgt spid="258054">
                                            <p:txEl>
                                              <p:pRg st="0" end="0"/>
                                            </p:txEl>
                                          </p:spTgt>
                                        </p:tgtEl>
                                        <p:attrNameLst>
                                          <p:attrName>style.visibility</p:attrName>
                                        </p:attrNameLst>
                                      </p:cBhvr>
                                      <p:to>
                                        <p:strVal val="visible"/>
                                      </p:to>
                                    </p:set>
                                    <p:animEffect transition="in" filter="box(out)">
                                      <p:cBhvr>
                                        <p:cTn id="17" dur="500"/>
                                        <p:tgtEl>
                                          <p:spTgt spid="258054">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4" presetClass="entr" presetSubtype="32" fill="hold" grpId="0" nodeType="clickEffect">
                                  <p:stCondLst>
                                    <p:cond delay="0"/>
                                  </p:stCondLst>
                                  <p:childTnLst>
                                    <p:set>
                                      <p:cBhvr>
                                        <p:cTn id="21" dur="1" fill="hold">
                                          <p:stCondLst>
                                            <p:cond delay="0"/>
                                          </p:stCondLst>
                                        </p:cTn>
                                        <p:tgtEl>
                                          <p:spTgt spid="258054">
                                            <p:txEl>
                                              <p:pRg st="1" end="1"/>
                                            </p:txEl>
                                          </p:spTgt>
                                        </p:tgtEl>
                                        <p:attrNameLst>
                                          <p:attrName>style.visibility</p:attrName>
                                        </p:attrNameLst>
                                      </p:cBhvr>
                                      <p:to>
                                        <p:strVal val="visible"/>
                                      </p:to>
                                    </p:set>
                                    <p:animEffect transition="in" filter="box(out)">
                                      <p:cBhvr>
                                        <p:cTn id="22" dur="500"/>
                                        <p:tgtEl>
                                          <p:spTgt spid="258054">
                                            <p:txEl>
                                              <p:pRg st="1" end="1"/>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4" presetClass="entr" presetSubtype="32" fill="hold" grpId="0" nodeType="clickEffect">
                                  <p:stCondLst>
                                    <p:cond delay="0"/>
                                  </p:stCondLst>
                                  <p:childTnLst>
                                    <p:set>
                                      <p:cBhvr>
                                        <p:cTn id="26" dur="1" fill="hold">
                                          <p:stCondLst>
                                            <p:cond delay="0"/>
                                          </p:stCondLst>
                                        </p:cTn>
                                        <p:tgtEl>
                                          <p:spTgt spid="258054">
                                            <p:txEl>
                                              <p:pRg st="2" end="2"/>
                                            </p:txEl>
                                          </p:spTgt>
                                        </p:tgtEl>
                                        <p:attrNameLst>
                                          <p:attrName>style.visibility</p:attrName>
                                        </p:attrNameLst>
                                      </p:cBhvr>
                                      <p:to>
                                        <p:strVal val="visible"/>
                                      </p:to>
                                    </p:set>
                                    <p:animEffect transition="in" filter="box(out)">
                                      <p:cBhvr>
                                        <p:cTn id="27" dur="500"/>
                                        <p:tgtEl>
                                          <p:spTgt spid="258054">
                                            <p:txEl>
                                              <p:pRg st="2" end="2"/>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4" presetClass="entr" presetSubtype="32" fill="hold" grpId="0" nodeType="clickEffect">
                                  <p:stCondLst>
                                    <p:cond delay="0"/>
                                  </p:stCondLst>
                                  <p:childTnLst>
                                    <p:set>
                                      <p:cBhvr>
                                        <p:cTn id="31" dur="1" fill="hold">
                                          <p:stCondLst>
                                            <p:cond delay="0"/>
                                          </p:stCondLst>
                                        </p:cTn>
                                        <p:tgtEl>
                                          <p:spTgt spid="11"/>
                                        </p:tgtEl>
                                        <p:attrNameLst>
                                          <p:attrName>style.visibility</p:attrName>
                                        </p:attrNameLst>
                                      </p:cBhvr>
                                      <p:to>
                                        <p:strVal val="visible"/>
                                      </p:to>
                                    </p:set>
                                    <p:animEffect transition="in" filter="box(out)">
                                      <p:cBhvr>
                                        <p:cTn id="32"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8054" grpId="0" build="p" autoUpdateAnimBg="0"/>
      <p:bldP spid="258057" grpId="0" autoUpdateAnimBg="0"/>
      <p:bldP spid="11" grpId="0" animBg="1" autoUpdateAnimBg="0"/>
    </p:bldLst>
  </p:timing>
</p:sld>
</file>

<file path=ppt/slides/slide1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97986" name="Rectangle 2"/>
          <p:cNvSpPr>
            <a:spLocks noChangeArrowheads="1"/>
          </p:cNvSpPr>
          <p:nvPr/>
        </p:nvSpPr>
        <p:spPr bwMode="auto">
          <a:xfrm>
            <a:off x="8514609" y="6524237"/>
            <a:ext cx="2772198" cy="497527"/>
          </a:xfrm>
          <a:prstGeom prst="rect">
            <a:avLst/>
          </a:prstGeom>
          <a:noFill/>
          <a:ln w="12700">
            <a:noFill/>
            <a:miter lim="800000"/>
            <a:headEnd/>
            <a:tailEnd/>
          </a:ln>
          <a:effectLst/>
        </p:spPr>
        <p:txBody>
          <a:bodyPr wrap="none" lIns="103876" tIns="51938" rIns="103876" bIns="51938" anchor="ctr"/>
          <a:lstStyle/>
          <a:p>
            <a:endParaRPr lang="ru-RU"/>
          </a:p>
        </p:txBody>
      </p:sp>
      <p:grpSp>
        <p:nvGrpSpPr>
          <p:cNvPr id="2" name="Group 3"/>
          <p:cNvGrpSpPr>
            <a:grpSpLocks/>
          </p:cNvGrpSpPr>
          <p:nvPr/>
        </p:nvGrpSpPr>
        <p:grpSpPr bwMode="auto">
          <a:xfrm>
            <a:off x="923432" y="883939"/>
            <a:ext cx="10112050" cy="1200696"/>
            <a:chOff x="485" y="533"/>
            <a:chExt cx="5311" cy="724"/>
          </a:xfrm>
        </p:grpSpPr>
        <p:pic>
          <p:nvPicPr>
            <p:cNvPr id="297988" name="Picture 4"/>
            <p:cNvPicPr>
              <a:picLocks noChangeArrowheads="1"/>
            </p:cNvPicPr>
            <p:nvPr/>
          </p:nvPicPr>
          <p:blipFill>
            <a:blip r:embed="rId3" cstate="print"/>
            <a:srcRect/>
            <a:stretch>
              <a:fillRect/>
            </a:stretch>
          </p:blipFill>
          <p:spPr bwMode="auto">
            <a:xfrm>
              <a:off x="485" y="733"/>
              <a:ext cx="5311" cy="344"/>
            </a:xfrm>
            <a:prstGeom prst="rect">
              <a:avLst/>
            </a:prstGeom>
            <a:noFill/>
            <a:ln w="12700">
              <a:noFill/>
              <a:miter lim="800000"/>
              <a:headEnd/>
              <a:tailEnd/>
            </a:ln>
            <a:effectLst/>
          </p:spPr>
        </p:pic>
        <p:sp>
          <p:nvSpPr>
            <p:cNvPr id="297989" name="Rectangle 5"/>
            <p:cNvSpPr>
              <a:spLocks noChangeArrowheads="1"/>
            </p:cNvSpPr>
            <p:nvPr/>
          </p:nvSpPr>
          <p:spPr bwMode="auto">
            <a:xfrm>
              <a:off x="485" y="533"/>
              <a:ext cx="5287" cy="724"/>
            </a:xfrm>
            <a:prstGeom prst="rect">
              <a:avLst/>
            </a:prstGeom>
            <a:noFill/>
            <a:ln w="12700">
              <a:noFill/>
              <a:miter lim="800000"/>
              <a:headEnd/>
              <a:tailEnd/>
            </a:ln>
            <a:effectLst/>
          </p:spPr>
          <p:txBody>
            <a:bodyPr lIns="92075" tIns="71438" rIns="92075" bIns="71438" anchor="ctr">
              <a:spAutoFit/>
            </a:bodyPr>
            <a:lstStyle/>
            <a:p>
              <a:pPr eaLnBrk="0" hangingPunct="0">
                <a:lnSpc>
                  <a:spcPct val="70000"/>
                </a:lnSpc>
              </a:pPr>
              <a:r>
                <a:rPr lang="ru-RU" sz="3200" b="1" dirty="0" smtClean="0">
                  <a:solidFill>
                    <a:srgbClr val="000099"/>
                  </a:solidFill>
                </a:rPr>
                <a:t>Ключевые компетенции (</a:t>
              </a:r>
              <a:r>
                <a:rPr lang="en-US" sz="3200" b="1" dirty="0" smtClean="0">
                  <a:solidFill>
                    <a:srgbClr val="000099"/>
                  </a:solidFill>
                </a:rPr>
                <a:t>DESECO, OECD 1999): </a:t>
              </a:r>
              <a:endParaRPr lang="ru-RU" sz="3200" b="1" dirty="0" smtClean="0">
                <a:solidFill>
                  <a:srgbClr val="000099"/>
                </a:solidFill>
              </a:endParaRPr>
            </a:p>
            <a:p>
              <a:pPr eaLnBrk="0" hangingPunct="0">
                <a:lnSpc>
                  <a:spcPct val="70000"/>
                </a:lnSpc>
              </a:pPr>
              <a:endParaRPr lang="ru-RU" sz="3200" b="1" dirty="0" smtClean="0">
                <a:solidFill>
                  <a:srgbClr val="000099"/>
                </a:solidFill>
              </a:endParaRPr>
            </a:p>
            <a:p>
              <a:pPr eaLnBrk="0" hangingPunct="0">
                <a:lnSpc>
                  <a:spcPct val="70000"/>
                </a:lnSpc>
              </a:pPr>
              <a:r>
                <a:rPr lang="fr-FR" sz="3200" b="1" dirty="0" smtClean="0">
                  <a:solidFill>
                    <a:schemeClr val="accent2"/>
                  </a:solidFill>
                </a:rPr>
                <a:t>Важные </a:t>
              </a:r>
              <a:r>
                <a:rPr lang="fr-FR" sz="3200" b="1" dirty="0">
                  <a:solidFill>
                    <a:schemeClr val="accent2"/>
                  </a:solidFill>
                </a:rPr>
                <a:t>характеристики ключевых </a:t>
              </a:r>
              <a:r>
                <a:rPr lang="fr-FR" sz="3200" b="1" dirty="0" smtClean="0">
                  <a:solidFill>
                    <a:schemeClr val="accent2"/>
                  </a:solidFill>
                </a:rPr>
                <a:t>компетен</a:t>
              </a:r>
              <a:r>
                <a:rPr lang="ru-RU" sz="3200" b="1" dirty="0" err="1" smtClean="0">
                  <a:solidFill>
                    <a:schemeClr val="accent2"/>
                  </a:solidFill>
                </a:rPr>
                <a:t>ций</a:t>
              </a:r>
              <a:endParaRPr lang="en-US" sz="3200" b="1" dirty="0">
                <a:solidFill>
                  <a:schemeClr val="accent2"/>
                </a:solidFill>
              </a:endParaRPr>
            </a:p>
          </p:txBody>
        </p:sp>
      </p:grpSp>
      <p:sp>
        <p:nvSpPr>
          <p:cNvPr id="297990" name="Rectangle 6"/>
          <p:cNvSpPr>
            <a:spLocks noGrp="1" noChangeArrowheads="1"/>
          </p:cNvSpPr>
          <p:nvPr>
            <p:ph type="body" idx="1"/>
          </p:nvPr>
        </p:nvSpPr>
        <p:spPr>
          <a:noFill/>
          <a:ln/>
        </p:spPr>
        <p:txBody>
          <a:bodyPr/>
          <a:lstStyle/>
          <a:p>
            <a:pPr marL="111811" indent="25248">
              <a:buNone/>
            </a:pPr>
            <a:endParaRPr lang="en-US" sz="3200" dirty="0"/>
          </a:p>
          <a:p>
            <a:pPr marL="111811" indent="25248">
              <a:buNone/>
            </a:pPr>
            <a:endParaRPr lang="en-US" sz="3200" dirty="0">
              <a:solidFill>
                <a:srgbClr val="2E2EBA"/>
              </a:solidFill>
            </a:endParaRPr>
          </a:p>
          <a:p>
            <a:pPr marL="111811" indent="25248">
              <a:buNone/>
            </a:pPr>
            <a:endParaRPr lang="en-US" sz="3200" dirty="0"/>
          </a:p>
          <a:p>
            <a:pPr marL="111811" indent="25248">
              <a:buNone/>
            </a:pPr>
            <a:endParaRPr lang="en-US" dirty="0"/>
          </a:p>
          <a:p>
            <a:pPr marL="111811" indent="25248">
              <a:buNone/>
            </a:pPr>
            <a:endParaRPr lang="en-US" dirty="0"/>
          </a:p>
        </p:txBody>
      </p:sp>
      <p:sp>
        <p:nvSpPr>
          <p:cNvPr id="297991" name="Rectangle 7"/>
          <p:cNvSpPr>
            <a:spLocks noChangeArrowheads="1"/>
          </p:cNvSpPr>
          <p:nvPr/>
        </p:nvSpPr>
        <p:spPr bwMode="auto">
          <a:xfrm>
            <a:off x="403644" y="4860839"/>
            <a:ext cx="1096694" cy="955252"/>
          </a:xfrm>
          <a:prstGeom prst="rect">
            <a:avLst/>
          </a:prstGeom>
          <a:noFill/>
          <a:ln w="12700">
            <a:noFill/>
            <a:miter lim="800000"/>
            <a:headEnd/>
            <a:tailEnd/>
          </a:ln>
          <a:effectLst/>
        </p:spPr>
        <p:txBody>
          <a:bodyPr wrap="none" lIns="103876" tIns="51938" rIns="103876" bIns="51938" anchor="ctr"/>
          <a:lstStyle/>
          <a:p>
            <a:endParaRPr lang="ru-RU"/>
          </a:p>
        </p:txBody>
      </p:sp>
      <p:sp>
        <p:nvSpPr>
          <p:cNvPr id="297992" name="Rectangle 8"/>
          <p:cNvSpPr>
            <a:spLocks noChangeArrowheads="1"/>
          </p:cNvSpPr>
          <p:nvPr/>
        </p:nvSpPr>
        <p:spPr bwMode="auto">
          <a:xfrm>
            <a:off x="923433" y="2731424"/>
            <a:ext cx="5426350" cy="535670"/>
          </a:xfrm>
          <a:prstGeom prst="rect">
            <a:avLst/>
          </a:prstGeom>
          <a:noFill/>
          <a:ln w="12700">
            <a:noFill/>
            <a:miter lim="800000"/>
            <a:headEnd/>
            <a:tailEnd/>
          </a:ln>
          <a:effectLst/>
        </p:spPr>
        <p:txBody>
          <a:bodyPr wrap="none" lIns="103876" tIns="51938" rIns="103876" bIns="51938" anchor="ctr"/>
          <a:lstStyle/>
          <a:p>
            <a:endParaRPr lang="ru-RU" dirty="0"/>
          </a:p>
        </p:txBody>
      </p:sp>
      <p:sp>
        <p:nvSpPr>
          <p:cNvPr id="297993" name="Rectangle 9"/>
          <p:cNvSpPr>
            <a:spLocks noChangeArrowheads="1"/>
          </p:cNvSpPr>
          <p:nvPr/>
        </p:nvSpPr>
        <p:spPr bwMode="auto">
          <a:xfrm>
            <a:off x="683841" y="2388129"/>
            <a:ext cx="10945216" cy="1844167"/>
          </a:xfrm>
          <a:prstGeom prst="rect">
            <a:avLst/>
          </a:prstGeom>
          <a:solidFill>
            <a:srgbClr val="5F5FD7"/>
          </a:solidFill>
          <a:ln w="12700">
            <a:noFill/>
            <a:miter lim="800000"/>
            <a:headEnd/>
            <a:tailEnd/>
          </a:ln>
          <a:effectLst/>
        </p:spPr>
        <p:txBody>
          <a:bodyPr wrap="none" lIns="102794" tIns="50495" rIns="102794" bIns="50495" anchor="ctr"/>
          <a:lstStyle/>
          <a:p>
            <a:pPr eaLnBrk="0" hangingPunct="0">
              <a:buFontTx/>
              <a:buChar char="•"/>
            </a:pPr>
            <a:r>
              <a:rPr lang="ru-RU" sz="3200" b="1" dirty="0" smtClean="0">
                <a:solidFill>
                  <a:schemeClr val="bg1"/>
                </a:solidFill>
              </a:rPr>
              <a:t> критическое мышление</a:t>
            </a:r>
          </a:p>
          <a:p>
            <a:pPr eaLnBrk="0" hangingPunct="0">
              <a:buFontTx/>
              <a:buChar char="•"/>
            </a:pPr>
            <a:endParaRPr lang="ru-RU" sz="3200" b="1" dirty="0" smtClean="0">
              <a:solidFill>
                <a:schemeClr val="bg1"/>
              </a:solidFill>
            </a:endParaRPr>
          </a:p>
          <a:p>
            <a:pPr eaLnBrk="0" hangingPunct="0">
              <a:buFontTx/>
              <a:buChar char="•"/>
            </a:pPr>
            <a:r>
              <a:rPr lang="ru-RU" sz="3200" b="1" dirty="0" smtClean="0">
                <a:solidFill>
                  <a:schemeClr val="bg1"/>
                </a:solidFill>
              </a:rPr>
              <a:t> рефлексивный/холистический подход</a:t>
            </a:r>
            <a:endParaRPr lang="ru-RU" sz="3200" b="1" dirty="0">
              <a:solidFill>
                <a:schemeClr val="bg1"/>
              </a:solidFill>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 presetClass="entr" presetSubtype="32"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ox(out)">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32" fill="hold" grpId="0" nodeType="clickEffect">
                                  <p:stCondLst>
                                    <p:cond delay="0"/>
                                  </p:stCondLst>
                                  <p:childTnLst>
                                    <p:set>
                                      <p:cBhvr>
                                        <p:cTn id="11" dur="1" fill="hold">
                                          <p:stCondLst>
                                            <p:cond delay="0"/>
                                          </p:stCondLst>
                                        </p:cTn>
                                        <p:tgtEl>
                                          <p:spTgt spid="297993"/>
                                        </p:tgtEl>
                                        <p:attrNameLst>
                                          <p:attrName>style.visibility</p:attrName>
                                        </p:attrNameLst>
                                      </p:cBhvr>
                                      <p:to>
                                        <p:strVal val="visible"/>
                                      </p:to>
                                    </p:set>
                                    <p:animEffect transition="in" filter="box(out)">
                                      <p:cBhvr>
                                        <p:cTn id="12" dur="500"/>
                                        <p:tgtEl>
                                          <p:spTgt spid="297993"/>
                                        </p:tgtEl>
                                      </p:cBhvr>
                                    </p:animEffect>
                                  </p:childTnLst>
                                </p:cTn>
                              </p:par>
                            </p:childTnLst>
                          </p:cTn>
                        </p:par>
                      </p:childTnLst>
                    </p:cTn>
                  </p:par>
                  <p:par>
                    <p:cTn id="13" fill="hold">
                      <p:stCondLst>
                        <p:cond delay="indefinite"/>
                      </p:stCondLst>
                      <p:childTnLst>
                        <p:par>
                          <p:cTn id="14" fill="hold">
                            <p:stCondLst>
                              <p:cond delay="0"/>
                            </p:stCondLst>
                            <p:childTnLst>
                              <p:par>
                                <p:cTn id="15" presetID="4" presetClass="entr" presetSubtype="32" fill="hold" grpId="0" nodeType="clickEffect" nodePh="1">
                                  <p:stCondLst>
                                    <p:cond delay="0"/>
                                  </p:stCondLst>
                                  <p:endCondLst>
                                    <p:cond evt="begin" delay="0">
                                      <p:tn val="15"/>
                                    </p:cond>
                                  </p:endCondLst>
                                  <p:childTnLst>
                                    <p:set>
                                      <p:cBhvr>
                                        <p:cTn id="16" dur="1" fill="hold">
                                          <p:stCondLst>
                                            <p:cond delay="0"/>
                                          </p:stCondLst>
                                        </p:cTn>
                                        <p:tgtEl>
                                          <p:spTgt spid="297990">
                                            <p:txEl>
                                              <p:pRg st="0" end="0"/>
                                            </p:txEl>
                                          </p:spTgt>
                                        </p:tgtEl>
                                        <p:attrNameLst>
                                          <p:attrName>style.visibility</p:attrName>
                                        </p:attrNameLst>
                                      </p:cBhvr>
                                      <p:to>
                                        <p:strVal val="visible"/>
                                      </p:to>
                                    </p:set>
                                    <p:animEffect transition="in" filter="box(out)">
                                      <p:cBhvr>
                                        <p:cTn id="17" dur="500"/>
                                        <p:tgtEl>
                                          <p:spTgt spid="297990">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7990" grpId="0" build="p" autoUpdateAnimBg="0"/>
      <p:bldP spid="297993" grpId="0" animBg="1" autoUpdateAnimBg="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1026"/>
          <p:cNvSpPr>
            <a:spLocks noGrp="1" noChangeArrowheads="1"/>
          </p:cNvSpPr>
          <p:nvPr>
            <p:ph type="title"/>
          </p:nvPr>
        </p:nvSpPr>
        <p:spPr>
          <a:xfrm>
            <a:off x="0" y="1"/>
            <a:ext cx="12252127" cy="1940355"/>
          </a:xfrm>
        </p:spPr>
        <p:txBody>
          <a:bodyPr/>
          <a:lstStyle/>
          <a:p>
            <a:pPr>
              <a:lnSpc>
                <a:spcPct val="80000"/>
              </a:lnSpc>
              <a:defRPr/>
            </a:pPr>
            <a:r>
              <a:rPr lang="ru-RU" sz="3800" dirty="0" smtClean="0"/>
              <a:t>Предметная компетентность – </a:t>
            </a:r>
            <a:r>
              <a:rPr lang="ru-RU" sz="3800" i="1" dirty="0" smtClean="0"/>
              <a:t>способность решать проблемы, возникающие в окружающей действительности, средствами предмета</a:t>
            </a:r>
          </a:p>
        </p:txBody>
      </p:sp>
      <p:sp>
        <p:nvSpPr>
          <p:cNvPr id="20483" name="Rectangle 1027"/>
          <p:cNvSpPr>
            <a:spLocks noGrp="1" noChangeArrowheads="1"/>
          </p:cNvSpPr>
          <p:nvPr>
            <p:ph idx="1"/>
          </p:nvPr>
        </p:nvSpPr>
        <p:spPr>
          <a:xfrm>
            <a:off x="1169523" y="2069712"/>
            <a:ext cx="10711328" cy="4059820"/>
          </a:xfrm>
        </p:spPr>
        <p:txBody>
          <a:bodyPr/>
          <a:lstStyle/>
          <a:p>
            <a:pPr>
              <a:lnSpc>
                <a:spcPct val="80000"/>
              </a:lnSpc>
            </a:pPr>
            <a:r>
              <a:rPr lang="ru-RU" sz="2900" dirty="0" smtClean="0"/>
              <a:t>распознавать проблемы, возникающие в окружающей действительности, которые могут быть решены средствами данного предмета;</a:t>
            </a:r>
          </a:p>
          <a:p>
            <a:pPr>
              <a:lnSpc>
                <a:spcPct val="80000"/>
              </a:lnSpc>
            </a:pPr>
            <a:r>
              <a:rPr lang="ru-RU" sz="2900" dirty="0" smtClean="0"/>
              <a:t>формулировать эти проблемы на языке данного предмета;</a:t>
            </a:r>
          </a:p>
          <a:p>
            <a:pPr>
              <a:lnSpc>
                <a:spcPct val="80000"/>
              </a:lnSpc>
            </a:pPr>
            <a:r>
              <a:rPr lang="ru-RU" sz="2900" dirty="0" smtClean="0"/>
              <a:t> решать эти проблемы, используя предметные знания и методы;</a:t>
            </a:r>
          </a:p>
          <a:p>
            <a:pPr>
              <a:lnSpc>
                <a:spcPct val="80000"/>
              </a:lnSpc>
            </a:pPr>
            <a:r>
              <a:rPr lang="ru-RU" sz="2900" dirty="0" smtClean="0"/>
              <a:t>анализировать использованные методы решения;</a:t>
            </a:r>
          </a:p>
          <a:p>
            <a:pPr>
              <a:lnSpc>
                <a:spcPct val="80000"/>
              </a:lnSpc>
            </a:pPr>
            <a:r>
              <a:rPr lang="ru-RU" sz="2900" dirty="0" smtClean="0"/>
              <a:t>интерпретировать полученные результаты с учетом поставленной проблемы; формулировать  и записывать окончательные результаты решения поставленной проблемы.</a:t>
            </a:r>
          </a:p>
          <a:p>
            <a:pPr>
              <a:lnSpc>
                <a:spcPct val="90000"/>
              </a:lnSpc>
            </a:pPr>
            <a:endParaRPr lang="ru-RU" sz="2900" dirty="0" smtClean="0"/>
          </a:p>
          <a:p>
            <a:pPr>
              <a:lnSpc>
                <a:spcPct val="90000"/>
              </a:lnSpc>
            </a:pPr>
            <a:endParaRPr lang="ru-RU" sz="2900" dirty="0" smtClean="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64096" y="0"/>
            <a:ext cx="10692765" cy="1475997"/>
          </a:xfrm>
        </p:spPr>
        <p:txBody>
          <a:bodyPr/>
          <a:lstStyle/>
          <a:p>
            <a:pPr>
              <a:defRPr/>
            </a:pPr>
            <a:r>
              <a:rPr lang="ru-RU" sz="3800" dirty="0" smtClean="0"/>
              <a:t>Реализация </a:t>
            </a:r>
            <a:r>
              <a:rPr lang="ru-RU" sz="3800" dirty="0" err="1" smtClean="0"/>
              <a:t>компетентностного</a:t>
            </a:r>
            <a:r>
              <a:rPr lang="ru-RU" sz="3800" dirty="0" smtClean="0"/>
              <a:t> подхода в реальных измерениях</a:t>
            </a:r>
            <a:endParaRPr lang="ru-RU" sz="3800" dirty="0"/>
          </a:p>
        </p:txBody>
      </p:sp>
      <p:graphicFrame>
        <p:nvGraphicFramePr>
          <p:cNvPr id="4" name="Таблица 3"/>
          <p:cNvGraphicFramePr>
            <a:graphicFrameLocks noGrp="1"/>
          </p:cNvGraphicFramePr>
          <p:nvPr>
            <p:ph type="tbl" idx="1"/>
          </p:nvPr>
        </p:nvGraphicFramePr>
        <p:xfrm>
          <a:off x="0" y="1567211"/>
          <a:ext cx="11880851" cy="7100436"/>
        </p:xfrm>
        <a:graphic>
          <a:graphicData uri="http://schemas.openxmlformats.org/drawingml/2006/table">
            <a:tbl>
              <a:tblPr firstRow="1" bandRow="1">
                <a:tableStyleId>{5C22544A-7EE6-4342-B048-85BDC9FD1C3A}</a:tableStyleId>
              </a:tblPr>
              <a:tblGrid>
                <a:gridCol w="3820343"/>
                <a:gridCol w="4030254"/>
                <a:gridCol w="4030254"/>
              </a:tblGrid>
              <a:tr h="2324177">
                <a:tc>
                  <a:txBody>
                    <a:bodyPr/>
                    <a:lstStyle/>
                    <a:p>
                      <a:r>
                        <a:rPr lang="ru-RU" sz="2200" dirty="0" smtClean="0">
                          <a:solidFill>
                            <a:schemeClr val="bg1"/>
                          </a:solidFill>
                        </a:rPr>
                        <a:t>Область 1: Действовать автономно и рефлексивно.</a:t>
                      </a:r>
                      <a:endParaRPr lang="ru-RU" sz="2200" dirty="0">
                        <a:solidFill>
                          <a:schemeClr val="bg1"/>
                        </a:solidFill>
                      </a:endParaRPr>
                    </a:p>
                  </a:txBody>
                  <a:tcPr marL="118809" marR="118809" marT="47763" marB="47763"/>
                </a:tc>
                <a:tc>
                  <a:txBody>
                    <a:bodyPr/>
                    <a:lstStyle/>
                    <a:p>
                      <a:r>
                        <a:rPr lang="ru-RU" sz="2200" dirty="0" smtClean="0">
                          <a:solidFill>
                            <a:schemeClr val="bg1"/>
                          </a:solidFill>
                        </a:rPr>
                        <a:t>Область 2:</a:t>
                      </a:r>
                    </a:p>
                    <a:p>
                      <a:r>
                        <a:rPr lang="ru-RU" sz="2200" dirty="0" smtClean="0">
                          <a:solidFill>
                            <a:schemeClr val="bg1"/>
                          </a:solidFill>
                        </a:rPr>
                        <a:t>Использовать  средства (язык, тексты, информацию, знания, умения, технологии и др.) интерактивно.</a:t>
                      </a:r>
                      <a:endParaRPr lang="ru-RU" sz="2200" dirty="0">
                        <a:solidFill>
                          <a:schemeClr val="bg1"/>
                        </a:solidFill>
                      </a:endParaRPr>
                    </a:p>
                  </a:txBody>
                  <a:tcPr marL="118809" marR="118809" marT="47763" marB="47763"/>
                </a:tc>
                <a:tc>
                  <a:txBody>
                    <a:bodyPr/>
                    <a:lstStyle/>
                    <a:p>
                      <a:r>
                        <a:rPr lang="ru-RU" sz="2200" dirty="0" smtClean="0">
                          <a:solidFill>
                            <a:schemeClr val="bg1"/>
                          </a:solidFill>
                        </a:rPr>
                        <a:t>Область 3:</a:t>
                      </a:r>
                    </a:p>
                    <a:p>
                      <a:r>
                        <a:rPr lang="ru-RU" sz="2200" dirty="0" smtClean="0">
                          <a:solidFill>
                            <a:schemeClr val="bg1"/>
                          </a:solidFill>
                        </a:rPr>
                        <a:t>Функционировать в социально гетерогенных группах.</a:t>
                      </a:r>
                      <a:endParaRPr lang="ru-RU" sz="2200" dirty="0">
                        <a:solidFill>
                          <a:schemeClr val="bg1"/>
                        </a:solidFill>
                      </a:endParaRPr>
                    </a:p>
                  </a:txBody>
                  <a:tcPr marL="118809" marR="118809" marT="47763" marB="47763"/>
                </a:tc>
              </a:tr>
              <a:tr h="4776259">
                <a:tc>
                  <a:txBody>
                    <a:bodyPr/>
                    <a:lstStyle/>
                    <a:p>
                      <a:r>
                        <a:rPr lang="en-US" sz="2200" b="1" u="sng" dirty="0" smtClean="0"/>
                        <a:t>ICCS</a:t>
                      </a:r>
                      <a:r>
                        <a:rPr lang="en-US" sz="2200" b="1" dirty="0" smtClean="0"/>
                        <a:t> – </a:t>
                      </a:r>
                      <a:r>
                        <a:rPr lang="ru-RU" sz="2200" b="1" dirty="0" err="1" smtClean="0"/>
                        <a:t>граждановедческая</a:t>
                      </a:r>
                      <a:r>
                        <a:rPr lang="ru-RU" sz="2200" b="1" dirty="0" smtClean="0"/>
                        <a:t> компетентность</a:t>
                      </a:r>
                    </a:p>
                    <a:p>
                      <a:endParaRPr lang="ru-RU" sz="2200" b="1" dirty="0" smtClean="0"/>
                    </a:p>
                    <a:p>
                      <a:r>
                        <a:rPr lang="en-US" sz="2200" b="1" u="sng" dirty="0" smtClean="0"/>
                        <a:t>PISA</a:t>
                      </a:r>
                      <a:r>
                        <a:rPr lang="en-US" sz="2200" b="1" baseline="0" dirty="0" smtClean="0"/>
                        <a:t> – </a:t>
                      </a:r>
                      <a:r>
                        <a:rPr lang="ru-RU" sz="2200" b="1" baseline="0" dirty="0" smtClean="0"/>
                        <a:t>учебные стратегии </a:t>
                      </a:r>
                    </a:p>
                    <a:p>
                      <a:r>
                        <a:rPr lang="ru-RU" sz="2200" b="1" baseline="0" dirty="0" smtClean="0"/>
                        <a:t>Самооценка</a:t>
                      </a:r>
                      <a:endParaRPr lang="ru-RU" sz="2200" b="1" dirty="0"/>
                    </a:p>
                  </a:txBody>
                  <a:tcPr marL="118809" marR="118809" marT="47763" marB="47763"/>
                </a:tc>
                <a:tc>
                  <a:txBody>
                    <a:bodyPr/>
                    <a:lstStyle/>
                    <a:p>
                      <a:r>
                        <a:rPr lang="en-US" sz="2200" b="1" u="sng" dirty="0" smtClean="0"/>
                        <a:t>PISA</a:t>
                      </a:r>
                      <a:r>
                        <a:rPr lang="en-US" sz="2200" b="1" dirty="0" smtClean="0"/>
                        <a:t> - </a:t>
                      </a:r>
                      <a:r>
                        <a:rPr lang="ru-RU" sz="2200" b="1" dirty="0" smtClean="0"/>
                        <a:t>читательская, математическая, естественнонаучная </a:t>
                      </a:r>
                      <a:r>
                        <a:rPr lang="en-US" sz="2200" b="1" dirty="0" smtClean="0"/>
                        <a:t>,</a:t>
                      </a:r>
                      <a:r>
                        <a:rPr lang="en-US" sz="2200" b="1" baseline="0" dirty="0" smtClean="0"/>
                        <a:t> </a:t>
                      </a:r>
                      <a:r>
                        <a:rPr lang="ru-RU" sz="2200" b="1" baseline="0" dirty="0" smtClean="0"/>
                        <a:t>финансовая</a:t>
                      </a:r>
                      <a:endParaRPr lang="ru-RU" sz="2200" b="1" dirty="0" smtClean="0"/>
                    </a:p>
                    <a:p>
                      <a:r>
                        <a:rPr lang="ru-RU" sz="2200" b="1" dirty="0" smtClean="0"/>
                        <a:t>грамотности,</a:t>
                      </a:r>
                    </a:p>
                    <a:p>
                      <a:r>
                        <a:rPr lang="ru-RU" sz="2200" b="1" dirty="0" smtClean="0"/>
                        <a:t>компетентность в области решения проблем, глобальные компетенции</a:t>
                      </a:r>
                      <a:r>
                        <a:rPr lang="en-US" sz="2200" b="1" dirty="0" smtClean="0"/>
                        <a:t>,</a:t>
                      </a:r>
                      <a:r>
                        <a:rPr lang="en-US" sz="2200" b="1" baseline="0" dirty="0" smtClean="0"/>
                        <a:t> </a:t>
                      </a:r>
                      <a:r>
                        <a:rPr lang="ru-RU" sz="2200" b="1" baseline="0" dirty="0" err="1" smtClean="0"/>
                        <a:t>креативное</a:t>
                      </a:r>
                      <a:r>
                        <a:rPr lang="ru-RU" sz="2200" b="1" baseline="0" dirty="0" smtClean="0"/>
                        <a:t> мышление</a:t>
                      </a:r>
                      <a:r>
                        <a:rPr lang="ru-RU" sz="2200" b="1" dirty="0" smtClean="0"/>
                        <a:t>.</a:t>
                      </a:r>
                    </a:p>
                    <a:p>
                      <a:r>
                        <a:rPr lang="en-US" sz="2200" b="1" u="sng" dirty="0" smtClean="0"/>
                        <a:t>ICILS</a:t>
                      </a:r>
                      <a:r>
                        <a:rPr lang="en-US" sz="2200" b="1" dirty="0" smtClean="0"/>
                        <a:t> – </a:t>
                      </a:r>
                      <a:r>
                        <a:rPr lang="ru-RU" sz="2200" b="1" dirty="0" smtClean="0"/>
                        <a:t>ИКТ-компетентность</a:t>
                      </a:r>
                    </a:p>
                    <a:p>
                      <a:r>
                        <a:rPr lang="ru-RU" sz="2200" b="1" u="sng" dirty="0" smtClean="0"/>
                        <a:t>ФГОС</a:t>
                      </a:r>
                      <a:r>
                        <a:rPr lang="ru-RU" sz="2200" b="1" dirty="0" smtClean="0"/>
                        <a:t>: смысловое чтение (читательская грамотность)</a:t>
                      </a:r>
                      <a:endParaRPr lang="en-US" sz="2200" b="1" dirty="0" smtClean="0"/>
                    </a:p>
                  </a:txBody>
                  <a:tcPr marL="118809" marR="118809" marT="47763" marB="47763"/>
                </a:tc>
                <a:tc>
                  <a:txBody>
                    <a:bodyPr/>
                    <a:lstStyle/>
                    <a:p>
                      <a:r>
                        <a:rPr lang="en-US" sz="2200" b="1" u="sng" dirty="0" smtClean="0"/>
                        <a:t>PISA</a:t>
                      </a:r>
                      <a:r>
                        <a:rPr lang="ru-RU" sz="2200" b="1" dirty="0" smtClean="0"/>
                        <a:t>: решение комплексных проблем в сотрудничестве</a:t>
                      </a:r>
                    </a:p>
                    <a:p>
                      <a:endParaRPr lang="ru-RU" sz="2200" b="1" dirty="0" smtClean="0"/>
                    </a:p>
                    <a:p>
                      <a:r>
                        <a:rPr lang="ru-RU" sz="2200" b="1" u="sng" dirty="0" smtClean="0"/>
                        <a:t>ФГОС РФ</a:t>
                      </a:r>
                      <a:r>
                        <a:rPr lang="ru-RU" sz="2200" b="1" dirty="0" smtClean="0"/>
                        <a:t> (начальная школа): групповые проекты</a:t>
                      </a:r>
                      <a:endParaRPr lang="ru-RU" sz="2200" b="1" dirty="0"/>
                    </a:p>
                  </a:txBody>
                  <a:tcPr marL="118809" marR="118809" marT="47763" marB="47763"/>
                </a:tc>
              </a:tr>
            </a:tbl>
          </a:graphicData>
        </a:graphic>
      </p:graphicFrame>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Номер слайда 6"/>
          <p:cNvSpPr>
            <a:spLocks noGrp="1"/>
          </p:cNvSpPr>
          <p:nvPr>
            <p:ph type="sldNum" sz="quarter" idx="12"/>
          </p:nvPr>
        </p:nvSpPr>
        <p:spPr>
          <a:noFill/>
        </p:spPr>
        <p:txBody>
          <a:bodyPr/>
          <a:lstStyle/>
          <a:p>
            <a:fld id="{67CB62C8-D09A-4976-9E57-91E97CEC3B3B}" type="slidenum">
              <a:rPr lang="ru-RU" smtClean="0">
                <a:latin typeface="Arial" pitchFamily="34" charset="0"/>
              </a:rPr>
              <a:pPr/>
              <a:t>18</a:t>
            </a:fld>
            <a:endParaRPr lang="ru-RU" smtClean="0">
              <a:latin typeface="Arial" pitchFamily="34" charset="0"/>
            </a:endParaRPr>
          </a:p>
        </p:txBody>
      </p:sp>
      <p:sp>
        <p:nvSpPr>
          <p:cNvPr id="139266" name="Rectangle 2"/>
          <p:cNvSpPr>
            <a:spLocks noGrp="1" noChangeArrowheads="1"/>
          </p:cNvSpPr>
          <p:nvPr>
            <p:ph type="title"/>
          </p:nvPr>
        </p:nvSpPr>
        <p:spPr>
          <a:xfrm>
            <a:off x="395813" y="271982"/>
            <a:ext cx="11485041" cy="1114460"/>
          </a:xfrm>
        </p:spPr>
        <p:txBody>
          <a:bodyPr>
            <a:normAutofit fontScale="90000"/>
          </a:bodyPr>
          <a:lstStyle/>
          <a:p>
            <a:pPr>
              <a:lnSpc>
                <a:spcPct val="70000"/>
              </a:lnSpc>
              <a:defRPr/>
            </a:pPr>
            <a:r>
              <a:rPr lang="ru-RU" sz="4000" dirty="0" smtClean="0"/>
              <a:t>Международная программа по оценке образовательных достижений учащихся PISA</a:t>
            </a:r>
            <a:br>
              <a:rPr lang="ru-RU" sz="4000" dirty="0" smtClean="0"/>
            </a:br>
            <a:r>
              <a:rPr lang="ru-RU" sz="4000" dirty="0" smtClean="0"/>
              <a:t> (</a:t>
            </a:r>
            <a:r>
              <a:rPr lang="ru-RU" sz="4000" dirty="0" err="1" smtClean="0"/>
              <a:t>Programme</a:t>
            </a:r>
            <a:r>
              <a:rPr lang="ru-RU" sz="4000" dirty="0" smtClean="0"/>
              <a:t> </a:t>
            </a:r>
            <a:r>
              <a:rPr lang="ru-RU" sz="4000" dirty="0" err="1" smtClean="0"/>
              <a:t>for</a:t>
            </a:r>
            <a:r>
              <a:rPr lang="ru-RU" sz="4000" dirty="0" smtClean="0"/>
              <a:t> </a:t>
            </a:r>
            <a:r>
              <a:rPr lang="ru-RU" sz="4000" dirty="0" err="1" smtClean="0"/>
              <a:t>International</a:t>
            </a:r>
            <a:r>
              <a:rPr lang="ru-RU" sz="4000" dirty="0" smtClean="0"/>
              <a:t> </a:t>
            </a:r>
            <a:r>
              <a:rPr lang="ru-RU" sz="4000" dirty="0" err="1" smtClean="0"/>
              <a:t>Student</a:t>
            </a:r>
            <a:r>
              <a:rPr lang="ru-RU" sz="4000" dirty="0" smtClean="0"/>
              <a:t> </a:t>
            </a:r>
            <a:r>
              <a:rPr lang="ru-RU" sz="4000" dirty="0" err="1" smtClean="0"/>
              <a:t>Assessment</a:t>
            </a:r>
            <a:r>
              <a:rPr lang="ru-RU" sz="4000" dirty="0" smtClean="0"/>
              <a:t>)</a:t>
            </a:r>
            <a:endParaRPr lang="ru-RU" sz="3900" dirty="0">
              <a:effectLst>
                <a:outerShdw blurRad="38100" dist="38100" dir="2700000" algn="tl">
                  <a:srgbClr val="FFFFFF"/>
                </a:outerShdw>
              </a:effectLst>
              <a:latin typeface="Times New Roman" pitchFamily="18" charset="0"/>
              <a:cs typeface="Times New Roman" pitchFamily="18" charset="0"/>
            </a:endParaRPr>
          </a:p>
        </p:txBody>
      </p:sp>
      <p:sp>
        <p:nvSpPr>
          <p:cNvPr id="26629" name="Rectangle 4"/>
          <p:cNvSpPr>
            <a:spLocks noGrp="1" noChangeArrowheads="1"/>
          </p:cNvSpPr>
          <p:nvPr>
            <p:ph type="body" sz="half" idx="2"/>
          </p:nvPr>
        </p:nvSpPr>
        <p:spPr>
          <a:xfrm>
            <a:off x="8388699" y="1401371"/>
            <a:ext cx="3312368" cy="4998486"/>
          </a:xfrm>
        </p:spPr>
        <p:txBody>
          <a:bodyPr>
            <a:normAutofit/>
          </a:bodyPr>
          <a:lstStyle/>
          <a:p>
            <a:pPr marL="0" indent="0">
              <a:lnSpc>
                <a:spcPct val="80000"/>
              </a:lnSpc>
              <a:buNone/>
            </a:pPr>
            <a:endParaRPr lang="ru-RU" sz="2400" u="sng" dirty="0" smtClean="0">
              <a:latin typeface="Calibri" pitchFamily="34" charset="0"/>
            </a:endParaRPr>
          </a:p>
          <a:p>
            <a:pPr marL="0" indent="0">
              <a:lnSpc>
                <a:spcPct val="80000"/>
              </a:lnSpc>
              <a:buNone/>
            </a:pPr>
            <a:r>
              <a:rPr lang="ru-RU" sz="2400" b="1" dirty="0" smtClean="0">
                <a:latin typeface="Calibri" pitchFamily="34" charset="0"/>
              </a:rPr>
              <a:t>Проводит</a:t>
            </a:r>
            <a:r>
              <a:rPr lang="ru-RU" sz="2400" dirty="0" smtClean="0">
                <a:latin typeface="Calibri" pitchFamily="34" charset="0"/>
              </a:rPr>
              <a:t>: Организация экономического сотрудничества и развития – </a:t>
            </a:r>
            <a:r>
              <a:rPr lang="en-US" sz="2400" i="1" dirty="0" smtClean="0">
                <a:latin typeface="Calibri" pitchFamily="34" charset="0"/>
              </a:rPr>
              <a:t>OECD</a:t>
            </a:r>
            <a:endParaRPr lang="ru-RU" sz="2400" i="1" dirty="0" smtClean="0">
              <a:latin typeface="Calibri" pitchFamily="34" charset="0"/>
            </a:endParaRPr>
          </a:p>
          <a:p>
            <a:pPr marL="0" indent="0">
              <a:lnSpc>
                <a:spcPct val="80000"/>
              </a:lnSpc>
            </a:pPr>
            <a:endParaRPr lang="ru-RU" sz="2400" u="sng" dirty="0" smtClean="0">
              <a:latin typeface="Calibri" pitchFamily="34" charset="0"/>
            </a:endParaRPr>
          </a:p>
          <a:p>
            <a:pPr marL="0" indent="0">
              <a:lnSpc>
                <a:spcPct val="80000"/>
              </a:lnSpc>
              <a:buNone/>
            </a:pPr>
            <a:r>
              <a:rPr lang="ru-RU" sz="2400" b="1" dirty="0" smtClean="0">
                <a:latin typeface="Calibri" pitchFamily="34" charset="0"/>
              </a:rPr>
              <a:t>Циклы исследования </a:t>
            </a:r>
            <a:r>
              <a:rPr lang="en-US" sz="2400" b="1" dirty="0" smtClean="0">
                <a:latin typeface="Calibri" pitchFamily="34" charset="0"/>
              </a:rPr>
              <a:t>PISA</a:t>
            </a:r>
            <a:r>
              <a:rPr lang="ru-RU" sz="2400" dirty="0" smtClean="0">
                <a:latin typeface="Calibri" pitchFamily="34" charset="0"/>
              </a:rPr>
              <a:t>: </a:t>
            </a:r>
            <a:r>
              <a:rPr lang="en-US" sz="2400" dirty="0" smtClean="0">
                <a:latin typeface="Calibri" pitchFamily="34" charset="0"/>
              </a:rPr>
              <a:t>2000, 2003, 2006, 2009</a:t>
            </a:r>
            <a:r>
              <a:rPr lang="ru-RU" sz="2400" dirty="0" smtClean="0">
                <a:latin typeface="Calibri" pitchFamily="34" charset="0"/>
              </a:rPr>
              <a:t>, 2012, 2015, </a:t>
            </a:r>
            <a:r>
              <a:rPr lang="ru-RU" sz="2400" dirty="0" smtClean="0">
                <a:solidFill>
                  <a:srgbClr val="FF0000"/>
                </a:solidFill>
                <a:latin typeface="Calibri" pitchFamily="34" charset="0"/>
              </a:rPr>
              <a:t>2018 </a:t>
            </a:r>
            <a:r>
              <a:rPr lang="en-US" sz="2400" dirty="0" smtClean="0">
                <a:latin typeface="Calibri" pitchFamily="34" charset="0"/>
              </a:rPr>
              <a:t> </a:t>
            </a:r>
            <a:r>
              <a:rPr lang="ru-RU" sz="2400" dirty="0" smtClean="0">
                <a:latin typeface="Calibri" pitchFamily="34" charset="0"/>
              </a:rPr>
              <a:t>годы</a:t>
            </a:r>
          </a:p>
          <a:p>
            <a:pPr>
              <a:lnSpc>
                <a:spcPct val="80000"/>
              </a:lnSpc>
            </a:pPr>
            <a:endParaRPr lang="en-US" dirty="0" smtClean="0">
              <a:latin typeface="Times New Roman" pitchFamily="18" charset="0"/>
            </a:endParaRPr>
          </a:p>
          <a:p>
            <a:endParaRPr lang="ru-RU" dirty="0" smtClean="0">
              <a:latin typeface="Times New Roman" pitchFamily="18" charset="0"/>
            </a:endParaRPr>
          </a:p>
        </p:txBody>
      </p:sp>
      <p:sp>
        <p:nvSpPr>
          <p:cNvPr id="6" name="Содержимое 5"/>
          <p:cNvSpPr>
            <a:spLocks noGrp="1"/>
          </p:cNvSpPr>
          <p:nvPr>
            <p:ph sz="half" idx="1"/>
          </p:nvPr>
        </p:nvSpPr>
        <p:spPr>
          <a:xfrm>
            <a:off x="179787" y="1709986"/>
            <a:ext cx="8208912" cy="6480720"/>
          </a:xfrm>
        </p:spPr>
        <p:txBody>
          <a:bodyPr>
            <a:noAutofit/>
          </a:bodyPr>
          <a:lstStyle/>
          <a:p>
            <a:pPr marL="0" indent="0">
              <a:buNone/>
            </a:pPr>
            <a:r>
              <a:rPr lang="ru-RU" sz="2400" b="1" dirty="0" smtClean="0">
                <a:cs typeface="Arial" pitchFamily="34" charset="0"/>
              </a:rPr>
              <a:t>Основная цель</a:t>
            </a:r>
            <a:r>
              <a:rPr lang="ru-RU" sz="2400" dirty="0" smtClean="0">
                <a:cs typeface="Arial" pitchFamily="34" charset="0"/>
              </a:rPr>
              <a:t>: </a:t>
            </a:r>
            <a:r>
              <a:rPr lang="en-US" sz="2400" dirty="0" smtClean="0">
                <a:cs typeface="Arial" pitchFamily="34" charset="0"/>
              </a:rPr>
              <a:t> </a:t>
            </a:r>
            <a:r>
              <a:rPr lang="ru-RU" sz="2400" i="1" dirty="0" smtClean="0"/>
              <a:t>Оценка функциональной грамотности 15-летних учащихся в области математики, чтения и естествознания</a:t>
            </a:r>
          </a:p>
          <a:p>
            <a:pPr>
              <a:buFont typeface="Wingdings" pitchFamily="2" charset="2"/>
              <a:buChar char="w"/>
              <a:defRPr/>
            </a:pPr>
            <a:r>
              <a:rPr lang="ru-RU" sz="2400" b="1" dirty="0" smtClean="0"/>
              <a:t>Исследовательский вопрос</a:t>
            </a:r>
            <a:r>
              <a:rPr lang="ru-RU" sz="2400" dirty="0" smtClean="0"/>
              <a:t>: «Обладают ли учащиеся 15-летнего возраста, получившие обязательное общее образование, знаниями и умениями, необходимыми им для полноценного функционирования в современном обществе, т.е. для решения широкого диапазона задач в различных сферах человеческой деятельности, общения и социальных отношений?» </a:t>
            </a:r>
            <a:br>
              <a:rPr lang="ru-RU" sz="2400" dirty="0" smtClean="0"/>
            </a:br>
            <a:r>
              <a:rPr lang="ru-RU" sz="2400" b="1" dirty="0" smtClean="0"/>
              <a:t>Фокус</a:t>
            </a:r>
            <a:r>
              <a:rPr lang="ru-RU" sz="2400" dirty="0" smtClean="0"/>
              <a:t>: </a:t>
            </a:r>
            <a:r>
              <a:rPr lang="ru-RU" sz="2400" i="1" dirty="0" smtClean="0">
                <a:cs typeface="Arial" pitchFamily="34" charset="0"/>
              </a:rPr>
              <a:t>Выявление факторов, позволяющих объяснить различия в результатах  стран</a:t>
            </a:r>
            <a:endParaRPr lang="en-US" sz="2400" i="1" dirty="0" smtClean="0">
              <a:cs typeface="Arial" pitchFamily="34" charset="0"/>
            </a:endParaRPr>
          </a:p>
          <a:p>
            <a:pPr>
              <a:buFont typeface="Wingdings" pitchFamily="2" charset="2"/>
              <a:buChar char="w"/>
              <a:defRPr/>
            </a:pPr>
            <a:r>
              <a:rPr lang="ru-RU" sz="2400" i="1" dirty="0" smtClean="0"/>
              <a:t>оценка качества и эффективности образования, равенства доступа к образованию</a:t>
            </a:r>
            <a:endParaRPr lang="ru-RU" sz="2400" i="1" dirty="0" smtClean="0">
              <a:cs typeface="Arial" pitchFamily="34" charset="0"/>
            </a:endParaRPr>
          </a:p>
          <a:p>
            <a:pPr marL="0" indent="0">
              <a:buNone/>
            </a:pPr>
            <a:endParaRPr lang="ru-RU" sz="2400" dirty="0"/>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94044" y="125810"/>
            <a:ext cx="10692765" cy="775005"/>
          </a:xfrm>
        </p:spPr>
        <p:txBody>
          <a:bodyPr/>
          <a:lstStyle/>
          <a:p>
            <a:pPr>
              <a:defRPr/>
            </a:pPr>
            <a:r>
              <a:rPr lang="ru-RU" dirty="0" smtClean="0"/>
              <a:t>Новый взгляд на образование</a:t>
            </a:r>
            <a:endParaRPr lang="ru-RU" dirty="0"/>
          </a:p>
        </p:txBody>
      </p:sp>
      <p:pic>
        <p:nvPicPr>
          <p:cNvPr id="14339" name="Picture 2"/>
          <p:cNvPicPr>
            <a:picLocks noGrp="1" noChangeAspect="1" noChangeArrowheads="1"/>
          </p:cNvPicPr>
          <p:nvPr>
            <p:ph idx="1"/>
          </p:nvPr>
        </p:nvPicPr>
        <p:blipFill>
          <a:blip r:embed="rId2" cstate="print"/>
          <a:srcRect/>
          <a:stretch>
            <a:fillRect/>
          </a:stretch>
        </p:blipFill>
        <p:spPr>
          <a:xfrm>
            <a:off x="1043881" y="845890"/>
            <a:ext cx="9917210" cy="5491039"/>
          </a:xfrm>
        </p:spPr>
      </p:pic>
      <p:sp>
        <p:nvSpPr>
          <p:cNvPr id="14340" name="Text Box 6"/>
          <p:cNvSpPr txBox="1">
            <a:spLocks noChangeArrowheads="1"/>
          </p:cNvSpPr>
          <p:nvPr/>
        </p:nvSpPr>
        <p:spPr bwMode="auto">
          <a:xfrm>
            <a:off x="1355161" y="6365029"/>
            <a:ext cx="10199792" cy="710049"/>
          </a:xfrm>
          <a:prstGeom prst="rect">
            <a:avLst/>
          </a:prstGeom>
          <a:noFill/>
          <a:ln w="9525">
            <a:noFill/>
            <a:miter lim="800000"/>
            <a:headEnd/>
            <a:tailEnd/>
          </a:ln>
        </p:spPr>
        <p:txBody>
          <a:bodyPr lIns="108823" tIns="54411" rIns="108823" bIns="54411">
            <a:spAutoFit/>
          </a:bodyPr>
          <a:lstStyle/>
          <a:p>
            <a:r>
              <a:rPr lang="ru-RU" sz="1300" dirty="0">
                <a:solidFill>
                  <a:srgbClr val="002060"/>
                </a:solidFill>
                <a:cs typeface="Arial" charset="0"/>
              </a:rPr>
              <a:t>Модели Европейской классификацией навыков, компетенций и профессий (ESCO), Партнерства за навыки XXI века, </a:t>
            </a:r>
            <a:r>
              <a:rPr lang="ru-RU" sz="1300" dirty="0" err="1">
                <a:solidFill>
                  <a:srgbClr val="002060"/>
                </a:solidFill>
                <a:cs typeface="Arial" charset="0"/>
              </a:rPr>
              <a:t>enGauge</a:t>
            </a:r>
            <a:r>
              <a:rPr lang="ru-RU" sz="1300" dirty="0">
                <a:solidFill>
                  <a:srgbClr val="002060"/>
                </a:solidFill>
                <a:cs typeface="Arial" charset="0"/>
              </a:rPr>
              <a:t>, </a:t>
            </a:r>
            <a:r>
              <a:rPr lang="ru-RU" sz="1300" dirty="0" err="1">
                <a:solidFill>
                  <a:srgbClr val="002060"/>
                </a:solidFill>
                <a:cs typeface="Arial" charset="0"/>
              </a:rPr>
              <a:t>Brookings</a:t>
            </a:r>
            <a:r>
              <a:rPr lang="ru-RU" sz="1300" dirty="0">
                <a:solidFill>
                  <a:srgbClr val="002060"/>
                </a:solidFill>
                <a:cs typeface="Arial" charset="0"/>
              </a:rPr>
              <a:t> и </a:t>
            </a:r>
            <a:r>
              <a:rPr lang="ru-RU" sz="1300" dirty="0" err="1">
                <a:solidFill>
                  <a:srgbClr val="002060"/>
                </a:solidFill>
                <a:cs typeface="Arial" charset="0"/>
              </a:rPr>
              <a:t>Pearson</a:t>
            </a:r>
            <a:r>
              <a:rPr lang="ru-RU" sz="1300" dirty="0">
                <a:solidFill>
                  <a:srgbClr val="002060"/>
                </a:solidFill>
                <a:cs typeface="Arial" charset="0"/>
              </a:rPr>
              <a:t>. Организация экономического сотрудничества и развития. 2013. </a:t>
            </a:r>
          </a:p>
          <a:p>
            <a:r>
              <a:rPr lang="en-US" sz="1300" dirty="0">
                <a:solidFill>
                  <a:srgbClr val="002060"/>
                </a:solidFill>
                <a:cs typeface="Arial" charset="0"/>
              </a:rPr>
              <a:t>http://www.oecd.org/site/piaac/surveyofadultskills.htm</a:t>
            </a:r>
            <a:endParaRPr lang="ru-RU" sz="1300" dirty="0">
              <a:solidFill>
                <a:srgbClr val="002060"/>
              </a:solidFill>
              <a:cs typeface="Arial" charset="0"/>
            </a:endParaRPr>
          </a:p>
        </p:txBody>
      </p:sp>
    </p:spTree>
  </p:cSld>
  <p:clrMapOvr>
    <a:masterClrMapping/>
  </p:clrMapOv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3"/>
          <p:cNvSpPr>
            <a:spLocks noChangeArrowheads="1"/>
          </p:cNvSpPr>
          <p:nvPr/>
        </p:nvSpPr>
        <p:spPr bwMode="auto">
          <a:xfrm>
            <a:off x="899870" y="269827"/>
            <a:ext cx="9114903" cy="792088"/>
          </a:xfrm>
          <a:prstGeom prst="rect">
            <a:avLst/>
          </a:prstGeom>
          <a:noFill/>
          <a:ln w="9525">
            <a:noFill/>
            <a:miter lim="800000"/>
            <a:headEnd/>
            <a:tailEnd/>
          </a:ln>
        </p:spPr>
        <p:txBody>
          <a:bodyPr lIns="108773" tIns="54385" rIns="108773" bIns="54385"/>
          <a:lstStyle/>
          <a:p>
            <a:pPr marL="407894" indent="-407894" algn="ctr">
              <a:lnSpc>
                <a:spcPct val="90000"/>
              </a:lnSpc>
              <a:spcBef>
                <a:spcPct val="20000"/>
              </a:spcBef>
            </a:pPr>
            <a:r>
              <a:rPr lang="ru-RU" sz="3900" dirty="0" smtClean="0">
                <a:solidFill>
                  <a:srgbClr val="FF0000"/>
                </a:solidFill>
              </a:rPr>
              <a:t>Вопросы для обсуждения</a:t>
            </a:r>
            <a:endParaRPr lang="ru-RU" sz="3900" dirty="0">
              <a:solidFill>
                <a:srgbClr val="FF0000"/>
              </a:solidFill>
            </a:endParaRPr>
          </a:p>
        </p:txBody>
      </p:sp>
      <p:sp>
        <p:nvSpPr>
          <p:cNvPr id="5123" name="Text Box 6"/>
          <p:cNvSpPr txBox="1">
            <a:spLocks noChangeArrowheads="1"/>
          </p:cNvSpPr>
          <p:nvPr/>
        </p:nvSpPr>
        <p:spPr bwMode="auto">
          <a:xfrm>
            <a:off x="395809" y="1133922"/>
            <a:ext cx="11233248" cy="9679118"/>
          </a:xfrm>
          <a:prstGeom prst="rect">
            <a:avLst/>
          </a:prstGeom>
          <a:noFill/>
          <a:ln w="9525">
            <a:noFill/>
            <a:miter lim="800000"/>
            <a:headEnd/>
            <a:tailEnd/>
          </a:ln>
        </p:spPr>
        <p:txBody>
          <a:bodyPr wrap="square" lIns="108773" tIns="54385" rIns="108773" bIns="54385">
            <a:spAutoFit/>
          </a:bodyPr>
          <a:lstStyle/>
          <a:p>
            <a:pPr marL="514350" indent="-514350">
              <a:spcAft>
                <a:spcPts val="500"/>
              </a:spcAft>
              <a:buAutoNum type="arabicPeriod"/>
              <a:defRPr/>
            </a:pPr>
            <a:r>
              <a:rPr lang="ru-RU" sz="2800" b="1" dirty="0" smtClean="0">
                <a:solidFill>
                  <a:schemeClr val="accent6">
                    <a:lumMod val="75000"/>
                  </a:schemeClr>
                </a:solidFill>
              </a:rPr>
              <a:t>Введение</a:t>
            </a:r>
            <a:r>
              <a:rPr lang="en-US" sz="2800" b="1" dirty="0" smtClean="0">
                <a:solidFill>
                  <a:schemeClr val="accent6">
                    <a:lumMod val="75000"/>
                  </a:schemeClr>
                </a:solidFill>
              </a:rPr>
              <a:t>.</a:t>
            </a:r>
            <a:r>
              <a:rPr lang="ru-RU" sz="2800" b="1" dirty="0" smtClean="0">
                <a:solidFill>
                  <a:schemeClr val="accent6">
                    <a:lumMod val="75000"/>
                  </a:schemeClr>
                </a:solidFill>
              </a:rPr>
              <a:t> Функциональная грамотность и международный контекст развития исследований по функциональной грамотности</a:t>
            </a:r>
            <a:r>
              <a:rPr lang="en-US" sz="2800" b="1" dirty="0" smtClean="0">
                <a:solidFill>
                  <a:schemeClr val="accent6">
                    <a:lumMod val="75000"/>
                  </a:schemeClr>
                </a:solidFill>
              </a:rPr>
              <a:t>.</a:t>
            </a:r>
          </a:p>
          <a:p>
            <a:pPr marL="67982" indent="-67982">
              <a:spcAft>
                <a:spcPts val="500"/>
              </a:spcAft>
              <a:defRPr/>
            </a:pPr>
            <a:r>
              <a:rPr lang="en-US" sz="2800" b="1" dirty="0" smtClean="0">
                <a:solidFill>
                  <a:schemeClr val="accent6">
                    <a:lumMod val="75000"/>
                  </a:schemeClr>
                </a:solidFill>
              </a:rPr>
              <a:t>2</a:t>
            </a:r>
            <a:r>
              <a:rPr lang="ru-RU" sz="2800" b="1" dirty="0" smtClean="0">
                <a:solidFill>
                  <a:schemeClr val="accent6">
                    <a:lumMod val="75000"/>
                  </a:schemeClr>
                </a:solidFill>
              </a:rPr>
              <a:t>.</a:t>
            </a:r>
            <a:r>
              <a:rPr lang="en-US" sz="2800" b="1" dirty="0" smtClean="0">
                <a:solidFill>
                  <a:schemeClr val="accent6">
                    <a:lumMod val="75000"/>
                  </a:schemeClr>
                </a:solidFill>
              </a:rPr>
              <a:t> </a:t>
            </a:r>
            <a:r>
              <a:rPr lang="ru-RU" sz="2800" b="1" dirty="0" smtClean="0">
                <a:solidFill>
                  <a:schemeClr val="accent6">
                    <a:lumMod val="75000"/>
                  </a:schemeClr>
                </a:solidFill>
              </a:rPr>
              <a:t> Мониторинг формирования функциональной грамотности</a:t>
            </a:r>
            <a:r>
              <a:rPr lang="en-US" sz="2800" b="1" dirty="0" smtClean="0">
                <a:solidFill>
                  <a:schemeClr val="accent6">
                    <a:lumMod val="75000"/>
                  </a:schemeClr>
                </a:solidFill>
              </a:rPr>
              <a:t>.</a:t>
            </a:r>
            <a:r>
              <a:rPr lang="ru-RU" sz="2800" b="1" dirty="0" smtClean="0">
                <a:solidFill>
                  <a:schemeClr val="accent6">
                    <a:lumMod val="75000"/>
                  </a:schemeClr>
                </a:solidFill>
              </a:rPr>
              <a:t> Общие подходы к оценке функциональной грамотности учащихся основной школы</a:t>
            </a:r>
            <a:r>
              <a:rPr lang="en-US" sz="2800" b="1" dirty="0" smtClean="0">
                <a:solidFill>
                  <a:schemeClr val="accent6">
                    <a:lumMod val="75000"/>
                  </a:schemeClr>
                </a:solidFill>
              </a:rPr>
              <a:t>. </a:t>
            </a:r>
          </a:p>
          <a:p>
            <a:pPr marL="67982" indent="-67982">
              <a:spcAft>
                <a:spcPts val="500"/>
              </a:spcAft>
              <a:defRPr/>
            </a:pPr>
            <a:r>
              <a:rPr lang="ru-RU" sz="2800" b="1" dirty="0" smtClean="0">
                <a:solidFill>
                  <a:schemeClr val="accent6">
                    <a:lumMod val="75000"/>
                  </a:schemeClr>
                </a:solidFill>
              </a:rPr>
              <a:t> </a:t>
            </a:r>
            <a:r>
              <a:rPr lang="en-US" sz="2800" b="1" dirty="0" smtClean="0">
                <a:solidFill>
                  <a:schemeClr val="accent6">
                    <a:lumMod val="75000"/>
                  </a:schemeClr>
                </a:solidFill>
              </a:rPr>
              <a:t>3. </a:t>
            </a:r>
            <a:r>
              <a:rPr lang="ru-RU" sz="2800" b="1" dirty="0" smtClean="0">
                <a:solidFill>
                  <a:schemeClr val="accent6">
                    <a:lumMod val="75000"/>
                  </a:schemeClr>
                </a:solidFill>
              </a:rPr>
              <a:t>Разработка спецификации измерительных материалов</a:t>
            </a:r>
            <a:r>
              <a:rPr lang="en-US" sz="2800" b="1" dirty="0" smtClean="0">
                <a:solidFill>
                  <a:schemeClr val="accent6">
                    <a:lumMod val="75000"/>
                  </a:schemeClr>
                </a:solidFill>
              </a:rPr>
              <a:t>.</a:t>
            </a:r>
            <a:r>
              <a:rPr lang="ru-RU" sz="2800" b="1" dirty="0" smtClean="0">
                <a:solidFill>
                  <a:schemeClr val="accent6">
                    <a:lumMod val="75000"/>
                  </a:schemeClr>
                </a:solidFill>
              </a:rPr>
              <a:t> </a:t>
            </a:r>
            <a:endParaRPr lang="en-US" sz="2800" b="1" dirty="0" smtClean="0">
              <a:solidFill>
                <a:schemeClr val="accent6">
                  <a:lumMod val="75000"/>
                </a:schemeClr>
              </a:solidFill>
            </a:endParaRPr>
          </a:p>
          <a:p>
            <a:pPr marL="67982" indent="-67982">
              <a:spcAft>
                <a:spcPts val="500"/>
              </a:spcAft>
              <a:defRPr/>
            </a:pPr>
            <a:r>
              <a:rPr lang="en-US" sz="2800" b="1" dirty="0" smtClean="0">
                <a:solidFill>
                  <a:schemeClr val="accent6">
                    <a:lumMod val="75000"/>
                  </a:schemeClr>
                </a:solidFill>
              </a:rPr>
              <a:t> 4. </a:t>
            </a:r>
            <a:r>
              <a:rPr lang="ru-RU" sz="2800" b="1" dirty="0" smtClean="0">
                <a:solidFill>
                  <a:schemeClr val="accent6">
                    <a:lumMod val="75000"/>
                  </a:schemeClr>
                </a:solidFill>
              </a:rPr>
              <a:t>Требования к заданиям для оценки функциональной грамотности</a:t>
            </a:r>
            <a:r>
              <a:rPr lang="en-US" sz="2800" b="1" dirty="0" smtClean="0">
                <a:solidFill>
                  <a:schemeClr val="accent6">
                    <a:lumMod val="75000"/>
                  </a:schemeClr>
                </a:solidFill>
              </a:rPr>
              <a:t>.  5. </a:t>
            </a:r>
            <a:r>
              <a:rPr lang="ru-RU" sz="2800" b="1" dirty="0" smtClean="0">
                <a:solidFill>
                  <a:schemeClr val="accent6">
                    <a:lumMod val="75000"/>
                  </a:schemeClr>
                </a:solidFill>
              </a:rPr>
              <a:t>Этапы разработки измерительных материалов</a:t>
            </a:r>
            <a:r>
              <a:rPr lang="en-US" sz="2800" b="1" dirty="0" smtClean="0">
                <a:solidFill>
                  <a:schemeClr val="accent6">
                    <a:lumMod val="75000"/>
                  </a:schemeClr>
                </a:solidFill>
              </a:rPr>
              <a:t>. </a:t>
            </a:r>
            <a:r>
              <a:rPr lang="ru-RU" sz="2800" b="1" dirty="0" smtClean="0">
                <a:solidFill>
                  <a:schemeClr val="accent6">
                    <a:lumMod val="75000"/>
                  </a:schemeClr>
                </a:solidFill>
              </a:rPr>
              <a:t> </a:t>
            </a:r>
            <a:endParaRPr lang="en-US" sz="2800" b="1" dirty="0" smtClean="0">
              <a:solidFill>
                <a:schemeClr val="accent6">
                  <a:lumMod val="75000"/>
                </a:schemeClr>
              </a:solidFill>
            </a:endParaRPr>
          </a:p>
          <a:p>
            <a:pPr marL="67982" indent="-67982">
              <a:spcAft>
                <a:spcPts val="500"/>
              </a:spcAft>
              <a:defRPr/>
            </a:pPr>
            <a:r>
              <a:rPr lang="en-US" sz="2800" b="1" dirty="0" smtClean="0">
                <a:solidFill>
                  <a:schemeClr val="accent6">
                    <a:lumMod val="75000"/>
                  </a:schemeClr>
                </a:solidFill>
              </a:rPr>
              <a:t> 6. </a:t>
            </a:r>
            <a:r>
              <a:rPr lang="ru-RU" sz="2800" b="1" dirty="0" smtClean="0">
                <a:solidFill>
                  <a:schemeClr val="accent6">
                    <a:lumMod val="75000"/>
                  </a:schemeClr>
                </a:solidFill>
              </a:rPr>
              <a:t>Обеспечение </a:t>
            </a:r>
            <a:r>
              <a:rPr lang="ru-RU" sz="2800" b="1" dirty="0" err="1" smtClean="0">
                <a:solidFill>
                  <a:schemeClr val="accent6">
                    <a:lumMod val="75000"/>
                  </a:schemeClr>
                </a:solidFill>
              </a:rPr>
              <a:t>валидности</a:t>
            </a:r>
            <a:r>
              <a:rPr lang="ru-RU" sz="2800" b="1" dirty="0" smtClean="0">
                <a:solidFill>
                  <a:schemeClr val="accent6">
                    <a:lumMod val="75000"/>
                  </a:schemeClr>
                </a:solidFill>
              </a:rPr>
              <a:t> и надежности оценки</a:t>
            </a:r>
            <a:r>
              <a:rPr lang="en-US" sz="2800" b="1" dirty="0" smtClean="0">
                <a:solidFill>
                  <a:schemeClr val="accent6">
                    <a:lumMod val="75000"/>
                  </a:schemeClr>
                </a:solidFill>
              </a:rPr>
              <a:t>.</a:t>
            </a:r>
            <a:endParaRPr lang="ru-RU" sz="2800" b="1" dirty="0" smtClean="0">
              <a:solidFill>
                <a:schemeClr val="accent6">
                  <a:lumMod val="75000"/>
                </a:schemeClr>
              </a:solidFill>
            </a:endParaRPr>
          </a:p>
          <a:p>
            <a:pPr marL="67982" indent="-67982">
              <a:spcAft>
                <a:spcPts val="500"/>
              </a:spcAft>
              <a:defRPr/>
            </a:pPr>
            <a:endParaRPr lang="ru-RU" sz="2800" dirty="0" smtClean="0">
              <a:solidFill>
                <a:schemeClr val="accent6">
                  <a:lumMod val="75000"/>
                </a:schemeClr>
              </a:solidFill>
            </a:endParaRPr>
          </a:p>
          <a:p>
            <a:pPr marL="67982" indent="-67982">
              <a:spcAft>
                <a:spcPts val="500"/>
              </a:spcAft>
              <a:defRPr/>
            </a:pPr>
            <a:endParaRPr lang="ru-RU" sz="2800" dirty="0" smtClean="0">
              <a:solidFill>
                <a:schemeClr val="accent6">
                  <a:lumMod val="75000"/>
                </a:schemeClr>
              </a:solidFill>
            </a:endParaRPr>
          </a:p>
          <a:p>
            <a:pPr marL="67982" indent="-67982">
              <a:spcAft>
                <a:spcPts val="500"/>
              </a:spcAft>
              <a:defRPr/>
            </a:pPr>
            <a:endParaRPr lang="ru-RU" sz="2800" dirty="0" smtClean="0">
              <a:solidFill>
                <a:schemeClr val="accent6">
                  <a:lumMod val="75000"/>
                </a:schemeClr>
              </a:solidFill>
            </a:endParaRPr>
          </a:p>
          <a:p>
            <a:pPr marL="67982" indent="-67982">
              <a:spcAft>
                <a:spcPts val="500"/>
              </a:spcAft>
              <a:defRPr/>
            </a:pPr>
            <a:endParaRPr lang="ru-RU" sz="2800" dirty="0" smtClean="0">
              <a:solidFill>
                <a:schemeClr val="accent6">
                  <a:lumMod val="75000"/>
                </a:schemeClr>
              </a:solidFill>
            </a:endParaRPr>
          </a:p>
          <a:p>
            <a:pPr marL="67982" indent="-67982">
              <a:spcAft>
                <a:spcPts val="500"/>
              </a:spcAft>
              <a:defRPr/>
            </a:pPr>
            <a:endParaRPr lang="ru-RU" sz="2800" dirty="0" smtClean="0">
              <a:solidFill>
                <a:schemeClr val="accent6">
                  <a:lumMod val="75000"/>
                </a:schemeClr>
              </a:solidFill>
            </a:endParaRPr>
          </a:p>
          <a:p>
            <a:pPr marL="67982" indent="-67982">
              <a:spcAft>
                <a:spcPts val="500"/>
              </a:spcAft>
              <a:defRPr/>
            </a:pPr>
            <a:endParaRPr lang="ru-RU" sz="2800" dirty="0" smtClean="0"/>
          </a:p>
          <a:p>
            <a:pPr>
              <a:buNone/>
              <a:defRPr/>
            </a:pPr>
            <a:endParaRPr lang="ru-RU" sz="3200" dirty="0" smtClean="0">
              <a:solidFill>
                <a:schemeClr val="accent6">
                  <a:lumMod val="75000"/>
                </a:schemeClr>
              </a:solidFill>
            </a:endParaRPr>
          </a:p>
          <a:p>
            <a:pPr>
              <a:buNone/>
              <a:defRPr/>
            </a:pPr>
            <a:endParaRPr lang="ru-RU" sz="3200" dirty="0" smtClean="0">
              <a:solidFill>
                <a:schemeClr val="accent6">
                  <a:lumMod val="75000"/>
                </a:schemeClr>
              </a:solidFill>
            </a:endParaRPr>
          </a:p>
          <a:p>
            <a:pPr>
              <a:buNone/>
              <a:defRPr/>
            </a:pPr>
            <a:endParaRPr lang="ru-RU" sz="3200" dirty="0" smtClean="0">
              <a:solidFill>
                <a:schemeClr val="accent6">
                  <a:lumMod val="75000"/>
                </a:schemeClr>
              </a:solidFill>
            </a:endParaRPr>
          </a:p>
          <a:p>
            <a:pPr>
              <a:buNone/>
              <a:defRPr/>
            </a:pPr>
            <a:r>
              <a:rPr lang="ru-RU" sz="3200" dirty="0" smtClean="0">
                <a:solidFill>
                  <a:schemeClr val="accent6">
                    <a:lumMod val="75000"/>
                  </a:schemeClr>
                </a:solidFill>
              </a:rPr>
              <a:t> </a:t>
            </a:r>
          </a:p>
          <a:p>
            <a:pPr marL="543860" indent="-543860">
              <a:defRPr/>
            </a:pPr>
            <a:endParaRPr lang="ru-RU" sz="2800" dirty="0">
              <a:solidFill>
                <a:srgbClr val="002060"/>
              </a:solidFill>
            </a:endParaRPr>
          </a:p>
        </p:txBody>
      </p:sp>
      <p:sp>
        <p:nvSpPr>
          <p:cNvPr id="12292" name="Номер слайда 3"/>
          <p:cNvSpPr>
            <a:spLocks noGrp="1"/>
          </p:cNvSpPr>
          <p:nvPr>
            <p:ph type="sldNum" sz="quarter" idx="12"/>
          </p:nvPr>
        </p:nvSpPr>
        <p:spPr>
          <a:noFill/>
        </p:spPr>
        <p:txBody>
          <a:bodyPr/>
          <a:lstStyle/>
          <a:p>
            <a:fld id="{C48445D5-3483-457F-B165-2B0E40511FF5}" type="slidenum">
              <a:rPr lang="ru-RU" smtClean="0"/>
              <a:pPr/>
              <a:t>2</a:t>
            </a:fld>
            <a:endParaRPr lang="ru-RU" smtClean="0"/>
          </a:p>
        </p:txBody>
      </p:sp>
      <p:pic>
        <p:nvPicPr>
          <p:cNvPr id="12293" name="Picture 5"/>
          <p:cNvPicPr>
            <a:picLocks noChangeAspect="1" noChangeArrowheads="1"/>
          </p:cNvPicPr>
          <p:nvPr/>
        </p:nvPicPr>
        <p:blipFill>
          <a:blip r:embed="rId3" cstate="print"/>
          <a:srcRect/>
          <a:stretch>
            <a:fillRect/>
          </a:stretch>
        </p:blipFill>
        <p:spPr bwMode="auto">
          <a:xfrm>
            <a:off x="2628058" y="5958459"/>
            <a:ext cx="6447836" cy="1099534"/>
          </a:xfrm>
          <a:prstGeom prst="rect">
            <a:avLst/>
          </a:prstGeom>
          <a:noFill/>
          <a:ln w="9525">
            <a:noFill/>
            <a:miter lim="800000"/>
            <a:headEnd/>
            <a:tailEnd/>
          </a:ln>
        </p:spPr>
      </p:pic>
      <p:sp>
        <p:nvSpPr>
          <p:cNvPr id="6" name="Text Box 6"/>
          <p:cNvSpPr txBox="1">
            <a:spLocks noChangeArrowheads="1"/>
          </p:cNvSpPr>
          <p:nvPr/>
        </p:nvSpPr>
        <p:spPr bwMode="auto">
          <a:xfrm>
            <a:off x="467816" y="5454402"/>
            <a:ext cx="11413032" cy="479164"/>
          </a:xfrm>
          <a:prstGeom prst="rect">
            <a:avLst/>
          </a:prstGeom>
          <a:noFill/>
          <a:ln w="9525">
            <a:noFill/>
            <a:miter lim="800000"/>
            <a:headEnd/>
            <a:tailEnd/>
          </a:ln>
        </p:spPr>
        <p:txBody>
          <a:bodyPr wrap="square" lIns="108773" tIns="54385" rIns="108773" bIns="54385">
            <a:spAutoFit/>
          </a:bodyPr>
          <a:lstStyle/>
          <a:p>
            <a:pPr marL="101973" indent="-101973">
              <a:defRPr/>
            </a:pPr>
            <a:r>
              <a:rPr lang="ru-RU" sz="2400" i="1" dirty="0"/>
              <a:t>«Мы должны научиться измерять то, что важно, а не то, что легко измерить»</a:t>
            </a: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786" y="773882"/>
            <a:ext cx="11701064" cy="504056"/>
          </a:xfrm>
        </p:spPr>
        <p:txBody>
          <a:bodyPr>
            <a:normAutofit fontScale="90000"/>
          </a:bodyPr>
          <a:lstStyle/>
          <a:p>
            <a:pPr>
              <a:lnSpc>
                <a:spcPct val="80000"/>
              </a:lnSpc>
              <a:defRPr/>
            </a:pPr>
            <a:r>
              <a:rPr lang="ru-RU" dirty="0" smtClean="0"/>
              <a:t>Чему должны научиться дети </a:t>
            </a:r>
            <a:br>
              <a:rPr lang="ru-RU" dirty="0" smtClean="0"/>
            </a:br>
            <a:r>
              <a:rPr lang="ru-RU" dirty="0" smtClean="0"/>
              <a:t>(</a:t>
            </a:r>
            <a:r>
              <a:rPr lang="en-US" dirty="0" smtClean="0"/>
              <a:t>OECD 2030</a:t>
            </a:r>
            <a:r>
              <a:rPr lang="ru-RU" dirty="0" smtClean="0"/>
              <a:t>)</a:t>
            </a:r>
            <a:br>
              <a:rPr lang="ru-RU" dirty="0" smtClean="0"/>
            </a:br>
            <a:r>
              <a:rPr lang="ru-RU" sz="2200" i="1" dirty="0" smtClean="0">
                <a:solidFill>
                  <a:srgbClr val="002060"/>
                </a:solidFill>
                <a:cs typeface="Arial" panose="020B0604020202020204" pitchFamily="34" charset="0"/>
              </a:rPr>
              <a:t>Через оценку качества образования система образования настраивается на новые результаты</a:t>
            </a:r>
            <a:r>
              <a:rPr lang="ru-RU" i="1" dirty="0" smtClean="0">
                <a:solidFill>
                  <a:srgbClr val="002060"/>
                </a:solidFill>
                <a:cs typeface="Arial" panose="020B0604020202020204" pitchFamily="34" charset="0"/>
              </a:rPr>
              <a:t/>
            </a:r>
            <a:br>
              <a:rPr lang="ru-RU" i="1" dirty="0" smtClean="0">
                <a:solidFill>
                  <a:srgbClr val="002060"/>
                </a:solidFill>
                <a:cs typeface="Arial" panose="020B0604020202020204" pitchFamily="34" charset="0"/>
              </a:rPr>
            </a:br>
            <a:endParaRPr lang="ru-RU" dirty="0"/>
          </a:p>
        </p:txBody>
      </p:sp>
      <p:pic>
        <p:nvPicPr>
          <p:cNvPr id="43011" name="Изображение 4"/>
          <p:cNvPicPr>
            <a:picLocks noGrp="1"/>
          </p:cNvPicPr>
          <p:nvPr>
            <p:ph idx="1"/>
          </p:nvPr>
        </p:nvPicPr>
        <p:blipFill>
          <a:blip r:embed="rId2" cstate="print"/>
          <a:srcRect/>
          <a:stretch>
            <a:fillRect/>
          </a:stretch>
        </p:blipFill>
        <p:spPr>
          <a:xfrm>
            <a:off x="1907977" y="1493962"/>
            <a:ext cx="9756849" cy="4176464"/>
          </a:xfrm>
        </p:spPr>
      </p:pic>
      <p:sp>
        <p:nvSpPr>
          <p:cNvPr id="43012" name="Прямоугольник 4"/>
          <p:cNvSpPr>
            <a:spLocks noChangeArrowheads="1"/>
          </p:cNvSpPr>
          <p:nvPr/>
        </p:nvSpPr>
        <p:spPr bwMode="auto">
          <a:xfrm>
            <a:off x="1450043" y="6462514"/>
            <a:ext cx="10571068" cy="633105"/>
          </a:xfrm>
          <a:prstGeom prst="rect">
            <a:avLst/>
          </a:prstGeom>
          <a:noFill/>
          <a:ln w="9525">
            <a:noFill/>
            <a:miter lim="800000"/>
            <a:headEnd/>
            <a:tailEnd/>
          </a:ln>
        </p:spPr>
        <p:txBody>
          <a:bodyPr wrap="square" lIns="108823" tIns="54411" rIns="108823" bIns="54411">
            <a:spAutoFit/>
          </a:bodyPr>
          <a:lstStyle/>
          <a:p>
            <a:r>
              <a:rPr lang="en-US" sz="1700" dirty="0">
                <a:solidFill>
                  <a:srgbClr val="002060"/>
                </a:solidFill>
              </a:rPr>
              <a:t>Schleicher A., Ramos G. Global competency for an inclusive world // OECD, 2016. </a:t>
            </a:r>
            <a:r>
              <a:rPr lang="ru-RU" sz="1700" dirty="0"/>
              <a:t>URL: </a:t>
            </a:r>
            <a:r>
              <a:rPr lang="ru-RU" sz="1700" u="sng" dirty="0">
                <a:hlinkClick r:id="rId3"/>
              </a:rPr>
              <a:t>https://</a:t>
            </a:r>
            <a:r>
              <a:rPr lang="ru-RU" sz="1700" u="sng" dirty="0" smtClean="0">
                <a:hlinkClick r:id="rId3"/>
              </a:rPr>
              <a:t>www.oecd.org/pisa/aboutpisa/Global-competency-for-an-inclusive-world.pdf</a:t>
            </a:r>
            <a:endParaRPr lang="ru-RU" sz="1700" dirty="0"/>
          </a:p>
        </p:txBody>
      </p:sp>
      <p:pic>
        <p:nvPicPr>
          <p:cNvPr id="5" name="Рисунок 4" descr="PISA_WebBanner6-01.jpg"/>
          <p:cNvPicPr>
            <a:picLocks noChangeAspect="1"/>
          </p:cNvPicPr>
          <p:nvPr/>
        </p:nvPicPr>
        <p:blipFill>
          <a:blip r:embed="rId4" cstate="print"/>
          <a:srcRect/>
          <a:stretch>
            <a:fillRect/>
          </a:stretch>
        </p:blipFill>
        <p:spPr>
          <a:xfrm>
            <a:off x="9900865" y="125811"/>
            <a:ext cx="1753599" cy="540000"/>
          </a:xfrm>
          <a:prstGeom prst="rect">
            <a:avLst/>
          </a:prstGeom>
        </p:spPr>
      </p:pic>
      <p:pic>
        <p:nvPicPr>
          <p:cNvPr id="6" name="Picture 3"/>
          <p:cNvPicPr>
            <a:picLocks noChangeAspect="1" noChangeArrowheads="1"/>
          </p:cNvPicPr>
          <p:nvPr/>
        </p:nvPicPr>
        <p:blipFill>
          <a:blip r:embed="rId5" cstate="print">
            <a:clrChange>
              <a:clrFrom>
                <a:srgbClr val="FFFFFF"/>
              </a:clrFrom>
              <a:clrTo>
                <a:srgbClr val="FFFFFF">
                  <a:alpha val="0"/>
                </a:srgbClr>
              </a:clrTo>
            </a:clrChange>
          </a:blip>
          <a:stretch>
            <a:fillRect/>
          </a:stretch>
        </p:blipFill>
        <p:spPr bwMode="auto">
          <a:xfrm>
            <a:off x="179788" y="161907"/>
            <a:ext cx="1762463" cy="540000"/>
          </a:xfrm>
          <a:prstGeom prst="rect">
            <a:avLst/>
          </a:prstGeom>
          <a:noFill/>
          <a:ln>
            <a:noFill/>
          </a:ln>
        </p:spPr>
      </p:pic>
      <p:sp>
        <p:nvSpPr>
          <p:cNvPr id="7" name="Овальная выноска 6"/>
          <p:cNvSpPr/>
          <p:nvPr/>
        </p:nvSpPr>
        <p:spPr>
          <a:xfrm>
            <a:off x="9900865" y="1493962"/>
            <a:ext cx="1979985" cy="1296144"/>
          </a:xfrm>
          <a:prstGeom prst="wedgeEllipseCallout">
            <a:avLst>
              <a:gd name="adj1" fmla="val -20257"/>
              <a:gd name="adj2" fmla="val 123522"/>
            </a:avLst>
          </a:prstGeom>
        </p:spPr>
        <p:style>
          <a:lnRef idx="0">
            <a:schemeClr val="accent6"/>
          </a:lnRef>
          <a:fillRef idx="3">
            <a:schemeClr val="accent6"/>
          </a:fillRef>
          <a:effectRef idx="3">
            <a:schemeClr val="accent6"/>
          </a:effectRef>
          <a:fontRef idx="minor">
            <a:schemeClr val="lt1"/>
          </a:fontRef>
        </p:style>
        <p:txBody>
          <a:bodyPr rtlCol="0" anchor="ctr"/>
          <a:lstStyle/>
          <a:p>
            <a:pPr algn="ctr"/>
            <a:r>
              <a:rPr lang="ru-RU" sz="1600" dirty="0" smtClean="0"/>
              <a:t>Как дети способны действовать</a:t>
            </a:r>
            <a:endParaRPr lang="ru-RU" sz="1600" dirty="0"/>
          </a:p>
        </p:txBody>
      </p:sp>
      <p:sp>
        <p:nvSpPr>
          <p:cNvPr id="8" name="Овальная выноска 7"/>
          <p:cNvSpPr/>
          <p:nvPr/>
        </p:nvSpPr>
        <p:spPr>
          <a:xfrm>
            <a:off x="179785" y="1854002"/>
            <a:ext cx="2124000" cy="1080120"/>
          </a:xfrm>
          <a:prstGeom prst="wedgeEllipseCallout">
            <a:avLst>
              <a:gd name="adj1" fmla="val 56230"/>
              <a:gd name="adj2" fmla="val 66156"/>
            </a:avLst>
          </a:prstGeom>
        </p:spPr>
        <p:style>
          <a:lnRef idx="0">
            <a:schemeClr val="accent6"/>
          </a:lnRef>
          <a:fillRef idx="3">
            <a:schemeClr val="accent6"/>
          </a:fillRef>
          <a:effectRef idx="3">
            <a:schemeClr val="accent6"/>
          </a:effectRef>
          <a:fontRef idx="minor">
            <a:schemeClr val="lt1"/>
          </a:fontRef>
        </p:style>
        <p:txBody>
          <a:bodyPr rtlCol="0" anchor="ctr"/>
          <a:lstStyle/>
          <a:p>
            <a:pPr algn="ctr"/>
            <a:r>
              <a:rPr lang="ru-RU" sz="1400" dirty="0" smtClean="0"/>
              <a:t>Предметные</a:t>
            </a:r>
          </a:p>
          <a:p>
            <a:pPr algn="ctr"/>
            <a:r>
              <a:rPr lang="ru-RU" sz="1400" dirty="0" err="1" smtClean="0"/>
              <a:t>Межпредметные</a:t>
            </a:r>
            <a:endParaRPr lang="ru-RU" sz="1400" dirty="0" smtClean="0"/>
          </a:p>
          <a:p>
            <a:pPr algn="ctr">
              <a:defRPr/>
            </a:pPr>
            <a:r>
              <a:rPr lang="ru-RU" sz="1400" dirty="0" smtClean="0"/>
              <a:t>Практические</a:t>
            </a:r>
            <a:endParaRPr lang="ru-RU" sz="1400" dirty="0"/>
          </a:p>
        </p:txBody>
      </p:sp>
      <p:sp>
        <p:nvSpPr>
          <p:cNvPr id="9" name="Овальная выноска 8"/>
          <p:cNvSpPr/>
          <p:nvPr/>
        </p:nvSpPr>
        <p:spPr>
          <a:xfrm>
            <a:off x="0" y="3798218"/>
            <a:ext cx="2115616" cy="1368152"/>
          </a:xfrm>
          <a:prstGeom prst="wedgeEllipseCallout">
            <a:avLst>
              <a:gd name="adj1" fmla="val 64059"/>
              <a:gd name="adj2" fmla="val -29126"/>
            </a:avLst>
          </a:prstGeom>
        </p:spPr>
        <p:style>
          <a:lnRef idx="0">
            <a:schemeClr val="accent6"/>
          </a:lnRef>
          <a:fillRef idx="3">
            <a:schemeClr val="accent6"/>
          </a:fillRef>
          <a:effectRef idx="3">
            <a:schemeClr val="accent6"/>
          </a:effectRef>
          <a:fontRef idx="minor">
            <a:schemeClr val="lt1"/>
          </a:fontRef>
        </p:style>
        <p:txBody>
          <a:bodyPr rtlCol="0" anchor="ctr"/>
          <a:lstStyle/>
          <a:p>
            <a:pPr algn="ctr"/>
            <a:r>
              <a:rPr lang="ru-RU" sz="1200" dirty="0" smtClean="0"/>
              <a:t>Когнитивные и</a:t>
            </a:r>
          </a:p>
          <a:p>
            <a:pPr algn="ctr"/>
            <a:r>
              <a:rPr lang="ru-RU" sz="1200" dirty="0" smtClean="0"/>
              <a:t> </a:t>
            </a:r>
            <a:r>
              <a:rPr lang="ru-RU" sz="1200" dirty="0" err="1" smtClean="0"/>
              <a:t>мета-когнитивные</a:t>
            </a:r>
            <a:endParaRPr lang="ru-RU" sz="1200" dirty="0" smtClean="0"/>
          </a:p>
          <a:p>
            <a:pPr algn="ctr"/>
            <a:r>
              <a:rPr lang="ru-RU" sz="1200" dirty="0" smtClean="0"/>
              <a:t>Социальные и эмоциональные</a:t>
            </a:r>
          </a:p>
          <a:p>
            <a:pPr algn="ctr"/>
            <a:r>
              <a:rPr lang="ru-RU" sz="1200" dirty="0" smtClean="0"/>
              <a:t>Физические и практические</a:t>
            </a:r>
          </a:p>
        </p:txBody>
      </p:sp>
      <p:sp>
        <p:nvSpPr>
          <p:cNvPr id="10" name="Овальная выноска 9"/>
          <p:cNvSpPr/>
          <p:nvPr/>
        </p:nvSpPr>
        <p:spPr>
          <a:xfrm>
            <a:off x="5004321" y="5382394"/>
            <a:ext cx="6264696" cy="1152128"/>
          </a:xfrm>
          <a:prstGeom prst="wedgeEllipseCallout">
            <a:avLst>
              <a:gd name="adj1" fmla="val -12010"/>
              <a:gd name="adj2" fmla="val -149747"/>
            </a:avLst>
          </a:prstGeom>
        </p:spPr>
        <p:style>
          <a:lnRef idx="0">
            <a:schemeClr val="accent6"/>
          </a:lnRef>
          <a:fillRef idx="3">
            <a:schemeClr val="accent6"/>
          </a:fillRef>
          <a:effectRef idx="3">
            <a:schemeClr val="accent6"/>
          </a:effectRef>
          <a:fontRef idx="minor">
            <a:schemeClr val="lt1"/>
          </a:fontRef>
        </p:style>
        <p:txBody>
          <a:bodyPr rtlCol="0" anchor="ctr"/>
          <a:lstStyle/>
          <a:p>
            <a:pPr algn="ctr">
              <a:defRPr/>
            </a:pPr>
            <a:r>
              <a:rPr lang="ru-RU" sz="1400" dirty="0" smtClean="0"/>
              <a:t>Способность мобилизовать </a:t>
            </a:r>
          </a:p>
          <a:p>
            <a:pPr algn="ctr">
              <a:defRPr/>
            </a:pPr>
            <a:r>
              <a:rPr lang="ru-RU" sz="1400" dirty="0" smtClean="0"/>
              <a:t>знания, умения, отношения и ценности, а также проявлять  рефлексивный подход к процессу обучения, обеспечивающая возможность взаимодействовать  и действовать в мире</a:t>
            </a: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2146" name="Rectangle 1026"/>
          <p:cNvSpPr>
            <a:spLocks noGrp="1" noChangeArrowheads="1"/>
          </p:cNvSpPr>
          <p:nvPr>
            <p:ph type="title"/>
          </p:nvPr>
        </p:nvSpPr>
        <p:spPr/>
        <p:txBody>
          <a:bodyPr rtlCol="0">
            <a:normAutofit/>
          </a:bodyPr>
          <a:lstStyle/>
          <a:p>
            <a:pPr>
              <a:defRPr/>
            </a:pPr>
            <a:r>
              <a:rPr lang="ru-RU" sz="3800" dirty="0" smtClean="0">
                <a:solidFill>
                  <a:schemeClr val="accent5">
                    <a:lumMod val="25000"/>
                  </a:schemeClr>
                </a:solidFill>
              </a:rPr>
              <a:t>Парадокс компетентности</a:t>
            </a:r>
            <a:endParaRPr lang="ru-RU" sz="3800" i="1" dirty="0" smtClean="0">
              <a:solidFill>
                <a:schemeClr val="accent5">
                  <a:lumMod val="25000"/>
                </a:schemeClr>
              </a:solidFill>
            </a:endParaRPr>
          </a:p>
        </p:txBody>
      </p:sp>
      <p:sp>
        <p:nvSpPr>
          <p:cNvPr id="47108" name="Rectangle 1027"/>
          <p:cNvSpPr>
            <a:spLocks noGrp="1" noChangeArrowheads="1"/>
          </p:cNvSpPr>
          <p:nvPr>
            <p:ph type="body" idx="4294967295"/>
          </p:nvPr>
        </p:nvSpPr>
        <p:spPr>
          <a:xfrm>
            <a:off x="1299435" y="2117807"/>
            <a:ext cx="10581415" cy="4330142"/>
          </a:xfrm>
        </p:spPr>
        <p:txBody>
          <a:bodyPr/>
          <a:lstStyle/>
          <a:p>
            <a:pPr marL="523332" indent="-423200">
              <a:buNone/>
            </a:pPr>
            <a:r>
              <a:rPr lang="ru-RU" dirty="0" smtClean="0">
                <a:solidFill>
                  <a:schemeClr val="accent4">
                    <a:lumMod val="25000"/>
                  </a:schemeClr>
                </a:solidFill>
              </a:rPr>
              <a:t>Компетентность (</a:t>
            </a:r>
            <a:r>
              <a:rPr lang="ru-RU" i="1" dirty="0" smtClean="0">
                <a:solidFill>
                  <a:schemeClr val="accent4">
                    <a:lumMod val="25000"/>
                  </a:schemeClr>
                </a:solidFill>
              </a:rPr>
              <a:t>действенные знания, умения, способы</a:t>
            </a:r>
            <a:r>
              <a:rPr lang="ru-RU" dirty="0" smtClean="0">
                <a:solidFill>
                  <a:schemeClr val="accent4">
                    <a:lumMod val="25000"/>
                  </a:schemeClr>
                </a:solidFill>
              </a:rPr>
              <a:t>) обнаруживает себя </a:t>
            </a:r>
          </a:p>
          <a:p>
            <a:pPr marL="523332" indent="-423200"/>
            <a:r>
              <a:rPr lang="ru-RU" dirty="0" smtClean="0">
                <a:solidFill>
                  <a:schemeClr val="accent4">
                    <a:lumMod val="25000"/>
                  </a:schemeClr>
                </a:solidFill>
              </a:rPr>
              <a:t>за пределами учебных ситуаций, </a:t>
            </a:r>
          </a:p>
          <a:p>
            <a:pPr marL="523332" indent="-423200"/>
            <a:r>
              <a:rPr lang="ru-RU" dirty="0" smtClean="0">
                <a:solidFill>
                  <a:schemeClr val="accent4">
                    <a:lumMod val="25000"/>
                  </a:schemeClr>
                </a:solidFill>
              </a:rPr>
              <a:t>в задачах, не похожих на те, </a:t>
            </a:r>
            <a:endParaRPr lang="en-US" dirty="0" smtClean="0">
              <a:solidFill>
                <a:schemeClr val="accent4">
                  <a:lumMod val="25000"/>
                </a:schemeClr>
              </a:solidFill>
            </a:endParaRPr>
          </a:p>
          <a:p>
            <a:pPr marL="523332" indent="-423200">
              <a:buNone/>
            </a:pPr>
            <a:r>
              <a:rPr lang="ru-RU" dirty="0" smtClean="0">
                <a:solidFill>
                  <a:schemeClr val="accent4">
                    <a:lumMod val="25000"/>
                  </a:schemeClr>
                </a:solidFill>
              </a:rPr>
              <a:t>   где эти знания, умения, способы приобретались.</a:t>
            </a:r>
          </a:p>
        </p:txBody>
      </p:sp>
      <p:pic>
        <p:nvPicPr>
          <p:cNvPr id="4" name="Picture 3"/>
          <p:cNvPicPr>
            <a:picLocks noChangeAspect="1" noChangeArrowheads="1"/>
          </p:cNvPicPr>
          <p:nvPr/>
        </p:nvPicPr>
        <p:blipFill>
          <a:blip r:embed="rId3" cstate="print">
            <a:clrChange>
              <a:clrFrom>
                <a:srgbClr val="FFFFFE"/>
              </a:clrFrom>
              <a:clrTo>
                <a:srgbClr val="FFFFFE">
                  <a:alpha val="0"/>
                </a:srgbClr>
              </a:clrTo>
            </a:clrChange>
          </a:blip>
          <a:srcRect/>
          <a:stretch>
            <a:fillRect/>
          </a:stretch>
        </p:blipFill>
        <p:spPr bwMode="auto">
          <a:xfrm>
            <a:off x="140260" y="197353"/>
            <a:ext cx="1831631" cy="452749"/>
          </a:xfrm>
          <a:prstGeom prst="rect">
            <a:avLst/>
          </a:prstGeom>
          <a:noFill/>
          <a:ln w="9525">
            <a:noFill/>
            <a:miter lim="800000"/>
            <a:headEnd/>
            <a:tailEnd/>
          </a:ln>
        </p:spPr>
      </p:pic>
      <p:grpSp>
        <p:nvGrpSpPr>
          <p:cNvPr id="2" name="Group 3"/>
          <p:cNvGrpSpPr>
            <a:grpSpLocks noChangeAspect="1"/>
          </p:cNvGrpSpPr>
          <p:nvPr/>
        </p:nvGrpSpPr>
        <p:grpSpPr bwMode="auto">
          <a:xfrm>
            <a:off x="10696891" y="160868"/>
            <a:ext cx="1138581" cy="1100756"/>
            <a:chOff x="10299" y="278"/>
            <a:chExt cx="1643" cy="2027"/>
          </a:xfrm>
        </p:grpSpPr>
        <p:sp>
          <p:nvSpPr>
            <p:cNvPr id="6" name="Text Box 4"/>
            <p:cNvSpPr txBox="1">
              <a:spLocks noChangeArrowheads="1"/>
            </p:cNvSpPr>
            <p:nvPr/>
          </p:nvSpPr>
          <p:spPr bwMode="auto">
            <a:xfrm>
              <a:off x="10299" y="1682"/>
              <a:ext cx="1643" cy="623"/>
            </a:xfrm>
            <a:prstGeom prst="rect">
              <a:avLst/>
            </a:prstGeom>
            <a:noFill/>
            <a:ln w="9525">
              <a:noFill/>
              <a:miter lim="800000"/>
              <a:headEnd/>
              <a:tailEnd/>
            </a:ln>
          </p:spPr>
          <p:txBody>
            <a:bodyPr lIns="54000" rIns="18000">
              <a:spAutoFit/>
            </a:bodyPr>
            <a:lstStyle/>
            <a:p>
              <a:pPr algn="ctr">
                <a:spcAft>
                  <a:spcPts val="1190"/>
                </a:spcAft>
              </a:pPr>
              <a:r>
                <a:rPr lang="ru-RU" sz="800" dirty="0">
                  <a:solidFill>
                    <a:srgbClr val="365F91"/>
                  </a:solidFill>
                  <a:latin typeface="Arial Narrow" pitchFamily="34" charset="0"/>
                  <a:cs typeface="Arial" charset="0"/>
                </a:rPr>
                <a:t>Российская академия образования</a:t>
              </a:r>
              <a:endParaRPr lang="ru-RU" dirty="0">
                <a:cs typeface="Arial" charset="0"/>
              </a:endParaRPr>
            </a:p>
          </p:txBody>
        </p:sp>
        <p:pic>
          <p:nvPicPr>
            <p:cNvPr id="7" name="Picture 5" descr="mo"/>
            <p:cNvPicPr>
              <a:picLocks noChangeAspect="1" noChangeArrowheads="1"/>
            </p:cNvPicPr>
            <p:nvPr/>
          </p:nvPicPr>
          <p:blipFill>
            <a:blip r:embed="rId4" cstate="print"/>
            <a:srcRect/>
            <a:stretch>
              <a:fillRect/>
            </a:stretch>
          </p:blipFill>
          <p:spPr bwMode="auto">
            <a:xfrm>
              <a:off x="10479" y="278"/>
              <a:ext cx="1257" cy="1476"/>
            </a:xfrm>
            <a:prstGeom prst="rect">
              <a:avLst/>
            </a:prstGeom>
            <a:noFill/>
            <a:ln w="9525">
              <a:noFill/>
              <a:miter lim="800000"/>
              <a:headEnd/>
              <a:tailEnd/>
            </a:ln>
          </p:spPr>
        </p:pic>
      </p:gr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Заголовок 12"/>
          <p:cNvSpPr txBox="1">
            <a:spLocks/>
          </p:cNvSpPr>
          <p:nvPr/>
        </p:nvSpPr>
        <p:spPr bwMode="auto">
          <a:xfrm>
            <a:off x="792057" y="0"/>
            <a:ext cx="11088793" cy="1114460"/>
          </a:xfrm>
          <a:prstGeom prst="rect">
            <a:avLst/>
          </a:prstGeom>
          <a:noFill/>
          <a:ln>
            <a:noFill/>
          </a:ln>
          <a:effectLst/>
          <a:extLst/>
        </p:spPr>
        <p:txBody>
          <a:bodyPr lIns="108823" tIns="54411" rIns="108823" bIns="54411" anchor="b"/>
          <a:lstStyle/>
          <a:p>
            <a:pPr algn="ctr"/>
            <a:r>
              <a:rPr lang="ru-RU" altLang="ru-RU" sz="3600" dirty="0">
                <a:solidFill>
                  <a:srgbClr val="3B5A79"/>
                </a:solidFill>
                <a:ea typeface="MS PGothic" pitchFamily="34" charset="-128"/>
              </a:rPr>
              <a:t> Модель оценки функциональной грамотности</a:t>
            </a:r>
            <a:r>
              <a:rPr lang="ru-RU" altLang="ru-RU" sz="3600" dirty="0" smtClean="0">
                <a:solidFill>
                  <a:srgbClr val="3B5A79"/>
                </a:solidFill>
                <a:ea typeface="MS PGothic" pitchFamily="34" charset="-128"/>
              </a:rPr>
              <a:t>:</a:t>
            </a:r>
          </a:p>
          <a:p>
            <a:pPr algn="ctr"/>
            <a:r>
              <a:rPr lang="ru-RU" altLang="ru-RU" sz="3600" dirty="0" smtClean="0">
                <a:solidFill>
                  <a:srgbClr val="3B5A79"/>
                </a:solidFill>
                <a:ea typeface="MS PGothic" pitchFamily="34" charset="-128"/>
              </a:rPr>
              <a:t> </a:t>
            </a:r>
            <a:r>
              <a:rPr lang="en-US" altLang="ru-RU" sz="3600" dirty="0">
                <a:solidFill>
                  <a:srgbClr val="3B5A79"/>
                </a:solidFill>
                <a:ea typeface="MS PGothic" pitchFamily="34" charset="-128"/>
              </a:rPr>
              <a:t>PISA</a:t>
            </a:r>
            <a:r>
              <a:rPr lang="ru-RU" altLang="ru-RU" sz="3600" dirty="0">
                <a:solidFill>
                  <a:srgbClr val="3B5A79"/>
                </a:solidFill>
                <a:ea typeface="MS PGothic" pitchFamily="34" charset="-128"/>
              </a:rPr>
              <a:t>-201</a:t>
            </a:r>
            <a:r>
              <a:rPr lang="en-US" altLang="ru-RU" sz="3600" dirty="0">
                <a:solidFill>
                  <a:srgbClr val="3B5A79"/>
                </a:solidFill>
                <a:ea typeface="MS PGothic" pitchFamily="34" charset="-128"/>
              </a:rPr>
              <a:t>8</a:t>
            </a:r>
            <a:endParaRPr lang="ru-RU" sz="3600" dirty="0">
              <a:solidFill>
                <a:srgbClr val="3B5A79"/>
              </a:solidFill>
              <a:ea typeface="MS PGothic" pitchFamily="34" charset="-128"/>
            </a:endParaRPr>
          </a:p>
        </p:txBody>
      </p:sp>
      <p:sp>
        <p:nvSpPr>
          <p:cNvPr id="35843" name="Овал 4"/>
          <p:cNvSpPr>
            <a:spLocks noChangeArrowheads="1"/>
          </p:cNvSpPr>
          <p:nvPr/>
        </p:nvSpPr>
        <p:spPr bwMode="auto">
          <a:xfrm>
            <a:off x="794121" y="1550627"/>
            <a:ext cx="3929343" cy="978470"/>
          </a:xfrm>
          <a:prstGeom prst="ellipse">
            <a:avLst/>
          </a:prstGeom>
          <a:solidFill>
            <a:srgbClr val="00B0F0"/>
          </a:solidFill>
          <a:ln w="9525" algn="ctr">
            <a:solidFill>
              <a:schemeClr val="tx1"/>
            </a:solidFill>
            <a:round/>
            <a:headEnd/>
            <a:tailEnd/>
          </a:ln>
        </p:spPr>
        <p:txBody>
          <a:bodyPr wrap="none" lIns="108823" tIns="54411" rIns="108823" bIns="54411" anchor="ctr"/>
          <a:lstStyle/>
          <a:p>
            <a:pPr algn="ctr"/>
            <a:r>
              <a:rPr lang="ru-RU" sz="2400" dirty="0"/>
              <a:t>Математическая</a:t>
            </a:r>
          </a:p>
          <a:p>
            <a:pPr algn="ctr"/>
            <a:r>
              <a:rPr lang="ru-RU" sz="2400" dirty="0">
                <a:solidFill>
                  <a:srgbClr val="002060"/>
                </a:solidFill>
              </a:rPr>
              <a:t>грамотность</a:t>
            </a:r>
          </a:p>
        </p:txBody>
      </p:sp>
      <p:sp>
        <p:nvSpPr>
          <p:cNvPr id="35844" name="Овал 6"/>
          <p:cNvSpPr>
            <a:spLocks noChangeArrowheads="1"/>
          </p:cNvSpPr>
          <p:nvPr/>
        </p:nvSpPr>
        <p:spPr bwMode="auto">
          <a:xfrm>
            <a:off x="7157388" y="1550627"/>
            <a:ext cx="4723463" cy="978470"/>
          </a:xfrm>
          <a:prstGeom prst="ellipse">
            <a:avLst/>
          </a:prstGeom>
          <a:solidFill>
            <a:srgbClr val="92D050"/>
          </a:solidFill>
          <a:ln w="9525" algn="ctr">
            <a:solidFill>
              <a:schemeClr val="tx1"/>
            </a:solidFill>
            <a:round/>
            <a:headEnd/>
            <a:tailEnd/>
          </a:ln>
        </p:spPr>
        <p:txBody>
          <a:bodyPr wrap="none" lIns="108823" tIns="54411" rIns="108823" bIns="54411" anchor="ctr"/>
          <a:lstStyle/>
          <a:p>
            <a:pPr algn="ctr"/>
            <a:r>
              <a:rPr lang="ru-RU" sz="2400" dirty="0"/>
              <a:t>Естественнонаучная </a:t>
            </a:r>
          </a:p>
          <a:p>
            <a:pPr algn="ctr"/>
            <a:r>
              <a:rPr lang="ru-RU" sz="2400" dirty="0"/>
              <a:t>грамотность</a:t>
            </a:r>
          </a:p>
        </p:txBody>
      </p:sp>
      <p:sp>
        <p:nvSpPr>
          <p:cNvPr id="35845" name="Овал 7"/>
          <p:cNvSpPr>
            <a:spLocks noChangeArrowheads="1"/>
          </p:cNvSpPr>
          <p:nvPr/>
        </p:nvSpPr>
        <p:spPr bwMode="auto">
          <a:xfrm>
            <a:off x="4069604" y="5388218"/>
            <a:ext cx="4397565" cy="976811"/>
          </a:xfrm>
          <a:prstGeom prst="ellipse">
            <a:avLst/>
          </a:prstGeom>
          <a:solidFill>
            <a:srgbClr val="FFC000"/>
          </a:solidFill>
          <a:ln w="9525" algn="ctr">
            <a:solidFill>
              <a:schemeClr val="tx1"/>
            </a:solidFill>
            <a:round/>
            <a:headEnd/>
            <a:tailEnd/>
          </a:ln>
        </p:spPr>
        <p:txBody>
          <a:bodyPr wrap="none" lIns="108823" tIns="54411" rIns="108823" bIns="54411" anchor="ctr"/>
          <a:lstStyle/>
          <a:p>
            <a:pPr algn="ctr"/>
            <a:r>
              <a:rPr lang="ru-RU" sz="2400" dirty="0"/>
              <a:t>Глобальные </a:t>
            </a:r>
          </a:p>
          <a:p>
            <a:pPr algn="ctr"/>
            <a:r>
              <a:rPr lang="ru-RU" sz="2400" dirty="0"/>
              <a:t>компетенции</a:t>
            </a:r>
          </a:p>
        </p:txBody>
      </p:sp>
      <p:sp>
        <p:nvSpPr>
          <p:cNvPr id="9" name="Овал 8"/>
          <p:cNvSpPr/>
          <p:nvPr/>
        </p:nvSpPr>
        <p:spPr bwMode="auto">
          <a:xfrm>
            <a:off x="4069604" y="3205733"/>
            <a:ext cx="4397565" cy="1354931"/>
          </a:xfrm>
          <a:prstGeom prst="ellipse">
            <a:avLst/>
          </a:prstGeom>
          <a:solidFill>
            <a:schemeClr val="bg1">
              <a:lumMod val="75000"/>
            </a:schemeClr>
          </a:solidFill>
          <a:ln w="9525" cap="flat" cmpd="sng" algn="ctr">
            <a:solidFill>
              <a:schemeClr val="tx1"/>
            </a:solidFill>
            <a:prstDash val="solid"/>
            <a:round/>
            <a:headEnd type="none" w="med" len="med"/>
            <a:tailEnd type="none" w="med" len="med"/>
          </a:ln>
          <a:effectLst/>
        </p:spPr>
        <p:txBody>
          <a:bodyPr wrap="none" lIns="108823" tIns="54411" rIns="108823" bIns="54411" anchor="ctr"/>
          <a:lstStyle/>
          <a:p>
            <a:pPr algn="ctr">
              <a:defRPr/>
            </a:pPr>
            <a:r>
              <a:rPr lang="ru-RU" sz="3300" dirty="0">
                <a:latin typeface="Arial" charset="0"/>
              </a:rPr>
              <a:t>Читательская</a:t>
            </a:r>
          </a:p>
          <a:p>
            <a:pPr algn="ctr">
              <a:defRPr/>
            </a:pPr>
            <a:r>
              <a:rPr lang="ru-RU" sz="3300" dirty="0">
                <a:latin typeface="Arial" charset="0"/>
              </a:rPr>
              <a:t>грамотность</a:t>
            </a:r>
          </a:p>
        </p:txBody>
      </p:sp>
      <p:cxnSp>
        <p:nvCxnSpPr>
          <p:cNvPr id="11" name="Прямая соединительная линия 10"/>
          <p:cNvCxnSpPr>
            <a:endCxn id="35845" idx="6"/>
          </p:cNvCxnSpPr>
          <p:nvPr/>
        </p:nvCxnSpPr>
        <p:spPr bwMode="auto">
          <a:xfrm flipH="1">
            <a:off x="8467169" y="2454467"/>
            <a:ext cx="2151341" cy="3421327"/>
          </a:xfrm>
          <a:prstGeom prst="line">
            <a:avLst/>
          </a:prstGeom>
          <a:solidFill>
            <a:schemeClr val="accent1"/>
          </a:solidFill>
          <a:ln w="76200" cap="flat" cmpd="sng" algn="ctr">
            <a:solidFill>
              <a:schemeClr val="accent3">
                <a:lumMod val="65000"/>
              </a:schemeClr>
            </a:solidFill>
            <a:prstDash val="solid"/>
            <a:round/>
            <a:headEnd type="none" w="med" len="med"/>
            <a:tailEnd type="none" w="med" len="med"/>
          </a:ln>
          <a:effectLst/>
        </p:spPr>
      </p:cxnSp>
      <p:cxnSp>
        <p:nvCxnSpPr>
          <p:cNvPr id="15" name="Прямая соединительная линия 14"/>
          <p:cNvCxnSpPr/>
          <p:nvPr/>
        </p:nvCxnSpPr>
        <p:spPr bwMode="auto">
          <a:xfrm>
            <a:off x="1823381" y="2454467"/>
            <a:ext cx="2339042" cy="3308555"/>
          </a:xfrm>
          <a:prstGeom prst="line">
            <a:avLst/>
          </a:prstGeom>
          <a:solidFill>
            <a:schemeClr val="accent1"/>
          </a:solidFill>
          <a:ln w="76200" cap="flat" cmpd="sng" algn="ctr">
            <a:solidFill>
              <a:schemeClr val="accent3">
                <a:lumMod val="65000"/>
              </a:schemeClr>
            </a:solidFill>
            <a:prstDash val="solid"/>
            <a:round/>
            <a:headEnd type="none" w="med" len="med"/>
            <a:tailEnd type="none" w="med" len="med"/>
          </a:ln>
          <a:effectLst/>
        </p:spPr>
      </p:cxnSp>
      <p:cxnSp>
        <p:nvCxnSpPr>
          <p:cNvPr id="18" name="Прямая соединительная линия 17"/>
          <p:cNvCxnSpPr>
            <a:stCxn id="35843" idx="6"/>
            <a:endCxn id="35844" idx="2"/>
          </p:cNvCxnSpPr>
          <p:nvPr/>
        </p:nvCxnSpPr>
        <p:spPr bwMode="auto">
          <a:xfrm>
            <a:off x="4723463" y="2039860"/>
            <a:ext cx="2433924" cy="0"/>
          </a:xfrm>
          <a:prstGeom prst="line">
            <a:avLst/>
          </a:prstGeom>
          <a:solidFill>
            <a:schemeClr val="accent1"/>
          </a:solidFill>
          <a:ln w="76200" cap="flat" cmpd="sng" algn="ctr">
            <a:solidFill>
              <a:schemeClr val="accent3">
                <a:lumMod val="65000"/>
              </a:schemeClr>
            </a:solidFill>
            <a:prstDash val="solid"/>
            <a:round/>
            <a:headEnd type="none" w="med" len="med"/>
            <a:tailEnd type="none" w="med" len="med"/>
          </a:ln>
          <a:effectLst/>
        </p:spPr>
      </p:cxnSp>
      <p:cxnSp>
        <p:nvCxnSpPr>
          <p:cNvPr id="21" name="Прямая соединительная линия 20"/>
          <p:cNvCxnSpPr/>
          <p:nvPr/>
        </p:nvCxnSpPr>
        <p:spPr bwMode="auto">
          <a:xfrm>
            <a:off x="6128127" y="2078005"/>
            <a:ext cx="0" cy="1127728"/>
          </a:xfrm>
          <a:prstGeom prst="line">
            <a:avLst/>
          </a:prstGeom>
          <a:solidFill>
            <a:schemeClr val="accent1"/>
          </a:solidFill>
          <a:ln w="76200" cap="flat" cmpd="sng" algn="ctr">
            <a:solidFill>
              <a:schemeClr val="accent3">
                <a:lumMod val="65000"/>
              </a:schemeClr>
            </a:solidFill>
            <a:prstDash val="solid"/>
            <a:round/>
            <a:headEnd type="none" w="med" len="med"/>
            <a:tailEnd type="none" w="med" len="med"/>
          </a:ln>
          <a:effectLst/>
        </p:spPr>
      </p:cxnSp>
      <p:cxnSp>
        <p:nvCxnSpPr>
          <p:cNvPr id="32" name="Прямая соединительная линия 31"/>
          <p:cNvCxnSpPr/>
          <p:nvPr/>
        </p:nvCxnSpPr>
        <p:spPr bwMode="auto">
          <a:xfrm flipH="1" flipV="1">
            <a:off x="8467169" y="3882369"/>
            <a:ext cx="841560" cy="527379"/>
          </a:xfrm>
          <a:prstGeom prst="line">
            <a:avLst/>
          </a:prstGeom>
          <a:solidFill>
            <a:schemeClr val="accent1"/>
          </a:solidFill>
          <a:ln w="76200" cap="flat" cmpd="sng" algn="ctr">
            <a:solidFill>
              <a:schemeClr val="accent3">
                <a:lumMod val="65000"/>
              </a:schemeClr>
            </a:solidFill>
            <a:prstDash val="solid"/>
            <a:round/>
            <a:headEnd type="none" w="med" len="med"/>
            <a:tailEnd type="none" w="med" len="med"/>
          </a:ln>
          <a:effectLst/>
        </p:spPr>
      </p:cxnSp>
      <p:cxnSp>
        <p:nvCxnSpPr>
          <p:cNvPr id="36" name="Прямая соединительная линия 35"/>
          <p:cNvCxnSpPr>
            <a:stCxn id="9" idx="2"/>
          </p:cNvCxnSpPr>
          <p:nvPr/>
        </p:nvCxnSpPr>
        <p:spPr bwMode="auto">
          <a:xfrm flipH="1">
            <a:off x="3228044" y="3882370"/>
            <a:ext cx="841560" cy="452749"/>
          </a:xfrm>
          <a:prstGeom prst="line">
            <a:avLst/>
          </a:prstGeom>
          <a:solidFill>
            <a:schemeClr val="accent1"/>
          </a:solidFill>
          <a:ln w="76200" cap="flat" cmpd="sng" algn="ctr">
            <a:solidFill>
              <a:schemeClr val="accent3">
                <a:lumMod val="65000"/>
              </a:schemeClr>
            </a:solidFill>
            <a:prstDash val="solid"/>
            <a:round/>
            <a:headEnd type="none" w="med" len="med"/>
            <a:tailEnd type="none" w="med" len="med"/>
          </a:ln>
          <a:effectLst/>
        </p:spPr>
      </p:cxnSp>
      <p:cxnSp>
        <p:nvCxnSpPr>
          <p:cNvPr id="42" name="Прямая соединительная линия 41"/>
          <p:cNvCxnSpPr>
            <a:endCxn id="9" idx="1"/>
          </p:cNvCxnSpPr>
          <p:nvPr/>
        </p:nvCxnSpPr>
        <p:spPr bwMode="auto">
          <a:xfrm>
            <a:off x="3413683" y="2454466"/>
            <a:ext cx="1299468" cy="950277"/>
          </a:xfrm>
          <a:prstGeom prst="line">
            <a:avLst/>
          </a:prstGeom>
          <a:solidFill>
            <a:schemeClr val="accent1"/>
          </a:solidFill>
          <a:ln w="76200" cap="flat" cmpd="sng" algn="ctr">
            <a:solidFill>
              <a:schemeClr val="accent2">
                <a:lumMod val="60000"/>
                <a:lumOff val="40000"/>
              </a:schemeClr>
            </a:solidFill>
            <a:prstDash val="solid"/>
            <a:round/>
            <a:headEnd type="none" w="med" len="med"/>
            <a:tailEnd type="none" w="med" len="med"/>
          </a:ln>
          <a:effectLst/>
        </p:spPr>
      </p:cxnSp>
      <p:cxnSp>
        <p:nvCxnSpPr>
          <p:cNvPr id="46" name="Прямая соединительная линия 45"/>
          <p:cNvCxnSpPr>
            <a:endCxn id="9" idx="7"/>
          </p:cNvCxnSpPr>
          <p:nvPr/>
        </p:nvCxnSpPr>
        <p:spPr bwMode="auto">
          <a:xfrm flipH="1">
            <a:off x="7821560" y="2529096"/>
            <a:ext cx="1381974" cy="875647"/>
          </a:xfrm>
          <a:prstGeom prst="line">
            <a:avLst/>
          </a:prstGeom>
          <a:solidFill>
            <a:schemeClr val="accent1"/>
          </a:solidFill>
          <a:ln w="76200" cap="flat" cmpd="sng" algn="ctr">
            <a:solidFill>
              <a:schemeClr val="accent2">
                <a:lumMod val="60000"/>
                <a:lumOff val="40000"/>
              </a:schemeClr>
            </a:solidFill>
            <a:prstDash val="solid"/>
            <a:round/>
            <a:headEnd type="none" w="med" len="med"/>
            <a:tailEnd type="none" w="med" len="med"/>
          </a:ln>
          <a:effectLst/>
        </p:spPr>
      </p:cxnSp>
      <p:cxnSp>
        <p:nvCxnSpPr>
          <p:cNvPr id="49" name="Прямая соединительная линия 48"/>
          <p:cNvCxnSpPr>
            <a:stCxn id="9" idx="4"/>
            <a:endCxn id="35845" idx="0"/>
          </p:cNvCxnSpPr>
          <p:nvPr/>
        </p:nvCxnSpPr>
        <p:spPr bwMode="auto">
          <a:xfrm>
            <a:off x="6268387" y="4560664"/>
            <a:ext cx="0" cy="827554"/>
          </a:xfrm>
          <a:prstGeom prst="line">
            <a:avLst/>
          </a:prstGeom>
          <a:solidFill>
            <a:schemeClr val="accent1"/>
          </a:solidFill>
          <a:ln w="76200" cap="flat" cmpd="sng" algn="ctr">
            <a:solidFill>
              <a:schemeClr val="accent2">
                <a:lumMod val="60000"/>
                <a:lumOff val="40000"/>
              </a:schemeClr>
            </a:solidFill>
            <a:prstDash val="solid"/>
            <a:round/>
            <a:headEnd type="none" w="med" len="med"/>
            <a:tailEnd type="none" w="med" len="med"/>
          </a:ln>
          <a:effectLst/>
        </p:spPr>
      </p:cxnSp>
      <p:sp>
        <p:nvSpPr>
          <p:cNvPr id="35856" name="TextBox 55"/>
          <p:cNvSpPr txBox="1">
            <a:spLocks noChangeArrowheads="1"/>
          </p:cNvSpPr>
          <p:nvPr/>
        </p:nvSpPr>
        <p:spPr bwMode="auto">
          <a:xfrm>
            <a:off x="2572123" y="4109572"/>
            <a:ext cx="936442" cy="479217"/>
          </a:xfrm>
          <a:prstGeom prst="rect">
            <a:avLst/>
          </a:prstGeom>
          <a:solidFill>
            <a:srgbClr val="FFCCCC"/>
          </a:solidFill>
          <a:ln w="9525">
            <a:noFill/>
            <a:miter lim="800000"/>
            <a:headEnd/>
            <a:tailEnd/>
          </a:ln>
        </p:spPr>
        <p:txBody>
          <a:bodyPr lIns="108823" tIns="54411" rIns="108823" bIns="54411">
            <a:spAutoFit/>
          </a:bodyPr>
          <a:lstStyle/>
          <a:p>
            <a:pPr algn="ctr"/>
            <a:r>
              <a:rPr lang="ru-RU" sz="2400" dirty="0"/>
              <a:t>4%</a:t>
            </a:r>
          </a:p>
        </p:txBody>
      </p:sp>
      <p:sp>
        <p:nvSpPr>
          <p:cNvPr id="35857" name="TextBox 56"/>
          <p:cNvSpPr txBox="1">
            <a:spLocks noChangeArrowheads="1"/>
          </p:cNvSpPr>
          <p:nvPr/>
        </p:nvSpPr>
        <p:spPr bwMode="auto">
          <a:xfrm>
            <a:off x="5659906" y="1852459"/>
            <a:ext cx="936442" cy="479217"/>
          </a:xfrm>
          <a:prstGeom prst="rect">
            <a:avLst/>
          </a:prstGeom>
          <a:solidFill>
            <a:srgbClr val="FFCCCC"/>
          </a:solidFill>
          <a:ln w="9525">
            <a:noFill/>
            <a:miter lim="800000"/>
            <a:headEnd/>
            <a:tailEnd/>
          </a:ln>
        </p:spPr>
        <p:txBody>
          <a:bodyPr lIns="108823" tIns="54411" rIns="108823" bIns="54411">
            <a:spAutoFit/>
          </a:bodyPr>
          <a:lstStyle/>
          <a:p>
            <a:pPr algn="ctr"/>
            <a:r>
              <a:rPr lang="ru-RU" sz="2400" dirty="0"/>
              <a:t>4%</a:t>
            </a:r>
          </a:p>
        </p:txBody>
      </p:sp>
      <p:sp>
        <p:nvSpPr>
          <p:cNvPr id="35858" name="TextBox 57"/>
          <p:cNvSpPr txBox="1">
            <a:spLocks noChangeArrowheads="1"/>
          </p:cNvSpPr>
          <p:nvPr/>
        </p:nvSpPr>
        <p:spPr bwMode="auto">
          <a:xfrm>
            <a:off x="8840508" y="4258830"/>
            <a:ext cx="936442" cy="479217"/>
          </a:xfrm>
          <a:prstGeom prst="rect">
            <a:avLst/>
          </a:prstGeom>
          <a:solidFill>
            <a:srgbClr val="FFCCCC"/>
          </a:solidFill>
          <a:ln w="9525">
            <a:noFill/>
            <a:miter lim="800000"/>
            <a:headEnd/>
            <a:tailEnd/>
          </a:ln>
        </p:spPr>
        <p:txBody>
          <a:bodyPr lIns="108823" tIns="54411" rIns="108823" bIns="54411">
            <a:spAutoFit/>
          </a:bodyPr>
          <a:lstStyle/>
          <a:p>
            <a:pPr algn="ctr"/>
            <a:r>
              <a:rPr lang="ru-RU" sz="2400" dirty="0"/>
              <a:t>4%</a:t>
            </a:r>
          </a:p>
        </p:txBody>
      </p:sp>
      <p:sp>
        <p:nvSpPr>
          <p:cNvPr id="35859" name="TextBox 58"/>
          <p:cNvSpPr txBox="1">
            <a:spLocks noChangeArrowheads="1"/>
          </p:cNvSpPr>
          <p:nvPr/>
        </p:nvSpPr>
        <p:spPr bwMode="auto">
          <a:xfrm>
            <a:off x="3601383" y="2680012"/>
            <a:ext cx="1216962" cy="479217"/>
          </a:xfrm>
          <a:prstGeom prst="rect">
            <a:avLst/>
          </a:prstGeom>
          <a:solidFill>
            <a:srgbClr val="FFCCCC"/>
          </a:solidFill>
          <a:ln w="9525">
            <a:noFill/>
            <a:miter lim="800000"/>
            <a:headEnd/>
            <a:tailEnd/>
          </a:ln>
        </p:spPr>
        <p:txBody>
          <a:bodyPr lIns="108823" tIns="54411" rIns="108823" bIns="54411">
            <a:spAutoFit/>
          </a:bodyPr>
          <a:lstStyle/>
          <a:p>
            <a:pPr algn="ctr"/>
            <a:r>
              <a:rPr lang="ru-RU" sz="2400" dirty="0"/>
              <a:t>33%</a:t>
            </a:r>
          </a:p>
        </p:txBody>
      </p:sp>
      <p:sp>
        <p:nvSpPr>
          <p:cNvPr id="35860" name="TextBox 59"/>
          <p:cNvSpPr txBox="1">
            <a:spLocks noChangeArrowheads="1"/>
          </p:cNvSpPr>
          <p:nvPr/>
        </p:nvSpPr>
        <p:spPr bwMode="auto">
          <a:xfrm>
            <a:off x="7906129" y="2754641"/>
            <a:ext cx="1214899" cy="479217"/>
          </a:xfrm>
          <a:prstGeom prst="rect">
            <a:avLst/>
          </a:prstGeom>
          <a:solidFill>
            <a:srgbClr val="FFCCCC"/>
          </a:solidFill>
          <a:ln w="9525">
            <a:noFill/>
            <a:miter lim="800000"/>
            <a:headEnd/>
            <a:tailEnd/>
          </a:ln>
        </p:spPr>
        <p:txBody>
          <a:bodyPr lIns="108823" tIns="54411" rIns="108823" bIns="54411">
            <a:spAutoFit/>
          </a:bodyPr>
          <a:lstStyle/>
          <a:p>
            <a:pPr algn="ctr"/>
            <a:r>
              <a:rPr lang="ru-RU" sz="2400" dirty="0"/>
              <a:t>33%</a:t>
            </a:r>
          </a:p>
        </p:txBody>
      </p:sp>
      <p:sp>
        <p:nvSpPr>
          <p:cNvPr id="35861" name="TextBox 60"/>
          <p:cNvSpPr txBox="1">
            <a:spLocks noChangeArrowheads="1"/>
          </p:cNvSpPr>
          <p:nvPr/>
        </p:nvSpPr>
        <p:spPr bwMode="auto">
          <a:xfrm>
            <a:off x="5659906" y="4786209"/>
            <a:ext cx="1216962" cy="479217"/>
          </a:xfrm>
          <a:prstGeom prst="rect">
            <a:avLst/>
          </a:prstGeom>
          <a:solidFill>
            <a:srgbClr val="FFCCCC"/>
          </a:solidFill>
          <a:ln w="9525">
            <a:noFill/>
            <a:miter lim="800000"/>
            <a:headEnd/>
            <a:tailEnd/>
          </a:ln>
        </p:spPr>
        <p:txBody>
          <a:bodyPr lIns="108823" tIns="54411" rIns="108823" bIns="54411">
            <a:spAutoFit/>
          </a:bodyPr>
          <a:lstStyle/>
          <a:p>
            <a:pPr algn="ctr"/>
            <a:r>
              <a:rPr lang="ru-RU" sz="2400" dirty="0"/>
              <a:t>22%</a:t>
            </a:r>
          </a:p>
        </p:txBody>
      </p:sp>
      <p:sp>
        <p:nvSpPr>
          <p:cNvPr id="35862" name="Овал 21"/>
          <p:cNvSpPr>
            <a:spLocks noChangeArrowheads="1"/>
          </p:cNvSpPr>
          <p:nvPr/>
        </p:nvSpPr>
        <p:spPr bwMode="auto">
          <a:xfrm>
            <a:off x="792057" y="5333489"/>
            <a:ext cx="2772198" cy="875647"/>
          </a:xfrm>
          <a:prstGeom prst="ellipse">
            <a:avLst/>
          </a:prstGeom>
          <a:blipFill dpi="0" rotWithShape="1">
            <a:blip r:embed="rId2" cstate="print"/>
            <a:srcRect/>
            <a:tile tx="0" ty="0" sx="100000" sy="100000" flip="none" algn="tl"/>
          </a:blipFill>
          <a:ln w="9525" algn="ctr">
            <a:solidFill>
              <a:schemeClr val="tx1"/>
            </a:solidFill>
            <a:round/>
            <a:headEnd/>
            <a:tailEnd/>
          </a:ln>
        </p:spPr>
        <p:txBody>
          <a:bodyPr wrap="none" lIns="108823" tIns="54411" rIns="108823" bIns="54411" anchor="ctr"/>
          <a:lstStyle/>
          <a:p>
            <a:pPr algn="ctr"/>
            <a:r>
              <a:rPr lang="ru-RU" sz="2400" dirty="0">
                <a:solidFill>
                  <a:srgbClr val="002060"/>
                </a:solidFill>
                <a:latin typeface="Times" pitchFamily="18" charset="0"/>
              </a:rPr>
              <a:t>Финансовая</a:t>
            </a:r>
          </a:p>
          <a:p>
            <a:pPr algn="ctr"/>
            <a:r>
              <a:rPr lang="ru-RU" sz="2400" dirty="0">
                <a:solidFill>
                  <a:srgbClr val="002060"/>
                </a:solidFill>
                <a:latin typeface="Times" pitchFamily="18" charset="0"/>
              </a:rPr>
              <a:t> грамотность</a:t>
            </a:r>
          </a:p>
        </p:txBody>
      </p:sp>
    </p:spTree>
  </p:cSld>
  <p:clrMapOvr>
    <a:masterClrMapping/>
  </p:clrMapOvr>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Rectangle 1"/>
          <p:cNvSpPr>
            <a:spLocks noChangeArrowheads="1"/>
          </p:cNvSpPr>
          <p:nvPr/>
        </p:nvSpPr>
        <p:spPr bwMode="auto">
          <a:xfrm>
            <a:off x="2124001" y="3582195"/>
            <a:ext cx="3384376" cy="1728191"/>
          </a:xfrm>
          <a:prstGeom prst="rect">
            <a:avLst/>
          </a:prstGeom>
          <a:solidFill>
            <a:schemeClr val="accent2">
              <a:lumMod val="60000"/>
              <a:lumOff val="40000"/>
              <a:alpha val="36000"/>
            </a:schemeClr>
          </a:solidFill>
          <a:ln w="9525">
            <a:noFill/>
            <a:miter lim="800000"/>
            <a:headEnd/>
            <a:tailEnd/>
          </a:ln>
        </p:spPr>
      </p:sp>
      <p:sp>
        <p:nvSpPr>
          <p:cNvPr id="2" name="Заголовок 1"/>
          <p:cNvSpPr>
            <a:spLocks noGrp="1"/>
          </p:cNvSpPr>
          <p:nvPr>
            <p:ph type="title"/>
          </p:nvPr>
        </p:nvSpPr>
        <p:spPr/>
        <p:txBody>
          <a:bodyPr>
            <a:normAutofit fontScale="90000"/>
          </a:bodyPr>
          <a:lstStyle/>
          <a:p>
            <a:pPr>
              <a:defRPr/>
            </a:pPr>
            <a:r>
              <a:rPr lang="ru-RU" sz="3800" dirty="0" smtClean="0"/>
              <a:t>Уровни функциональной </a:t>
            </a:r>
            <a:br>
              <a:rPr lang="ru-RU" sz="3800" dirty="0" smtClean="0"/>
            </a:br>
            <a:r>
              <a:rPr lang="ru-RU" sz="3800" dirty="0" smtClean="0"/>
              <a:t>грамотности в исследовании </a:t>
            </a:r>
            <a:r>
              <a:rPr lang="en-US" sz="3800" dirty="0" smtClean="0"/>
              <a:t>PISA</a:t>
            </a:r>
            <a:endParaRPr lang="ru-RU" sz="3800" dirty="0"/>
          </a:p>
        </p:txBody>
      </p:sp>
      <p:sp>
        <p:nvSpPr>
          <p:cNvPr id="14339" name="Text Box 366"/>
          <p:cNvSpPr txBox="1">
            <a:spLocks noChangeArrowheads="1"/>
          </p:cNvSpPr>
          <p:nvPr/>
        </p:nvSpPr>
        <p:spPr bwMode="auto">
          <a:xfrm>
            <a:off x="5659905" y="2454467"/>
            <a:ext cx="6220945" cy="827554"/>
          </a:xfrm>
          <a:prstGeom prst="rect">
            <a:avLst/>
          </a:prstGeom>
          <a:noFill/>
          <a:ln w="9525">
            <a:noFill/>
            <a:miter lim="800000"/>
            <a:headEnd/>
            <a:tailEnd/>
          </a:ln>
        </p:spPr>
        <p:txBody>
          <a:bodyPr lIns="108823" tIns="54411" rIns="108823" bIns="54411"/>
          <a:lstStyle/>
          <a:p>
            <a:pPr>
              <a:spcAft>
                <a:spcPts val="1190"/>
              </a:spcAft>
            </a:pPr>
            <a:r>
              <a:rPr lang="ru-RU" dirty="0"/>
              <a:t>Самостоятельно мыслящие и способные функционировать в сложных условиях</a:t>
            </a:r>
          </a:p>
        </p:txBody>
      </p:sp>
      <p:sp>
        <p:nvSpPr>
          <p:cNvPr id="14340" name="Text Box 367"/>
          <p:cNvSpPr txBox="1">
            <a:spLocks noChangeArrowheads="1"/>
          </p:cNvSpPr>
          <p:nvPr/>
        </p:nvSpPr>
        <p:spPr bwMode="auto">
          <a:xfrm>
            <a:off x="5659905" y="3507566"/>
            <a:ext cx="6220945" cy="902182"/>
          </a:xfrm>
          <a:prstGeom prst="rect">
            <a:avLst/>
          </a:prstGeom>
          <a:noFill/>
          <a:ln w="9525">
            <a:noFill/>
            <a:miter lim="800000"/>
            <a:headEnd/>
            <a:tailEnd/>
          </a:ln>
        </p:spPr>
        <p:txBody>
          <a:bodyPr lIns="108823" tIns="54411" rIns="108823" bIns="54411"/>
          <a:lstStyle/>
          <a:p>
            <a:pPr>
              <a:spcAft>
                <a:spcPts val="1190"/>
              </a:spcAft>
            </a:pPr>
            <a:r>
              <a:rPr lang="ru-RU" i="1" dirty="0"/>
              <a:t>4 уровень</a:t>
            </a:r>
            <a:r>
              <a:rPr lang="ru-RU" dirty="0"/>
              <a:t> – проявляется способность использовать имеющиеся знания и умения для получения новой информации</a:t>
            </a:r>
          </a:p>
        </p:txBody>
      </p:sp>
      <p:sp>
        <p:nvSpPr>
          <p:cNvPr id="14341" name="Text Box 368"/>
          <p:cNvSpPr txBox="1">
            <a:spLocks noChangeArrowheads="1"/>
          </p:cNvSpPr>
          <p:nvPr/>
        </p:nvSpPr>
        <p:spPr bwMode="auto">
          <a:xfrm>
            <a:off x="5659905" y="5011755"/>
            <a:ext cx="6220945" cy="1578819"/>
          </a:xfrm>
          <a:prstGeom prst="rect">
            <a:avLst/>
          </a:prstGeom>
          <a:noFill/>
          <a:ln w="9525">
            <a:noFill/>
            <a:miter lim="800000"/>
            <a:headEnd/>
            <a:tailEnd/>
          </a:ln>
        </p:spPr>
        <p:txBody>
          <a:bodyPr lIns="108823" tIns="54411" rIns="108823" bIns="54411"/>
          <a:lstStyle/>
          <a:p>
            <a:pPr>
              <a:spcAft>
                <a:spcPts val="1190"/>
              </a:spcAft>
            </a:pPr>
            <a:r>
              <a:rPr lang="ru-RU" i="1" dirty="0"/>
              <a:t>2 уровень</a:t>
            </a:r>
            <a:r>
              <a:rPr lang="ru-RU" dirty="0"/>
              <a:t> – пороговый, при достижении которого учащиеся начинают демонстрировать применение знаний и умений в простейших не учебных ситуациях</a:t>
            </a:r>
          </a:p>
        </p:txBody>
      </p:sp>
      <p:sp>
        <p:nvSpPr>
          <p:cNvPr id="14342" name="Правая фигурная скобка 368"/>
          <p:cNvSpPr>
            <a:spLocks/>
          </p:cNvSpPr>
          <p:nvPr/>
        </p:nvSpPr>
        <p:spPr bwMode="auto">
          <a:xfrm>
            <a:off x="5379385" y="2078005"/>
            <a:ext cx="280520" cy="1429561"/>
          </a:xfrm>
          <a:prstGeom prst="rightBrace">
            <a:avLst>
              <a:gd name="adj1" fmla="val 68341"/>
              <a:gd name="adj2" fmla="val 50000"/>
            </a:avLst>
          </a:prstGeom>
          <a:noFill/>
          <a:ln w="38100" algn="ctr">
            <a:solidFill>
              <a:schemeClr val="accent2"/>
            </a:solidFill>
            <a:round/>
            <a:headEnd/>
            <a:tailEnd/>
          </a:ln>
        </p:spPr>
        <p:txBody>
          <a:bodyPr lIns="108823" tIns="54411" rIns="108823" bIns="54411"/>
          <a:lstStyle/>
          <a:p>
            <a:endParaRPr lang="ru-RU"/>
          </a:p>
        </p:txBody>
      </p:sp>
      <p:pic>
        <p:nvPicPr>
          <p:cNvPr id="14343" name="Picture 369"/>
          <p:cNvPicPr>
            <a:picLocks noChangeAspect="1" noChangeArrowheads="1"/>
          </p:cNvPicPr>
          <p:nvPr/>
        </p:nvPicPr>
        <p:blipFill>
          <a:blip r:embed="rId3" cstate="print"/>
          <a:srcRect/>
          <a:stretch>
            <a:fillRect/>
          </a:stretch>
        </p:blipFill>
        <p:spPr bwMode="auto">
          <a:xfrm>
            <a:off x="1730563" y="1325081"/>
            <a:ext cx="3648823" cy="5194181"/>
          </a:xfrm>
          <a:prstGeom prst="rect">
            <a:avLst/>
          </a:prstGeom>
          <a:noFill/>
          <a:ln w="9525">
            <a:noFill/>
            <a:miter lim="800000"/>
            <a:headEnd/>
            <a:tailEnd/>
          </a:ln>
        </p:spPr>
      </p:pic>
      <p:pic>
        <p:nvPicPr>
          <p:cNvPr id="12" name="Рисунок 11" descr="PISA_WebBanner6-01.jpg"/>
          <p:cNvPicPr>
            <a:picLocks noChangeAspect="1"/>
          </p:cNvPicPr>
          <p:nvPr/>
        </p:nvPicPr>
        <p:blipFill>
          <a:blip r:embed="rId4" cstate="print"/>
          <a:srcRect/>
          <a:stretch>
            <a:fillRect/>
          </a:stretch>
        </p:blipFill>
        <p:spPr>
          <a:xfrm>
            <a:off x="9900865" y="125810"/>
            <a:ext cx="1753598" cy="540000"/>
          </a:xfrm>
          <a:prstGeom prst="rect">
            <a:avLst/>
          </a:prstGeom>
        </p:spPr>
      </p:pic>
      <p:pic>
        <p:nvPicPr>
          <p:cNvPr id="9" name="Picture 3"/>
          <p:cNvPicPr>
            <a:picLocks noChangeAspect="1" noChangeArrowheads="1"/>
          </p:cNvPicPr>
          <p:nvPr/>
        </p:nvPicPr>
        <p:blipFill>
          <a:blip r:embed="rId5" cstate="print">
            <a:clrChange>
              <a:clrFrom>
                <a:srgbClr val="FFFFFF"/>
              </a:clrFrom>
              <a:clrTo>
                <a:srgbClr val="FFFFFF">
                  <a:alpha val="0"/>
                </a:srgbClr>
              </a:clrTo>
            </a:clrChange>
          </a:blip>
          <a:stretch>
            <a:fillRect/>
          </a:stretch>
        </p:blipFill>
        <p:spPr bwMode="auto">
          <a:xfrm>
            <a:off x="179787" y="161906"/>
            <a:ext cx="1762463" cy="540000"/>
          </a:xfrm>
          <a:prstGeom prst="rect">
            <a:avLst/>
          </a:prstGeom>
          <a:noFill/>
          <a:ln>
            <a:noFill/>
          </a:ln>
        </p:spPr>
      </p:pic>
      <p:cxnSp>
        <p:nvCxnSpPr>
          <p:cNvPr id="20" name="Прямая соединительная линия 19"/>
          <p:cNvCxnSpPr/>
          <p:nvPr/>
        </p:nvCxnSpPr>
        <p:spPr>
          <a:xfrm flipH="1">
            <a:off x="2196009" y="4446290"/>
            <a:ext cx="3103543" cy="0"/>
          </a:xfrm>
          <a:prstGeom prst="line">
            <a:avLst/>
          </a:prstGeom>
          <a:ln w="25400">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21" name="TextBox 1"/>
          <p:cNvSpPr txBox="1"/>
          <p:nvPr/>
        </p:nvSpPr>
        <p:spPr>
          <a:xfrm>
            <a:off x="287562" y="4230266"/>
            <a:ext cx="1836439" cy="864096"/>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r"/>
            <a:r>
              <a:rPr lang="ru-RU" sz="1050" b="0" i="0" kern="0" baseline="0" dirty="0">
                <a:latin typeface="Arial" pitchFamily="34" charset="0"/>
                <a:cs typeface="Arial" pitchFamily="34" charset="0"/>
              </a:rPr>
              <a:t>Среднее значение </a:t>
            </a:r>
            <a:r>
              <a:rPr lang="ru-RU" sz="1050" b="0" i="0" kern="0" baseline="0" dirty="0" smtClean="0">
                <a:latin typeface="Arial" pitchFamily="34" charset="0"/>
                <a:cs typeface="Arial" pitchFamily="34" charset="0"/>
              </a:rPr>
              <a:t/>
            </a:r>
            <a:br>
              <a:rPr lang="ru-RU" sz="1050" b="0" i="0" kern="0" baseline="0" dirty="0" smtClean="0">
                <a:latin typeface="Arial" pitchFamily="34" charset="0"/>
                <a:cs typeface="Arial" pitchFamily="34" charset="0"/>
              </a:rPr>
            </a:br>
            <a:r>
              <a:rPr lang="ru-RU" sz="1050" b="0" i="0" kern="0" baseline="0" dirty="0" smtClean="0">
                <a:latin typeface="Arial" pitchFamily="34" charset="0"/>
                <a:cs typeface="Arial" pitchFamily="34" charset="0"/>
              </a:rPr>
              <a:t>международной </a:t>
            </a:r>
            <a:r>
              <a:rPr lang="ru-RU" sz="1050" b="0" i="0" kern="0" baseline="0" dirty="0">
                <a:latin typeface="Arial" pitchFamily="34" charset="0"/>
                <a:cs typeface="Arial" pitchFamily="34" charset="0"/>
              </a:rPr>
              <a:t>шкалы</a:t>
            </a:r>
          </a:p>
        </p:txBody>
      </p:sp>
      <p:sp>
        <p:nvSpPr>
          <p:cNvPr id="22" name="TextBox 1"/>
          <p:cNvSpPr txBox="1"/>
          <p:nvPr/>
        </p:nvSpPr>
        <p:spPr>
          <a:xfrm>
            <a:off x="5076329" y="4302274"/>
            <a:ext cx="576064" cy="576064"/>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r"/>
            <a:r>
              <a:rPr lang="ru-RU" sz="1200" b="1" i="0" kern="0" baseline="0" dirty="0" smtClean="0">
                <a:latin typeface="Arial" pitchFamily="34" charset="0"/>
                <a:cs typeface="Arial" pitchFamily="34" charset="0"/>
              </a:rPr>
              <a:t>500</a:t>
            </a:r>
            <a:endParaRPr lang="ru-RU" sz="1200" b="1" i="0" kern="0" baseline="0" dirty="0">
              <a:latin typeface="Arial" pitchFamily="34" charset="0"/>
              <a:cs typeface="Arial" pitchFamily="34" charset="0"/>
            </a:endParaRPr>
          </a:p>
        </p:txBody>
      </p:sp>
      <p:sp>
        <p:nvSpPr>
          <p:cNvPr id="25" name="TextBox 1"/>
          <p:cNvSpPr txBox="1"/>
          <p:nvPr/>
        </p:nvSpPr>
        <p:spPr>
          <a:xfrm>
            <a:off x="5076329" y="5310386"/>
            <a:ext cx="576064" cy="504056"/>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r"/>
            <a:r>
              <a:rPr lang="ru-RU" sz="1200" b="1" i="0" kern="0" baseline="0" dirty="0" smtClean="0">
                <a:latin typeface="Arial" pitchFamily="34" charset="0"/>
                <a:cs typeface="Arial" pitchFamily="34" charset="0"/>
              </a:rPr>
              <a:t>400</a:t>
            </a:r>
            <a:endParaRPr lang="ru-RU" sz="1200" b="1" i="0" kern="0" baseline="0" dirty="0">
              <a:latin typeface="Arial" pitchFamily="34" charset="0"/>
              <a:cs typeface="Arial" pitchFamily="34" charset="0"/>
            </a:endParaRPr>
          </a:p>
        </p:txBody>
      </p:sp>
      <p:sp>
        <p:nvSpPr>
          <p:cNvPr id="26" name="TextBox 1"/>
          <p:cNvSpPr txBox="1"/>
          <p:nvPr/>
        </p:nvSpPr>
        <p:spPr>
          <a:xfrm>
            <a:off x="5076329" y="3510186"/>
            <a:ext cx="576064" cy="504056"/>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r"/>
            <a:r>
              <a:rPr lang="ru-RU" sz="1200" b="1" i="0" kern="0" baseline="0" dirty="0" smtClean="0">
                <a:latin typeface="Arial" pitchFamily="34" charset="0"/>
                <a:cs typeface="Arial" pitchFamily="34" charset="0"/>
              </a:rPr>
              <a:t>600</a:t>
            </a:r>
            <a:endParaRPr lang="ru-RU" sz="1200" b="1" i="0" kern="0" baseline="0" dirty="0">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2"/>
          <p:cNvSpPr>
            <a:spLocks noGrp="1" noRot="1" noChangeArrowheads="1"/>
          </p:cNvSpPr>
          <p:nvPr>
            <p:ph type="title"/>
          </p:nvPr>
        </p:nvSpPr>
        <p:spPr>
          <a:xfrm>
            <a:off x="983884" y="121064"/>
            <a:ext cx="10756706" cy="1145971"/>
          </a:xfrm>
        </p:spPr>
        <p:txBody>
          <a:bodyPr>
            <a:normAutofit/>
          </a:bodyPr>
          <a:lstStyle/>
          <a:p>
            <a:pPr eaLnBrk="1" hangingPunct="1">
              <a:lnSpc>
                <a:spcPct val="80000"/>
              </a:lnSpc>
              <a:defRPr/>
            </a:pPr>
            <a:r>
              <a:rPr lang="ru-RU" sz="3600" b="1" dirty="0" smtClean="0"/>
              <a:t>Математическая грамотность  </a:t>
            </a:r>
            <a:br>
              <a:rPr lang="ru-RU" sz="3600" b="1" dirty="0" smtClean="0"/>
            </a:br>
            <a:r>
              <a:rPr lang="ru-RU" sz="3600" b="1" dirty="0" smtClean="0"/>
              <a:t>(исследование </a:t>
            </a:r>
            <a:r>
              <a:rPr lang="en-US" sz="3600" b="1" dirty="0" smtClean="0"/>
              <a:t>PISA)</a:t>
            </a:r>
            <a:endParaRPr lang="ru-RU" sz="3600" b="1" dirty="0" smtClean="0"/>
          </a:p>
        </p:txBody>
      </p:sp>
      <p:sp>
        <p:nvSpPr>
          <p:cNvPr id="63491" name="Rectangle 4"/>
          <p:cNvSpPr>
            <a:spLocks noChangeArrowheads="1"/>
          </p:cNvSpPr>
          <p:nvPr/>
        </p:nvSpPr>
        <p:spPr bwMode="auto">
          <a:xfrm>
            <a:off x="-5903296" y="3078076"/>
            <a:ext cx="219735" cy="756163"/>
          </a:xfrm>
          <a:prstGeom prst="rect">
            <a:avLst/>
          </a:prstGeom>
          <a:noFill/>
          <a:ln w="9525">
            <a:noFill/>
            <a:miter lim="800000"/>
            <a:headEnd/>
            <a:tailEnd/>
          </a:ln>
        </p:spPr>
        <p:txBody>
          <a:bodyPr wrap="none" lIns="108773" tIns="54385" rIns="108773" bIns="54385" anchor="ctr">
            <a:spAutoFit/>
          </a:bodyPr>
          <a:lstStyle/>
          <a:p>
            <a:r>
              <a:rPr lang="ru-RU"/>
              <a:t/>
            </a:r>
            <a:br>
              <a:rPr lang="ru-RU"/>
            </a:br>
            <a:endParaRPr lang="ru-RU"/>
          </a:p>
        </p:txBody>
      </p:sp>
      <p:sp>
        <p:nvSpPr>
          <p:cNvPr id="63492" name="AutoShape 15"/>
          <p:cNvSpPr>
            <a:spLocks noChangeArrowheads="1"/>
          </p:cNvSpPr>
          <p:nvPr/>
        </p:nvSpPr>
        <p:spPr bwMode="auto">
          <a:xfrm>
            <a:off x="1542866" y="4111798"/>
            <a:ext cx="3001153" cy="845796"/>
          </a:xfrm>
          <a:prstGeom prst="roundRect">
            <a:avLst>
              <a:gd name="adj" fmla="val 16667"/>
            </a:avLst>
          </a:prstGeom>
          <a:solidFill>
            <a:schemeClr val="accent1"/>
          </a:solidFill>
          <a:ln w="25400">
            <a:solidFill>
              <a:schemeClr val="tx1"/>
            </a:solidFill>
            <a:round/>
            <a:headEnd/>
            <a:tailEnd/>
          </a:ln>
        </p:spPr>
        <p:txBody>
          <a:bodyPr wrap="none" lIns="108773" tIns="54385" rIns="108773" bIns="54385" anchor="ctr"/>
          <a:lstStyle/>
          <a:p>
            <a:pPr algn="ctr"/>
            <a:r>
              <a:rPr lang="ru-RU" dirty="0">
                <a:solidFill>
                  <a:schemeClr val="bg1"/>
                </a:solidFill>
                <a:latin typeface="Arial Black" pitchFamily="34" charset="0"/>
              </a:rPr>
              <a:t>Проблема, </a:t>
            </a:r>
            <a:br>
              <a:rPr lang="ru-RU" dirty="0">
                <a:solidFill>
                  <a:schemeClr val="bg1"/>
                </a:solidFill>
                <a:latin typeface="Arial Black" pitchFamily="34" charset="0"/>
              </a:rPr>
            </a:br>
            <a:r>
              <a:rPr lang="ru-RU" dirty="0">
                <a:solidFill>
                  <a:schemeClr val="bg1"/>
                </a:solidFill>
                <a:latin typeface="Arial Black" pitchFamily="34" charset="0"/>
              </a:rPr>
              <a:t> в контексте </a:t>
            </a:r>
          </a:p>
        </p:txBody>
      </p:sp>
      <p:sp>
        <p:nvSpPr>
          <p:cNvPr id="63493" name="AutoShape 17"/>
          <p:cNvSpPr>
            <a:spLocks noChangeArrowheads="1"/>
          </p:cNvSpPr>
          <p:nvPr/>
        </p:nvSpPr>
        <p:spPr bwMode="auto">
          <a:xfrm>
            <a:off x="1476861" y="5962597"/>
            <a:ext cx="3001153" cy="902182"/>
          </a:xfrm>
          <a:prstGeom prst="roundRect">
            <a:avLst>
              <a:gd name="adj" fmla="val 16667"/>
            </a:avLst>
          </a:prstGeom>
          <a:solidFill>
            <a:schemeClr val="accent1"/>
          </a:solidFill>
          <a:ln w="25400">
            <a:solidFill>
              <a:schemeClr val="tx1"/>
            </a:solidFill>
            <a:round/>
            <a:headEnd/>
            <a:tailEnd/>
          </a:ln>
        </p:spPr>
        <p:txBody>
          <a:bodyPr wrap="none" lIns="108773" tIns="54385" rIns="108773" bIns="54385" anchor="ctr"/>
          <a:lstStyle/>
          <a:p>
            <a:pPr algn="ctr"/>
            <a:r>
              <a:rPr lang="ru-RU" dirty="0">
                <a:solidFill>
                  <a:schemeClr val="bg1"/>
                </a:solidFill>
                <a:latin typeface="Arial Black" pitchFamily="34" charset="0"/>
              </a:rPr>
              <a:t>Результаты </a:t>
            </a:r>
          </a:p>
          <a:p>
            <a:pPr algn="ctr"/>
            <a:r>
              <a:rPr lang="ru-RU" dirty="0">
                <a:solidFill>
                  <a:schemeClr val="bg1"/>
                </a:solidFill>
                <a:latin typeface="Arial Black" pitchFamily="34" charset="0"/>
              </a:rPr>
              <a:t>в контексте</a:t>
            </a:r>
          </a:p>
        </p:txBody>
      </p:sp>
      <p:sp>
        <p:nvSpPr>
          <p:cNvPr id="63494" name="AutoShape 18"/>
          <p:cNvSpPr>
            <a:spLocks noChangeArrowheads="1"/>
          </p:cNvSpPr>
          <p:nvPr/>
        </p:nvSpPr>
        <p:spPr bwMode="auto">
          <a:xfrm>
            <a:off x="7778246" y="4138334"/>
            <a:ext cx="3118723" cy="845796"/>
          </a:xfrm>
          <a:prstGeom prst="roundRect">
            <a:avLst>
              <a:gd name="adj" fmla="val 16667"/>
            </a:avLst>
          </a:prstGeom>
          <a:solidFill>
            <a:schemeClr val="accent1"/>
          </a:solidFill>
          <a:ln w="25400">
            <a:solidFill>
              <a:schemeClr val="tx1"/>
            </a:solidFill>
            <a:round/>
            <a:headEnd/>
            <a:tailEnd/>
          </a:ln>
        </p:spPr>
        <p:txBody>
          <a:bodyPr wrap="none" lIns="108773" tIns="54385" rIns="108773" bIns="54385" anchor="ctr"/>
          <a:lstStyle/>
          <a:p>
            <a:pPr algn="ctr"/>
            <a:r>
              <a:rPr lang="ru-RU" dirty="0">
                <a:solidFill>
                  <a:schemeClr val="bg1"/>
                </a:solidFill>
                <a:latin typeface="Arial Black" pitchFamily="34" charset="0"/>
              </a:rPr>
              <a:t>Математическая </a:t>
            </a:r>
          </a:p>
          <a:p>
            <a:pPr algn="ctr"/>
            <a:r>
              <a:rPr lang="ru-RU" dirty="0">
                <a:solidFill>
                  <a:schemeClr val="bg1"/>
                </a:solidFill>
                <a:latin typeface="Arial Black" pitchFamily="34" charset="0"/>
              </a:rPr>
              <a:t>проблема</a:t>
            </a:r>
          </a:p>
        </p:txBody>
      </p:sp>
      <p:sp>
        <p:nvSpPr>
          <p:cNvPr id="63495" name="AutoShape 19"/>
          <p:cNvSpPr>
            <a:spLocks noChangeArrowheads="1"/>
          </p:cNvSpPr>
          <p:nvPr/>
        </p:nvSpPr>
        <p:spPr bwMode="auto">
          <a:xfrm>
            <a:off x="7811247" y="5957623"/>
            <a:ext cx="3085721" cy="875647"/>
          </a:xfrm>
          <a:prstGeom prst="roundRect">
            <a:avLst>
              <a:gd name="adj" fmla="val 16667"/>
            </a:avLst>
          </a:prstGeom>
          <a:solidFill>
            <a:schemeClr val="accent1"/>
          </a:solidFill>
          <a:ln w="25400">
            <a:solidFill>
              <a:schemeClr val="tx1"/>
            </a:solidFill>
            <a:round/>
            <a:headEnd/>
            <a:tailEnd/>
          </a:ln>
        </p:spPr>
        <p:txBody>
          <a:bodyPr wrap="none" lIns="108773" tIns="54385" rIns="108773" bIns="54385" anchor="ctr"/>
          <a:lstStyle/>
          <a:p>
            <a:pPr algn="ctr"/>
            <a:r>
              <a:rPr lang="ru-RU" dirty="0">
                <a:solidFill>
                  <a:schemeClr val="bg1"/>
                </a:solidFill>
                <a:latin typeface="Arial Black" pitchFamily="34" charset="0"/>
              </a:rPr>
              <a:t>Математические </a:t>
            </a:r>
          </a:p>
          <a:p>
            <a:pPr algn="ctr"/>
            <a:r>
              <a:rPr lang="ru-RU" dirty="0">
                <a:solidFill>
                  <a:schemeClr val="bg1"/>
                </a:solidFill>
                <a:latin typeface="Arial Black" pitchFamily="34" charset="0"/>
              </a:rPr>
              <a:t>результаты</a:t>
            </a:r>
          </a:p>
        </p:txBody>
      </p:sp>
      <p:sp>
        <p:nvSpPr>
          <p:cNvPr id="63496" name="AutoShape 20"/>
          <p:cNvSpPr>
            <a:spLocks noChangeArrowheads="1"/>
          </p:cNvSpPr>
          <p:nvPr/>
        </p:nvSpPr>
        <p:spPr bwMode="auto">
          <a:xfrm>
            <a:off x="4702838" y="4591081"/>
            <a:ext cx="2673191" cy="318417"/>
          </a:xfrm>
          <a:prstGeom prst="rightArrow">
            <a:avLst>
              <a:gd name="adj1" fmla="val 50000"/>
              <a:gd name="adj2" fmla="val 168750"/>
            </a:avLst>
          </a:prstGeom>
          <a:solidFill>
            <a:srgbClr val="0000FF"/>
          </a:solidFill>
          <a:ln w="25400">
            <a:solidFill>
              <a:schemeClr val="tx1"/>
            </a:solidFill>
            <a:miter lim="800000"/>
            <a:headEnd/>
            <a:tailEnd/>
          </a:ln>
        </p:spPr>
        <p:txBody>
          <a:bodyPr wrap="none" lIns="108773" tIns="54385" rIns="108773" bIns="54385" anchor="ctr"/>
          <a:lstStyle/>
          <a:p>
            <a:endParaRPr lang="ru-RU"/>
          </a:p>
        </p:txBody>
      </p:sp>
      <p:sp>
        <p:nvSpPr>
          <p:cNvPr id="63497" name="AutoShape 21"/>
          <p:cNvSpPr>
            <a:spLocks noChangeArrowheads="1"/>
          </p:cNvSpPr>
          <p:nvPr/>
        </p:nvSpPr>
        <p:spPr bwMode="auto">
          <a:xfrm>
            <a:off x="8056701" y="5058761"/>
            <a:ext cx="594043" cy="867355"/>
          </a:xfrm>
          <a:prstGeom prst="downArrow">
            <a:avLst>
              <a:gd name="adj1" fmla="val 50000"/>
              <a:gd name="adj2" fmla="val 62533"/>
            </a:avLst>
          </a:prstGeom>
          <a:solidFill>
            <a:srgbClr val="0000FF"/>
          </a:solidFill>
          <a:ln w="25400">
            <a:solidFill>
              <a:schemeClr val="tx1"/>
            </a:solidFill>
            <a:miter lim="800000"/>
            <a:headEnd/>
            <a:tailEnd/>
          </a:ln>
        </p:spPr>
        <p:txBody>
          <a:bodyPr wrap="none" lIns="108773" tIns="54385" rIns="108773" bIns="54385" anchor="ctr"/>
          <a:lstStyle/>
          <a:p>
            <a:endParaRPr lang="ru-RU"/>
          </a:p>
        </p:txBody>
      </p:sp>
      <p:sp>
        <p:nvSpPr>
          <p:cNvPr id="63498" name="AutoShape 22"/>
          <p:cNvSpPr>
            <a:spLocks noChangeArrowheads="1"/>
          </p:cNvSpPr>
          <p:nvPr/>
        </p:nvSpPr>
        <p:spPr bwMode="auto">
          <a:xfrm>
            <a:off x="4475948" y="6045517"/>
            <a:ext cx="3207418" cy="398022"/>
          </a:xfrm>
          <a:prstGeom prst="leftArrow">
            <a:avLst>
              <a:gd name="adj1" fmla="val 50000"/>
              <a:gd name="adj2" fmla="val 161979"/>
            </a:avLst>
          </a:prstGeom>
          <a:solidFill>
            <a:srgbClr val="0000FF"/>
          </a:solidFill>
          <a:ln w="25400">
            <a:solidFill>
              <a:schemeClr val="tx1"/>
            </a:solidFill>
            <a:miter lim="800000"/>
            <a:headEnd/>
            <a:tailEnd/>
          </a:ln>
        </p:spPr>
        <p:txBody>
          <a:bodyPr wrap="none" lIns="108773" tIns="54385" rIns="108773" bIns="54385" anchor="ctr"/>
          <a:lstStyle/>
          <a:p>
            <a:endParaRPr lang="ru-RU"/>
          </a:p>
        </p:txBody>
      </p:sp>
      <p:sp>
        <p:nvSpPr>
          <p:cNvPr id="63499" name="AutoShape 23"/>
          <p:cNvSpPr>
            <a:spLocks noChangeArrowheads="1"/>
          </p:cNvSpPr>
          <p:nvPr/>
        </p:nvSpPr>
        <p:spPr bwMode="auto">
          <a:xfrm>
            <a:off x="3817961" y="5018959"/>
            <a:ext cx="561040" cy="867355"/>
          </a:xfrm>
          <a:prstGeom prst="upArrow">
            <a:avLst>
              <a:gd name="adj1" fmla="val 50000"/>
              <a:gd name="adj2" fmla="val 66212"/>
            </a:avLst>
          </a:prstGeom>
          <a:solidFill>
            <a:srgbClr val="0000FF"/>
          </a:solidFill>
          <a:ln w="25400">
            <a:solidFill>
              <a:schemeClr val="tx1"/>
            </a:solidFill>
            <a:miter lim="800000"/>
            <a:headEnd/>
            <a:tailEnd/>
          </a:ln>
        </p:spPr>
        <p:txBody>
          <a:bodyPr wrap="none" lIns="108773" tIns="54385" rIns="108773" bIns="54385" anchor="ctr"/>
          <a:lstStyle/>
          <a:p>
            <a:endParaRPr lang="ru-RU"/>
          </a:p>
        </p:txBody>
      </p:sp>
      <p:sp>
        <p:nvSpPr>
          <p:cNvPr id="13324" name="Text Box 24"/>
          <p:cNvSpPr txBox="1">
            <a:spLocks noChangeArrowheads="1"/>
          </p:cNvSpPr>
          <p:nvPr/>
        </p:nvSpPr>
        <p:spPr bwMode="auto">
          <a:xfrm>
            <a:off x="1542866" y="5285960"/>
            <a:ext cx="2555621" cy="479164"/>
          </a:xfrm>
          <a:prstGeom prst="rect">
            <a:avLst/>
          </a:prstGeom>
          <a:noFill/>
          <a:ln w="9525">
            <a:noFill/>
            <a:miter lim="800000"/>
            <a:headEnd/>
            <a:tailEnd/>
          </a:ln>
        </p:spPr>
        <p:txBody>
          <a:bodyPr lIns="108773" tIns="54385" rIns="108773" bIns="54385">
            <a:spAutoFit/>
          </a:bodyPr>
          <a:lstStyle/>
          <a:p>
            <a:pPr algn="ctr">
              <a:defRPr/>
            </a:pPr>
            <a:r>
              <a:rPr lang="ru-RU" sz="2400" b="1" i="1" dirty="0">
                <a:solidFill>
                  <a:schemeClr val="tx1">
                    <a:lumMod val="85000"/>
                    <a:lumOff val="15000"/>
                  </a:schemeClr>
                </a:solidFill>
                <a:latin typeface="Arial Narrow" pitchFamily="34" charset="0"/>
              </a:rPr>
              <a:t>Оценивать</a:t>
            </a:r>
          </a:p>
        </p:txBody>
      </p:sp>
      <p:sp>
        <p:nvSpPr>
          <p:cNvPr id="56345" name="Text Box 25"/>
          <p:cNvSpPr txBox="1">
            <a:spLocks noChangeArrowheads="1"/>
          </p:cNvSpPr>
          <p:nvPr/>
        </p:nvSpPr>
        <p:spPr bwMode="auto">
          <a:xfrm>
            <a:off x="4923540" y="2069716"/>
            <a:ext cx="2376170" cy="556108"/>
          </a:xfrm>
          <a:prstGeom prst="rect">
            <a:avLst/>
          </a:prstGeom>
          <a:noFill/>
          <a:ln w="9525">
            <a:noFill/>
            <a:miter lim="800000"/>
            <a:headEnd/>
            <a:tailEnd/>
          </a:ln>
          <a:effectLst/>
        </p:spPr>
        <p:txBody>
          <a:bodyPr lIns="108773" tIns="54385" rIns="108773" bIns="54385">
            <a:spAutoFit/>
          </a:bodyPr>
          <a:lstStyle/>
          <a:p>
            <a:pPr algn="ctr">
              <a:defRPr/>
            </a:pPr>
            <a:endParaRPr lang="ru-RU" sz="2900" i="1" dirty="0">
              <a:effectLst>
                <a:outerShdw blurRad="38100" dist="38100" dir="2700000" algn="tl">
                  <a:srgbClr val="000000"/>
                </a:outerShdw>
              </a:effectLst>
            </a:endParaRPr>
          </a:p>
        </p:txBody>
      </p:sp>
      <p:sp>
        <p:nvSpPr>
          <p:cNvPr id="13326" name="Text Box 26"/>
          <p:cNvSpPr txBox="1">
            <a:spLocks noChangeArrowheads="1"/>
          </p:cNvSpPr>
          <p:nvPr/>
        </p:nvSpPr>
        <p:spPr bwMode="auto">
          <a:xfrm>
            <a:off x="4440887" y="6415346"/>
            <a:ext cx="3368303" cy="479164"/>
          </a:xfrm>
          <a:prstGeom prst="rect">
            <a:avLst/>
          </a:prstGeom>
          <a:noFill/>
          <a:ln w="9525">
            <a:noFill/>
            <a:miter lim="800000"/>
            <a:headEnd/>
            <a:tailEnd/>
          </a:ln>
        </p:spPr>
        <p:txBody>
          <a:bodyPr lIns="108773" tIns="54385" rIns="108773" bIns="54385">
            <a:spAutoFit/>
          </a:bodyPr>
          <a:lstStyle/>
          <a:p>
            <a:pPr algn="ctr">
              <a:defRPr/>
            </a:pPr>
            <a:r>
              <a:rPr lang="ru-RU" sz="2400" b="1" i="1" dirty="0">
                <a:solidFill>
                  <a:schemeClr val="tx1">
                    <a:lumMod val="85000"/>
                    <a:lumOff val="15000"/>
                  </a:schemeClr>
                </a:solidFill>
                <a:latin typeface="Arial Narrow" pitchFamily="34" charset="0"/>
              </a:rPr>
              <a:t>Интерпретировать</a:t>
            </a:r>
          </a:p>
        </p:txBody>
      </p:sp>
      <p:sp>
        <p:nvSpPr>
          <p:cNvPr id="13327" name="Text Box 27"/>
          <p:cNvSpPr txBox="1">
            <a:spLocks noChangeArrowheads="1"/>
          </p:cNvSpPr>
          <p:nvPr/>
        </p:nvSpPr>
        <p:spPr bwMode="auto">
          <a:xfrm>
            <a:off x="8184586" y="5209674"/>
            <a:ext cx="2617500" cy="479164"/>
          </a:xfrm>
          <a:prstGeom prst="rect">
            <a:avLst/>
          </a:prstGeom>
          <a:noFill/>
          <a:ln w="9525">
            <a:noFill/>
            <a:miter lim="800000"/>
            <a:headEnd/>
            <a:tailEnd/>
          </a:ln>
        </p:spPr>
        <p:txBody>
          <a:bodyPr lIns="108773" tIns="54385" rIns="108773" bIns="54385">
            <a:spAutoFit/>
          </a:bodyPr>
          <a:lstStyle/>
          <a:p>
            <a:pPr algn="ctr">
              <a:defRPr/>
            </a:pPr>
            <a:r>
              <a:rPr lang="ru-RU" sz="2400" b="1" i="1" dirty="0">
                <a:solidFill>
                  <a:schemeClr val="tx1">
                    <a:lumMod val="85000"/>
                    <a:lumOff val="15000"/>
                  </a:schemeClr>
                </a:solidFill>
                <a:latin typeface="Arial Narrow" pitchFamily="34" charset="0"/>
              </a:rPr>
              <a:t>Применять</a:t>
            </a:r>
          </a:p>
        </p:txBody>
      </p:sp>
      <p:sp>
        <p:nvSpPr>
          <p:cNvPr id="13328" name="Text Box 32"/>
          <p:cNvSpPr txBox="1">
            <a:spLocks noChangeArrowheads="1"/>
          </p:cNvSpPr>
          <p:nvPr/>
        </p:nvSpPr>
        <p:spPr bwMode="auto">
          <a:xfrm>
            <a:off x="4257307" y="4174818"/>
            <a:ext cx="3646761" cy="479164"/>
          </a:xfrm>
          <a:prstGeom prst="rect">
            <a:avLst/>
          </a:prstGeom>
          <a:noFill/>
          <a:ln w="9525">
            <a:noFill/>
            <a:miter lim="800000"/>
            <a:headEnd/>
            <a:tailEnd/>
          </a:ln>
        </p:spPr>
        <p:txBody>
          <a:bodyPr lIns="108773" tIns="54385" rIns="108773" bIns="54385">
            <a:spAutoFit/>
          </a:bodyPr>
          <a:lstStyle/>
          <a:p>
            <a:pPr algn="ctr">
              <a:defRPr/>
            </a:pPr>
            <a:r>
              <a:rPr lang="ru-RU" sz="2400" b="1" i="1" dirty="0">
                <a:solidFill>
                  <a:schemeClr val="tx1">
                    <a:lumMod val="85000"/>
                    <a:lumOff val="15000"/>
                  </a:schemeClr>
                </a:solidFill>
                <a:latin typeface="Arial Narrow" pitchFamily="34" charset="0"/>
              </a:rPr>
              <a:t>Формулировать</a:t>
            </a:r>
          </a:p>
        </p:txBody>
      </p:sp>
      <p:sp>
        <p:nvSpPr>
          <p:cNvPr id="63505" name="Text Box 19"/>
          <p:cNvSpPr txBox="1">
            <a:spLocks noChangeArrowheads="1"/>
          </p:cNvSpPr>
          <p:nvPr/>
        </p:nvSpPr>
        <p:spPr bwMode="auto">
          <a:xfrm>
            <a:off x="1138581" y="3587735"/>
            <a:ext cx="3772583" cy="479164"/>
          </a:xfrm>
          <a:prstGeom prst="rect">
            <a:avLst/>
          </a:prstGeom>
          <a:noFill/>
          <a:ln w="9525">
            <a:noFill/>
            <a:miter lim="800000"/>
            <a:headEnd/>
            <a:tailEnd/>
          </a:ln>
        </p:spPr>
        <p:txBody>
          <a:bodyPr lIns="108773" tIns="54385" rIns="108773" bIns="54385">
            <a:spAutoFit/>
          </a:bodyPr>
          <a:lstStyle/>
          <a:p>
            <a:pPr algn="ctr">
              <a:spcBef>
                <a:spcPct val="50000"/>
              </a:spcBef>
            </a:pPr>
            <a:r>
              <a:rPr lang="ru-RU" sz="2400" dirty="0">
                <a:solidFill>
                  <a:srgbClr val="000099"/>
                </a:solidFill>
                <a:latin typeface="Arial Black" pitchFamily="34" charset="0"/>
              </a:rPr>
              <a:t>РЕАЛЬНЫЙ МИР</a:t>
            </a:r>
          </a:p>
        </p:txBody>
      </p:sp>
      <p:sp>
        <p:nvSpPr>
          <p:cNvPr id="63506" name="Text Box 20"/>
          <p:cNvSpPr txBox="1">
            <a:spLocks noChangeArrowheads="1"/>
          </p:cNvSpPr>
          <p:nvPr/>
        </p:nvSpPr>
        <p:spPr bwMode="auto">
          <a:xfrm>
            <a:off x="6689168" y="3587735"/>
            <a:ext cx="4865785" cy="479164"/>
          </a:xfrm>
          <a:prstGeom prst="rect">
            <a:avLst/>
          </a:prstGeom>
          <a:noFill/>
          <a:ln w="9525">
            <a:noFill/>
            <a:miter lim="800000"/>
            <a:headEnd/>
            <a:tailEnd/>
          </a:ln>
        </p:spPr>
        <p:txBody>
          <a:bodyPr lIns="108773" tIns="54385" rIns="108773" bIns="54385">
            <a:spAutoFit/>
          </a:bodyPr>
          <a:lstStyle/>
          <a:p>
            <a:pPr algn="ctr">
              <a:spcBef>
                <a:spcPct val="50000"/>
              </a:spcBef>
            </a:pPr>
            <a:r>
              <a:rPr lang="ru-RU" sz="2400" dirty="0">
                <a:solidFill>
                  <a:srgbClr val="000099"/>
                </a:solidFill>
                <a:latin typeface="Arial Black" pitchFamily="34" charset="0"/>
              </a:rPr>
              <a:t>МАТЕМАТИЧЕСКИЙ МИР</a:t>
            </a:r>
          </a:p>
        </p:txBody>
      </p:sp>
      <p:sp>
        <p:nvSpPr>
          <p:cNvPr id="63509" name="Содержимое 4"/>
          <p:cNvSpPr>
            <a:spLocks noGrp="1"/>
          </p:cNvSpPr>
          <p:nvPr>
            <p:ph sz="half" idx="1"/>
          </p:nvPr>
        </p:nvSpPr>
        <p:spPr>
          <a:xfrm>
            <a:off x="1355164" y="1175822"/>
            <a:ext cx="10201889" cy="2182486"/>
          </a:xfrm>
        </p:spPr>
        <p:txBody>
          <a:bodyPr>
            <a:normAutofit/>
          </a:bodyPr>
          <a:lstStyle/>
          <a:p>
            <a:pPr marL="0" indent="0">
              <a:buNone/>
            </a:pPr>
            <a:endParaRPr lang="ru-RU" sz="2000" i="1" dirty="0" smtClean="0"/>
          </a:p>
        </p:txBody>
      </p:sp>
      <p:pic>
        <p:nvPicPr>
          <p:cNvPr id="24" name="Picture 3"/>
          <p:cNvPicPr>
            <a:picLocks noChangeAspect="1" noChangeArrowheads="1"/>
          </p:cNvPicPr>
          <p:nvPr/>
        </p:nvPicPr>
        <p:blipFill>
          <a:blip r:embed="rId2" cstate="print">
            <a:clrChange>
              <a:clrFrom>
                <a:srgbClr val="FFFFFF"/>
              </a:clrFrom>
              <a:clrTo>
                <a:srgbClr val="FFFFFF">
                  <a:alpha val="0"/>
                </a:srgbClr>
              </a:clrTo>
            </a:clrChange>
          </a:blip>
          <a:stretch>
            <a:fillRect/>
          </a:stretch>
        </p:blipFill>
        <p:spPr bwMode="auto">
          <a:xfrm>
            <a:off x="179792" y="161907"/>
            <a:ext cx="1762463" cy="540000"/>
          </a:xfrm>
          <a:prstGeom prst="rect">
            <a:avLst/>
          </a:prstGeom>
          <a:noFill/>
          <a:ln>
            <a:noFill/>
          </a:ln>
        </p:spPr>
      </p:pic>
      <p:pic>
        <p:nvPicPr>
          <p:cNvPr id="25" name="Рисунок 24" descr="PISA_WebBanner6-01.jpg"/>
          <p:cNvPicPr>
            <a:picLocks noChangeAspect="1"/>
          </p:cNvPicPr>
          <p:nvPr/>
        </p:nvPicPr>
        <p:blipFill>
          <a:blip r:embed="rId3" cstate="print"/>
          <a:srcRect/>
          <a:stretch>
            <a:fillRect/>
          </a:stretch>
        </p:blipFill>
        <p:spPr>
          <a:xfrm>
            <a:off x="9947471" y="161907"/>
            <a:ext cx="1753599" cy="540000"/>
          </a:xfrm>
          <a:prstGeom prst="rect">
            <a:avLst/>
          </a:prstGeom>
        </p:spPr>
      </p:pic>
      <p:sp>
        <p:nvSpPr>
          <p:cNvPr id="26" name="Загнутый угол 25"/>
          <p:cNvSpPr/>
          <p:nvPr/>
        </p:nvSpPr>
        <p:spPr>
          <a:xfrm>
            <a:off x="755849" y="1205931"/>
            <a:ext cx="10801200" cy="2304256"/>
          </a:xfrm>
          <a:prstGeom prst="foldedCorner">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lIns="91397" tIns="719664" rIns="91397" bIns="45699" rtlCol="0" anchor="ctr"/>
          <a:lstStyle/>
          <a:p>
            <a:pPr algn="just"/>
            <a:r>
              <a:rPr lang="ru-RU" sz="2000" b="1" i="1" dirty="0" smtClean="0">
                <a:solidFill>
                  <a:schemeClr val="tx1"/>
                </a:solidFill>
              </a:rPr>
              <a:t>	Математическая грамотность – это способность индивидуума формулировать, применять и интерпретировать математику в разнообразных контекстах. Она включает математические рассуждения, использование математических понятий, процедур, фактов и инструментов, чтобы описать, объяснить и предсказать явления. Она помогает людям понять роль математики в мире, высказывать хорошо обоснованные суждения и принимать решения, которые должны принимать конструктивные, активные и размышляющие граждане.</a:t>
            </a:r>
          </a:p>
          <a:p>
            <a:pPr algn="ctr"/>
            <a:endParaRPr lang="ru-RU" sz="2000" b="1" i="1" dirty="0">
              <a:solidFill>
                <a:schemeClr val="tx1"/>
              </a:solidFill>
            </a:endParaRP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62188" y="135992"/>
            <a:ext cx="10692765" cy="963544"/>
          </a:xfrm>
        </p:spPr>
        <p:txBody>
          <a:bodyPr>
            <a:normAutofit fontScale="90000"/>
          </a:bodyPr>
          <a:lstStyle/>
          <a:p>
            <a:pPr>
              <a:lnSpc>
                <a:spcPct val="80000"/>
              </a:lnSpc>
              <a:defRPr/>
            </a:pPr>
            <a:r>
              <a:rPr lang="ru-RU" sz="3900" dirty="0" smtClean="0"/>
              <a:t>Пример задания </a:t>
            </a:r>
            <a:br>
              <a:rPr lang="ru-RU" sz="3900" dirty="0" smtClean="0"/>
            </a:br>
            <a:r>
              <a:rPr lang="ru-RU" sz="3900" dirty="0" smtClean="0"/>
              <a:t>«Парусные корабли»</a:t>
            </a:r>
            <a:endParaRPr lang="ru-RU" sz="3900" dirty="0"/>
          </a:p>
        </p:txBody>
      </p:sp>
      <p:sp>
        <p:nvSpPr>
          <p:cNvPr id="9" name="Содержимое 8"/>
          <p:cNvSpPr>
            <a:spLocks noGrp="1"/>
          </p:cNvSpPr>
          <p:nvPr>
            <p:ph sz="half" idx="2"/>
          </p:nvPr>
        </p:nvSpPr>
        <p:spPr>
          <a:xfrm>
            <a:off x="6775798" y="3811059"/>
            <a:ext cx="4867848" cy="2404715"/>
          </a:xfrm>
        </p:spPr>
        <p:txBody>
          <a:bodyPr>
            <a:normAutofit lnSpcReduction="10000"/>
          </a:bodyPr>
          <a:lstStyle/>
          <a:p>
            <a:pPr marL="0" indent="0">
              <a:buNone/>
              <a:defRPr/>
            </a:pPr>
            <a:r>
              <a:rPr lang="ru-RU" sz="1700" i="1" dirty="0" smtClean="0">
                <a:solidFill>
                  <a:schemeClr val="accent6"/>
                </a:solidFill>
              </a:rPr>
              <a:t>Типичная задача для учащихся 5-6 классов: </a:t>
            </a:r>
          </a:p>
          <a:p>
            <a:pPr marL="0" indent="0">
              <a:buNone/>
              <a:defRPr/>
            </a:pPr>
            <a:r>
              <a:rPr lang="ru-RU" sz="1700" i="1" dirty="0" smtClean="0">
                <a:solidFill>
                  <a:schemeClr val="accent6"/>
                </a:solidFill>
              </a:rPr>
              <a:t>«За год двигатель на корабле потребляет 3500000 л топлива, 1 литр топлива стоит 0,42 р. Установка паруса на корабле стоит 2500000 р. Парус экономит 20% топлива. </a:t>
            </a:r>
            <a:r>
              <a:rPr lang="ru-RU" sz="1700" i="1" u="heavy" dirty="0" smtClean="0">
                <a:solidFill>
                  <a:schemeClr val="accent6"/>
                </a:solidFill>
                <a:uFill>
                  <a:solidFill>
                    <a:srgbClr val="FF3300"/>
                  </a:solidFill>
                </a:uFill>
              </a:rPr>
              <a:t>Через сколько лет экономия топлива покроет стоимость установки паруса?</a:t>
            </a:r>
            <a:r>
              <a:rPr lang="ru-RU" sz="1700" i="1" dirty="0" smtClean="0">
                <a:solidFill>
                  <a:schemeClr val="accent6"/>
                </a:solidFill>
              </a:rPr>
              <a:t>»</a:t>
            </a:r>
            <a:endParaRPr lang="ru-RU" sz="1700" dirty="0"/>
          </a:p>
        </p:txBody>
      </p:sp>
      <p:sp>
        <p:nvSpPr>
          <p:cNvPr id="11268" name="Прямоугольник 13"/>
          <p:cNvSpPr>
            <a:spLocks noChangeArrowheads="1"/>
          </p:cNvSpPr>
          <p:nvPr/>
        </p:nvSpPr>
        <p:spPr bwMode="auto">
          <a:xfrm>
            <a:off x="6868618" y="2078008"/>
            <a:ext cx="5012234" cy="756177"/>
          </a:xfrm>
          <a:prstGeom prst="rect">
            <a:avLst/>
          </a:prstGeom>
          <a:noFill/>
          <a:ln w="9525">
            <a:noFill/>
            <a:miter lim="800000"/>
            <a:headEnd/>
            <a:tailEnd/>
          </a:ln>
        </p:spPr>
        <p:txBody>
          <a:bodyPr lIns="108785" tIns="54392" rIns="108785" bIns="54392">
            <a:spAutoFit/>
          </a:bodyPr>
          <a:lstStyle/>
          <a:p>
            <a:r>
              <a:rPr lang="ru-RU" i="1" dirty="0">
                <a:solidFill>
                  <a:srgbClr val="FF0000"/>
                </a:solidFill>
              </a:rPr>
              <a:t>Создать модель решения и  выполнить арифметические действия</a:t>
            </a:r>
          </a:p>
        </p:txBody>
      </p:sp>
      <p:pic>
        <p:nvPicPr>
          <p:cNvPr id="11269" name="Picture 3"/>
          <p:cNvPicPr>
            <a:picLocks noChangeAspect="1" noChangeArrowheads="1"/>
          </p:cNvPicPr>
          <p:nvPr/>
        </p:nvPicPr>
        <p:blipFill>
          <a:blip r:embed="rId2" cstate="print">
            <a:clrChange>
              <a:clrFrom>
                <a:srgbClr val="FFFFFE"/>
              </a:clrFrom>
              <a:clrTo>
                <a:srgbClr val="FFFFFE">
                  <a:alpha val="0"/>
                </a:srgbClr>
              </a:clrTo>
            </a:clrChange>
          </a:blip>
          <a:srcRect/>
          <a:stretch>
            <a:fillRect/>
          </a:stretch>
        </p:blipFill>
        <p:spPr bwMode="auto">
          <a:xfrm>
            <a:off x="86631" y="197353"/>
            <a:ext cx="1831631" cy="452749"/>
          </a:xfrm>
          <a:prstGeom prst="rect">
            <a:avLst/>
          </a:prstGeom>
          <a:noFill/>
          <a:ln w="9525">
            <a:noFill/>
            <a:miter lim="800000"/>
            <a:headEnd/>
            <a:tailEnd/>
          </a:ln>
        </p:spPr>
      </p:pic>
      <p:pic>
        <p:nvPicPr>
          <p:cNvPr id="11271" name="Bild 6" descr=":screen-capture-2.jpg"/>
          <p:cNvPicPr>
            <a:picLocks noChangeAspect="1" noChangeArrowheads="1"/>
          </p:cNvPicPr>
          <p:nvPr/>
        </p:nvPicPr>
        <p:blipFill>
          <a:blip r:embed="rId3" cstate="print">
            <a:clrChange>
              <a:clrFrom>
                <a:srgbClr val="FFFFFF"/>
              </a:clrFrom>
              <a:clrTo>
                <a:srgbClr val="FFFFFF">
                  <a:alpha val="0"/>
                </a:srgbClr>
              </a:clrTo>
            </a:clrChange>
          </a:blip>
          <a:srcRect/>
          <a:stretch>
            <a:fillRect/>
          </a:stretch>
        </p:blipFill>
        <p:spPr bwMode="auto">
          <a:xfrm>
            <a:off x="4630645" y="1175823"/>
            <a:ext cx="2058522" cy="1353273"/>
          </a:xfrm>
          <a:prstGeom prst="rect">
            <a:avLst/>
          </a:prstGeom>
          <a:noFill/>
          <a:ln w="9525">
            <a:noFill/>
            <a:miter lim="800000"/>
            <a:headEnd/>
            <a:tailEnd/>
          </a:ln>
        </p:spPr>
      </p:pic>
      <p:sp>
        <p:nvSpPr>
          <p:cNvPr id="11272" name="Содержимое 8"/>
          <p:cNvSpPr txBox="1">
            <a:spLocks/>
          </p:cNvSpPr>
          <p:nvPr/>
        </p:nvSpPr>
        <p:spPr bwMode="auto">
          <a:xfrm>
            <a:off x="1262341" y="1099539"/>
            <a:ext cx="3556004" cy="2106196"/>
          </a:xfrm>
          <a:prstGeom prst="rect">
            <a:avLst/>
          </a:prstGeom>
          <a:noFill/>
          <a:ln w="9525">
            <a:noFill/>
            <a:miter lim="800000"/>
            <a:headEnd/>
            <a:tailEnd/>
          </a:ln>
        </p:spPr>
        <p:txBody>
          <a:bodyPr lIns="0" tIns="0" rIns="0" bIns="0"/>
          <a:lstStyle/>
          <a:p>
            <a:endParaRPr lang="ru-RU" sz="1200" dirty="0"/>
          </a:p>
          <a:p>
            <a:r>
              <a:rPr lang="ru-RU" sz="1200" dirty="0"/>
              <a:t>     Девяносто пять процентов товаров в мире перевозят по морю примерно 50 000 танкеров, грузовых кораблей и контейнеровозов. Большинство этих кораблей используют дизельное топливо. </a:t>
            </a:r>
          </a:p>
          <a:p>
            <a:r>
              <a:rPr lang="ru-RU" sz="1200" dirty="0"/>
              <a:t>     Инженеры планируют разработать поддержку кораблей, используя силу ветра. Их предложение заключается в прикреплении к кораблям </a:t>
            </a:r>
            <a:r>
              <a:rPr lang="ru-RU" sz="1200" dirty="0" err="1"/>
              <a:t>кайтов</a:t>
            </a:r>
            <a:r>
              <a:rPr lang="ru-RU" sz="1200" dirty="0"/>
              <a:t> (парящих в воздухе парусов) и использовании силы ветра, чтобы уменьшить расход дизельного топлива и его влияние на окружающую среду.</a:t>
            </a:r>
          </a:p>
        </p:txBody>
      </p:sp>
      <p:sp>
        <p:nvSpPr>
          <p:cNvPr id="13" name="Содержимое 12"/>
          <p:cNvSpPr>
            <a:spLocks noGrp="1"/>
          </p:cNvSpPr>
          <p:nvPr>
            <p:ph sz="half" idx="1"/>
          </p:nvPr>
        </p:nvSpPr>
        <p:spPr>
          <a:xfrm>
            <a:off x="1262345" y="6365028"/>
            <a:ext cx="5334007" cy="678296"/>
          </a:xfrm>
          <a:ln>
            <a:solidFill>
              <a:schemeClr val="tx1"/>
            </a:solidFill>
            <a:prstDash val="dash"/>
          </a:ln>
        </p:spPr>
        <p:txBody>
          <a:bodyPr>
            <a:normAutofit lnSpcReduction="10000"/>
          </a:bodyPr>
          <a:lstStyle/>
          <a:p>
            <a:pPr>
              <a:defRPr/>
            </a:pPr>
            <a:r>
              <a:rPr lang="ru-RU" sz="1200" dirty="0" smtClean="0">
                <a:latin typeface="Arial Black" pitchFamily="34" charset="0"/>
              </a:rPr>
              <a:t>Результат российских учащихся: 16%</a:t>
            </a:r>
          </a:p>
          <a:p>
            <a:pPr>
              <a:defRPr/>
            </a:pPr>
            <a:r>
              <a:rPr lang="ru-RU" sz="1200" dirty="0" smtClean="0">
                <a:latin typeface="Arial Black" pitchFamily="34" charset="0"/>
              </a:rPr>
              <a:t>Средний результат учащихся стран ОЭСР: 15%</a:t>
            </a:r>
          </a:p>
          <a:p>
            <a:pPr>
              <a:defRPr/>
            </a:pPr>
            <a:r>
              <a:rPr lang="ru-RU" sz="1200" dirty="0" smtClean="0">
                <a:latin typeface="Arial Black" pitchFamily="34" charset="0"/>
              </a:rPr>
              <a:t>Максимальный результат: 47%</a:t>
            </a:r>
          </a:p>
        </p:txBody>
      </p:sp>
      <p:pic>
        <p:nvPicPr>
          <p:cNvPr id="11274" name="Picture 6"/>
          <p:cNvPicPr>
            <a:picLocks noChangeAspect="1" noChangeArrowheads="1"/>
          </p:cNvPicPr>
          <p:nvPr/>
        </p:nvPicPr>
        <p:blipFill>
          <a:blip r:embed="rId4" cstate="print">
            <a:clrChange>
              <a:clrFrom>
                <a:srgbClr val="FFFFFF"/>
              </a:clrFrom>
              <a:clrTo>
                <a:srgbClr val="FFFFFF">
                  <a:alpha val="0"/>
                </a:srgbClr>
              </a:clrTo>
            </a:clrChange>
          </a:blip>
          <a:srcRect/>
          <a:stretch>
            <a:fillRect/>
          </a:stretch>
        </p:blipFill>
        <p:spPr bwMode="auto">
          <a:xfrm>
            <a:off x="1299472" y="3283678"/>
            <a:ext cx="4022163" cy="2782834"/>
          </a:xfrm>
          <a:prstGeom prst="rect">
            <a:avLst/>
          </a:prstGeom>
          <a:noFill/>
          <a:ln w="9525">
            <a:noFill/>
            <a:miter lim="800000"/>
            <a:headEnd/>
            <a:tailEnd/>
          </a:ln>
        </p:spPr>
      </p:pic>
      <p:sp>
        <p:nvSpPr>
          <p:cNvPr id="11275" name="Овал 13"/>
          <p:cNvSpPr>
            <a:spLocks noChangeArrowheads="1"/>
          </p:cNvSpPr>
          <p:nvPr/>
        </p:nvSpPr>
        <p:spPr bwMode="auto">
          <a:xfrm>
            <a:off x="1113830" y="5447921"/>
            <a:ext cx="1309782" cy="298515"/>
          </a:xfrm>
          <a:prstGeom prst="ellipse">
            <a:avLst/>
          </a:prstGeom>
          <a:noFill/>
          <a:ln w="22225" algn="ctr">
            <a:solidFill>
              <a:srgbClr val="FF3300"/>
            </a:solidFill>
            <a:round/>
            <a:headEnd/>
            <a:tailEnd/>
          </a:ln>
        </p:spPr>
        <p:txBody>
          <a:bodyPr lIns="108785" tIns="54392" rIns="108785" bIns="54392"/>
          <a:lstStyle/>
          <a:p>
            <a:endParaRPr lang="ru-RU"/>
          </a:p>
        </p:txBody>
      </p:sp>
      <p:sp>
        <p:nvSpPr>
          <p:cNvPr id="11276" name="Овал 14"/>
          <p:cNvSpPr>
            <a:spLocks noChangeArrowheads="1"/>
          </p:cNvSpPr>
          <p:nvPr/>
        </p:nvSpPr>
        <p:spPr bwMode="auto">
          <a:xfrm>
            <a:off x="1856383" y="3880711"/>
            <a:ext cx="1309782" cy="298515"/>
          </a:xfrm>
          <a:prstGeom prst="ellipse">
            <a:avLst/>
          </a:prstGeom>
          <a:noFill/>
          <a:ln w="22225" algn="ctr">
            <a:solidFill>
              <a:srgbClr val="FF3300"/>
            </a:solidFill>
            <a:round/>
            <a:headEnd/>
            <a:tailEnd/>
          </a:ln>
        </p:spPr>
        <p:txBody>
          <a:bodyPr lIns="108785" tIns="54392" rIns="108785" bIns="54392"/>
          <a:lstStyle/>
          <a:p>
            <a:endParaRPr lang="ru-RU"/>
          </a:p>
        </p:txBody>
      </p:sp>
      <p:sp>
        <p:nvSpPr>
          <p:cNvPr id="11277" name="Овал 15"/>
          <p:cNvSpPr>
            <a:spLocks noChangeArrowheads="1"/>
          </p:cNvSpPr>
          <p:nvPr/>
        </p:nvSpPr>
        <p:spPr bwMode="auto">
          <a:xfrm>
            <a:off x="3805585" y="3432938"/>
            <a:ext cx="1309781" cy="298515"/>
          </a:xfrm>
          <a:prstGeom prst="ellipse">
            <a:avLst/>
          </a:prstGeom>
          <a:noFill/>
          <a:ln w="22225" algn="ctr">
            <a:solidFill>
              <a:srgbClr val="FF3300"/>
            </a:solidFill>
            <a:round/>
            <a:headEnd/>
            <a:tailEnd/>
          </a:ln>
        </p:spPr>
        <p:txBody>
          <a:bodyPr lIns="108785" tIns="54392" rIns="108785" bIns="54392"/>
          <a:lstStyle/>
          <a:p>
            <a:endParaRPr lang="ru-RU"/>
          </a:p>
        </p:txBody>
      </p:sp>
      <p:sp>
        <p:nvSpPr>
          <p:cNvPr id="11278" name="Овал 16"/>
          <p:cNvSpPr>
            <a:spLocks noChangeArrowheads="1"/>
          </p:cNvSpPr>
          <p:nvPr/>
        </p:nvSpPr>
        <p:spPr bwMode="auto">
          <a:xfrm>
            <a:off x="4640957" y="5597179"/>
            <a:ext cx="835373" cy="374805"/>
          </a:xfrm>
          <a:prstGeom prst="ellipse">
            <a:avLst/>
          </a:prstGeom>
          <a:noFill/>
          <a:ln w="22225" algn="ctr">
            <a:solidFill>
              <a:srgbClr val="FF3300"/>
            </a:solidFill>
            <a:round/>
            <a:headEnd/>
            <a:tailEnd/>
          </a:ln>
        </p:spPr>
        <p:txBody>
          <a:bodyPr lIns="108785" tIns="54392" rIns="108785" bIns="54392"/>
          <a:lstStyle/>
          <a:p>
            <a:endParaRPr lang="ru-RU"/>
          </a:p>
        </p:txBody>
      </p:sp>
      <p:sp>
        <p:nvSpPr>
          <p:cNvPr id="19" name="Содержимое 8"/>
          <p:cNvSpPr txBox="1">
            <a:spLocks/>
          </p:cNvSpPr>
          <p:nvPr/>
        </p:nvSpPr>
        <p:spPr bwMode="auto">
          <a:xfrm>
            <a:off x="1262341" y="5839309"/>
            <a:ext cx="4490384" cy="602006"/>
          </a:xfrm>
          <a:prstGeom prst="rect">
            <a:avLst/>
          </a:prstGeom>
          <a:noFill/>
          <a:ln w="9525">
            <a:noFill/>
            <a:miter lim="800000"/>
            <a:headEnd/>
            <a:tailEnd/>
          </a:ln>
        </p:spPr>
        <p:txBody>
          <a:bodyPr lIns="0" tIns="0" rIns="0" bIns="0"/>
          <a:lstStyle/>
          <a:p>
            <a:pPr>
              <a:defRPr/>
            </a:pPr>
            <a:endParaRPr lang="ru-RU" sz="1100" dirty="0">
              <a:latin typeface="Times New Roman" pitchFamily="18" charset="0"/>
              <a:cs typeface="Times New Roman" pitchFamily="18" charset="0"/>
            </a:endParaRPr>
          </a:p>
          <a:p>
            <a:pPr>
              <a:defRPr/>
            </a:pPr>
            <a:r>
              <a:rPr lang="ru-RU" sz="1100" dirty="0">
                <a:latin typeface="Times New Roman" pitchFamily="18" charset="0"/>
                <a:cs typeface="Times New Roman" pitchFamily="18" charset="0"/>
              </a:rPr>
              <a:t>           </a:t>
            </a:r>
            <a:r>
              <a:rPr lang="ru-RU" sz="1100" u="heavy" dirty="0">
                <a:uFill>
                  <a:solidFill>
                    <a:srgbClr val="FF3300"/>
                  </a:solidFill>
                </a:uFill>
                <a:latin typeface="Times New Roman" pitchFamily="18" charset="0"/>
                <a:cs typeface="Times New Roman" pitchFamily="18" charset="0"/>
              </a:rPr>
              <a:t>Через сколько примерно лет экономия на дизельном топливе покроет стоимость установки </a:t>
            </a:r>
            <a:r>
              <a:rPr lang="ru-RU" sz="1100" u="heavy" dirty="0" err="1">
                <a:uFill>
                  <a:solidFill>
                    <a:srgbClr val="FF3300"/>
                  </a:solidFill>
                </a:uFill>
                <a:latin typeface="Times New Roman" pitchFamily="18" charset="0"/>
                <a:cs typeface="Times New Roman" pitchFamily="18" charset="0"/>
              </a:rPr>
              <a:t>кайта</a:t>
            </a:r>
            <a:r>
              <a:rPr lang="ru-RU" sz="1100" dirty="0">
                <a:latin typeface="Times New Roman" pitchFamily="18" charset="0"/>
                <a:cs typeface="Times New Roman" pitchFamily="18" charset="0"/>
              </a:rPr>
              <a:t>? Приведите вычисления, подтверждающие ваш ответ.</a:t>
            </a:r>
          </a:p>
        </p:txBody>
      </p:sp>
      <p:sp>
        <p:nvSpPr>
          <p:cNvPr id="20" name="Содержимое 8"/>
          <p:cNvSpPr txBox="1">
            <a:spLocks/>
          </p:cNvSpPr>
          <p:nvPr/>
        </p:nvSpPr>
        <p:spPr bwMode="auto">
          <a:xfrm>
            <a:off x="6781985" y="3282020"/>
            <a:ext cx="4867848" cy="525720"/>
          </a:xfrm>
          <a:prstGeom prst="rect">
            <a:avLst/>
          </a:prstGeom>
          <a:noFill/>
          <a:ln w="9525">
            <a:noFill/>
            <a:miter lim="800000"/>
            <a:headEnd/>
            <a:tailEnd/>
          </a:ln>
        </p:spPr>
        <p:txBody>
          <a:bodyPr lIns="108785" tIns="54392" rIns="108785" bIns="54392"/>
          <a:lstStyle/>
          <a:p>
            <a:pPr eaLnBrk="0" hangingPunct="0">
              <a:spcBef>
                <a:spcPct val="20000"/>
              </a:spcBef>
              <a:defRPr/>
            </a:pPr>
            <a:r>
              <a:rPr lang="ru-RU" sz="1700" kern="0" dirty="0">
                <a:solidFill>
                  <a:srgbClr val="0000FF"/>
                </a:solidFill>
              </a:rPr>
              <a:t>МАТЕМАТИЧЕСКИЙ МИР</a:t>
            </a:r>
          </a:p>
        </p:txBody>
      </p:sp>
      <p:sp>
        <p:nvSpPr>
          <p:cNvPr id="21" name="Содержимое 8"/>
          <p:cNvSpPr txBox="1">
            <a:spLocks/>
          </p:cNvSpPr>
          <p:nvPr/>
        </p:nvSpPr>
        <p:spPr bwMode="auto">
          <a:xfrm>
            <a:off x="1113834" y="820920"/>
            <a:ext cx="2506117" cy="373144"/>
          </a:xfrm>
          <a:prstGeom prst="rect">
            <a:avLst/>
          </a:prstGeom>
          <a:noFill/>
          <a:ln w="9525">
            <a:noFill/>
            <a:miter lim="800000"/>
            <a:headEnd/>
            <a:tailEnd/>
          </a:ln>
        </p:spPr>
        <p:txBody>
          <a:bodyPr lIns="108785" tIns="54392" rIns="108785" bIns="54392"/>
          <a:lstStyle/>
          <a:p>
            <a:pPr eaLnBrk="0" hangingPunct="0">
              <a:spcBef>
                <a:spcPct val="20000"/>
              </a:spcBef>
              <a:defRPr/>
            </a:pPr>
            <a:r>
              <a:rPr lang="ru-RU" sz="1700" kern="0" dirty="0">
                <a:solidFill>
                  <a:srgbClr val="0000FF"/>
                </a:solidFill>
              </a:rPr>
              <a:t>РЕАЛЬНЫЙ МИР</a:t>
            </a:r>
          </a:p>
        </p:txBody>
      </p:sp>
      <p:pic>
        <p:nvPicPr>
          <p:cNvPr id="22" name="Рисунок 21" descr="PISA_WebBanner6-01.jpg"/>
          <p:cNvPicPr>
            <a:picLocks noChangeAspect="1"/>
          </p:cNvPicPr>
          <p:nvPr/>
        </p:nvPicPr>
        <p:blipFill>
          <a:blip r:embed="rId5" cstate="print"/>
          <a:srcRect/>
          <a:stretch>
            <a:fillRect/>
          </a:stretch>
        </p:blipFill>
        <p:spPr>
          <a:xfrm>
            <a:off x="9947471" y="233882"/>
            <a:ext cx="1753599" cy="540000"/>
          </a:xfrm>
          <a:prstGeom prst="rect">
            <a:avLst/>
          </a:prstGeom>
        </p:spPr>
      </p:pic>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2"/>
          <p:cNvSpPr>
            <a:spLocks noGrp="1" noRot="1" noChangeArrowheads="1"/>
          </p:cNvSpPr>
          <p:nvPr>
            <p:ph type="title"/>
          </p:nvPr>
        </p:nvSpPr>
        <p:spPr>
          <a:xfrm>
            <a:off x="1907978" y="197819"/>
            <a:ext cx="8700247" cy="963543"/>
          </a:xfrm>
        </p:spPr>
        <p:txBody>
          <a:bodyPr>
            <a:noAutofit/>
          </a:bodyPr>
          <a:lstStyle/>
          <a:p>
            <a:pPr>
              <a:defRPr/>
            </a:pPr>
            <a:r>
              <a:rPr lang="ru-RU" sz="3600" dirty="0">
                <a:solidFill>
                  <a:srgbClr val="002060"/>
                </a:solidFill>
              </a:rPr>
              <a:t>Читательская грамотность </a:t>
            </a:r>
            <a:r>
              <a:rPr lang="ru-RU" sz="3600" dirty="0" smtClean="0">
                <a:solidFill>
                  <a:srgbClr val="002060"/>
                </a:solidFill>
              </a:rPr>
              <a:t/>
            </a:r>
            <a:br>
              <a:rPr lang="ru-RU" sz="3600" dirty="0" smtClean="0">
                <a:solidFill>
                  <a:srgbClr val="002060"/>
                </a:solidFill>
              </a:rPr>
            </a:br>
            <a:r>
              <a:rPr lang="ru-RU" sz="3600" dirty="0" smtClean="0">
                <a:solidFill>
                  <a:srgbClr val="002060"/>
                </a:solidFill>
              </a:rPr>
              <a:t>(исследование </a:t>
            </a:r>
            <a:r>
              <a:rPr lang="en-US" sz="3600" dirty="0" smtClean="0">
                <a:solidFill>
                  <a:srgbClr val="002060"/>
                </a:solidFill>
              </a:rPr>
              <a:t>PISA)</a:t>
            </a:r>
            <a:endParaRPr lang="ru-RU" sz="3600" dirty="0">
              <a:solidFill>
                <a:srgbClr val="002060"/>
              </a:solidFill>
            </a:endParaRPr>
          </a:p>
        </p:txBody>
      </p:sp>
      <p:sp>
        <p:nvSpPr>
          <p:cNvPr id="66564" name="Rectangle 4"/>
          <p:cNvSpPr>
            <a:spLocks noChangeArrowheads="1"/>
          </p:cNvSpPr>
          <p:nvPr/>
        </p:nvSpPr>
        <p:spPr bwMode="auto">
          <a:xfrm>
            <a:off x="-5903298" y="3078051"/>
            <a:ext cx="219818" cy="756207"/>
          </a:xfrm>
          <a:prstGeom prst="rect">
            <a:avLst/>
          </a:prstGeom>
          <a:noFill/>
          <a:ln w="9525">
            <a:noFill/>
            <a:miter lim="800000"/>
            <a:headEnd/>
            <a:tailEnd/>
          </a:ln>
        </p:spPr>
        <p:txBody>
          <a:bodyPr wrap="none" lIns="108814" tIns="54407" rIns="108814" bIns="54407" anchor="ctr">
            <a:spAutoFit/>
          </a:bodyPr>
          <a:lstStyle/>
          <a:p>
            <a:r>
              <a:rPr lang="ru-RU"/>
              <a:t/>
            </a:r>
            <a:br>
              <a:rPr lang="ru-RU"/>
            </a:br>
            <a:endParaRPr lang="ru-RU"/>
          </a:p>
        </p:txBody>
      </p:sp>
      <p:pic>
        <p:nvPicPr>
          <p:cNvPr id="66565" name="Picture 7" descr="книга14"/>
          <p:cNvPicPr>
            <a:picLocks noGrp="1" noChangeAspect="1" noChangeArrowheads="1"/>
          </p:cNvPicPr>
          <p:nvPr>
            <p:ph sz="half" idx="2"/>
          </p:nvPr>
        </p:nvPicPr>
        <p:blipFill>
          <a:blip r:embed="rId2" cstate="print">
            <a:clrChange>
              <a:clrFrom>
                <a:srgbClr val="FFFFFF"/>
              </a:clrFrom>
              <a:clrTo>
                <a:srgbClr val="FFFFFF">
                  <a:alpha val="0"/>
                </a:srgbClr>
              </a:clrTo>
            </a:clrChange>
          </a:blip>
          <a:srcRect/>
          <a:stretch>
            <a:fillRect/>
          </a:stretch>
        </p:blipFill>
        <p:spPr>
          <a:xfrm>
            <a:off x="0" y="1061915"/>
            <a:ext cx="2232249" cy="1104694"/>
          </a:xfrm>
          <a:ln>
            <a:noFill/>
          </a:ln>
        </p:spPr>
      </p:pic>
      <p:pic>
        <p:nvPicPr>
          <p:cNvPr id="6" name="Picture 3"/>
          <p:cNvPicPr>
            <a:picLocks noChangeAspect="1" noChangeArrowheads="1"/>
          </p:cNvPicPr>
          <p:nvPr/>
        </p:nvPicPr>
        <p:blipFill>
          <a:blip r:embed="rId3" cstate="print">
            <a:clrChange>
              <a:clrFrom>
                <a:srgbClr val="FFFFFF"/>
              </a:clrFrom>
              <a:clrTo>
                <a:srgbClr val="FFFFFF">
                  <a:alpha val="0"/>
                </a:srgbClr>
              </a:clrTo>
            </a:clrChange>
          </a:blip>
          <a:stretch>
            <a:fillRect/>
          </a:stretch>
        </p:blipFill>
        <p:spPr bwMode="auto">
          <a:xfrm>
            <a:off x="179788" y="161907"/>
            <a:ext cx="1762463" cy="540000"/>
          </a:xfrm>
          <a:prstGeom prst="rect">
            <a:avLst/>
          </a:prstGeom>
          <a:noFill/>
          <a:ln>
            <a:noFill/>
          </a:ln>
        </p:spPr>
      </p:pic>
      <p:pic>
        <p:nvPicPr>
          <p:cNvPr id="7" name="Рисунок 6" descr="PISA_WebBanner6-01.jpg"/>
          <p:cNvPicPr>
            <a:picLocks noChangeAspect="1"/>
          </p:cNvPicPr>
          <p:nvPr/>
        </p:nvPicPr>
        <p:blipFill>
          <a:blip r:embed="rId4" cstate="print"/>
          <a:srcRect/>
          <a:stretch>
            <a:fillRect/>
          </a:stretch>
        </p:blipFill>
        <p:spPr>
          <a:xfrm>
            <a:off x="9947467" y="161907"/>
            <a:ext cx="1753599" cy="540000"/>
          </a:xfrm>
          <a:prstGeom prst="rect">
            <a:avLst/>
          </a:prstGeom>
        </p:spPr>
      </p:pic>
      <p:sp>
        <p:nvSpPr>
          <p:cNvPr id="8" name="Текст 7"/>
          <p:cNvSpPr>
            <a:spLocks noGrp="1"/>
          </p:cNvSpPr>
          <p:nvPr>
            <p:ph type="body" sz="half" idx="1"/>
          </p:nvPr>
        </p:nvSpPr>
        <p:spPr>
          <a:xfrm>
            <a:off x="594043" y="5526411"/>
            <a:ext cx="10386942" cy="873446"/>
          </a:xfrm>
        </p:spPr>
        <p:txBody>
          <a:bodyPr/>
          <a:lstStyle/>
          <a:p>
            <a:endParaRPr lang="ru-RU" dirty="0"/>
          </a:p>
        </p:txBody>
      </p:sp>
      <p:sp>
        <p:nvSpPr>
          <p:cNvPr id="9" name="Загнутый угол 8"/>
          <p:cNvSpPr/>
          <p:nvPr/>
        </p:nvSpPr>
        <p:spPr>
          <a:xfrm>
            <a:off x="1619945" y="2286050"/>
            <a:ext cx="9001000" cy="3024336"/>
          </a:xfrm>
          <a:prstGeom prst="foldedCorner">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lIns="143989" tIns="719944" rIns="143989" bIns="45717" rtlCol="0" anchor="ctr"/>
          <a:lstStyle/>
          <a:p>
            <a:pPr algn="just"/>
            <a:r>
              <a:rPr lang="ru-RU" sz="2900" i="1" dirty="0" smtClean="0">
                <a:solidFill>
                  <a:schemeClr val="tx1"/>
                </a:solidFill>
              </a:rPr>
              <a:t>	Читательская грамотность  –  способность человека понимать и использовать письменные тексты, размышлять о них и заниматься чтением для того, чтобы достигать своих целей, расширять свои знания и возможности, участвовать в социальной жизни.</a:t>
            </a:r>
            <a:endParaRPr lang="ru-RU" sz="2900" dirty="0" smtClean="0">
              <a:solidFill>
                <a:schemeClr val="tx1"/>
              </a:solidFill>
            </a:endParaRPr>
          </a:p>
          <a:p>
            <a:pPr algn="ctr"/>
            <a:endParaRPr lang="ru-RU" sz="2900" dirty="0">
              <a:solidFill>
                <a:schemeClr val="tx1"/>
              </a:solidFill>
            </a:endParaRPr>
          </a:p>
        </p:txBody>
      </p:sp>
    </p:spTree>
  </p:cSld>
  <p:clrMapOvr>
    <a:masterClrMapping/>
  </p:clrMapOvr>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Line 3"/>
          <p:cNvSpPr>
            <a:spLocks noChangeShapeType="1"/>
          </p:cNvSpPr>
          <p:nvPr/>
        </p:nvSpPr>
        <p:spPr bwMode="auto">
          <a:xfrm>
            <a:off x="2198783" y="1174164"/>
            <a:ext cx="7483285" cy="0"/>
          </a:xfrm>
          <a:prstGeom prst="line">
            <a:avLst/>
          </a:prstGeom>
          <a:noFill/>
          <a:ln w="38100">
            <a:solidFill>
              <a:schemeClr val="tx1"/>
            </a:solidFill>
            <a:round/>
            <a:headEnd/>
            <a:tailEnd/>
          </a:ln>
        </p:spPr>
        <p:txBody>
          <a:bodyPr lIns="108823" tIns="54411" rIns="108823" bIns="54411"/>
          <a:lstStyle/>
          <a:p>
            <a:endParaRPr lang="ru-RU"/>
          </a:p>
        </p:txBody>
      </p:sp>
      <p:sp>
        <p:nvSpPr>
          <p:cNvPr id="70659" name="Line 4"/>
          <p:cNvSpPr>
            <a:spLocks noChangeShapeType="1"/>
          </p:cNvSpPr>
          <p:nvPr/>
        </p:nvSpPr>
        <p:spPr bwMode="auto">
          <a:xfrm>
            <a:off x="2198782" y="1174164"/>
            <a:ext cx="0" cy="376463"/>
          </a:xfrm>
          <a:prstGeom prst="line">
            <a:avLst/>
          </a:prstGeom>
          <a:noFill/>
          <a:ln w="38100">
            <a:solidFill>
              <a:schemeClr val="tx1"/>
            </a:solidFill>
            <a:round/>
            <a:headEnd/>
            <a:tailEnd/>
          </a:ln>
        </p:spPr>
        <p:txBody>
          <a:bodyPr lIns="108823" tIns="54411" rIns="108823" bIns="54411"/>
          <a:lstStyle/>
          <a:p>
            <a:endParaRPr lang="ru-RU"/>
          </a:p>
        </p:txBody>
      </p:sp>
      <p:sp>
        <p:nvSpPr>
          <p:cNvPr id="70660" name="Line 5"/>
          <p:cNvSpPr>
            <a:spLocks noChangeShapeType="1"/>
          </p:cNvSpPr>
          <p:nvPr/>
        </p:nvSpPr>
        <p:spPr bwMode="auto">
          <a:xfrm>
            <a:off x="9682068" y="1174164"/>
            <a:ext cx="0" cy="376463"/>
          </a:xfrm>
          <a:prstGeom prst="line">
            <a:avLst/>
          </a:prstGeom>
          <a:noFill/>
          <a:ln w="38100">
            <a:solidFill>
              <a:schemeClr val="tx1"/>
            </a:solidFill>
            <a:round/>
            <a:headEnd/>
            <a:tailEnd/>
          </a:ln>
        </p:spPr>
        <p:txBody>
          <a:bodyPr lIns="108823" tIns="54411" rIns="108823" bIns="54411"/>
          <a:lstStyle/>
          <a:p>
            <a:endParaRPr lang="ru-RU"/>
          </a:p>
        </p:txBody>
      </p:sp>
      <p:sp>
        <p:nvSpPr>
          <p:cNvPr id="70661" name="Text Box 6"/>
          <p:cNvSpPr txBox="1">
            <a:spLocks noChangeArrowheads="1"/>
          </p:cNvSpPr>
          <p:nvPr/>
        </p:nvSpPr>
        <p:spPr bwMode="auto">
          <a:xfrm>
            <a:off x="1169522" y="1550626"/>
            <a:ext cx="1870821" cy="1002437"/>
          </a:xfrm>
          <a:prstGeom prst="rect">
            <a:avLst/>
          </a:prstGeom>
          <a:solidFill>
            <a:srgbClr val="99FF33"/>
          </a:solidFill>
          <a:ln w="9525">
            <a:noFill/>
            <a:miter lim="800000"/>
            <a:headEnd/>
            <a:tailEnd/>
          </a:ln>
        </p:spPr>
        <p:txBody>
          <a:bodyPr lIns="108823" tIns="54411" rIns="108823" bIns="54411">
            <a:spAutoFit/>
          </a:bodyPr>
          <a:lstStyle/>
          <a:p>
            <a:pPr>
              <a:spcBef>
                <a:spcPct val="50000"/>
              </a:spcBef>
            </a:pPr>
            <a:r>
              <a:rPr lang="ru-RU" sz="2900" dirty="0">
                <a:solidFill>
                  <a:srgbClr val="002060"/>
                </a:solidFill>
              </a:rPr>
              <a:t>Опора на текст</a:t>
            </a:r>
          </a:p>
        </p:txBody>
      </p:sp>
      <p:sp>
        <p:nvSpPr>
          <p:cNvPr id="70662" name="Text Box 7"/>
          <p:cNvSpPr txBox="1">
            <a:spLocks noChangeArrowheads="1"/>
          </p:cNvSpPr>
          <p:nvPr/>
        </p:nvSpPr>
        <p:spPr bwMode="auto">
          <a:xfrm>
            <a:off x="8091767" y="1550626"/>
            <a:ext cx="2992901" cy="1448713"/>
          </a:xfrm>
          <a:prstGeom prst="rect">
            <a:avLst/>
          </a:prstGeom>
          <a:solidFill>
            <a:srgbClr val="99FF33"/>
          </a:solidFill>
          <a:ln w="9525">
            <a:noFill/>
            <a:miter lim="800000"/>
            <a:headEnd/>
            <a:tailEnd/>
          </a:ln>
        </p:spPr>
        <p:txBody>
          <a:bodyPr lIns="108823" tIns="54411" rIns="108823" bIns="54411">
            <a:spAutoFit/>
          </a:bodyPr>
          <a:lstStyle/>
          <a:p>
            <a:pPr>
              <a:spcBef>
                <a:spcPct val="50000"/>
              </a:spcBef>
            </a:pPr>
            <a:r>
              <a:rPr lang="ru-RU" sz="2900" dirty="0">
                <a:solidFill>
                  <a:srgbClr val="002060"/>
                </a:solidFill>
              </a:rPr>
              <a:t>Опора на </a:t>
            </a:r>
            <a:r>
              <a:rPr lang="ru-RU" sz="2900" dirty="0" err="1">
                <a:solidFill>
                  <a:srgbClr val="002060"/>
                </a:solidFill>
              </a:rPr>
              <a:t>внетекстовое</a:t>
            </a:r>
            <a:r>
              <a:rPr lang="ru-RU" sz="2900" dirty="0">
                <a:solidFill>
                  <a:srgbClr val="002060"/>
                </a:solidFill>
              </a:rPr>
              <a:t> знание</a:t>
            </a:r>
          </a:p>
        </p:txBody>
      </p:sp>
      <p:sp>
        <p:nvSpPr>
          <p:cNvPr id="70663" name="Rectangle 8"/>
          <p:cNvSpPr>
            <a:spLocks noChangeArrowheads="1"/>
          </p:cNvSpPr>
          <p:nvPr/>
        </p:nvSpPr>
        <p:spPr bwMode="auto">
          <a:xfrm>
            <a:off x="8658920" y="3287370"/>
            <a:ext cx="2021547" cy="1448713"/>
          </a:xfrm>
          <a:prstGeom prst="rect">
            <a:avLst/>
          </a:prstGeom>
          <a:solidFill>
            <a:srgbClr val="FFFF66"/>
          </a:solidFill>
          <a:ln w="9525">
            <a:noFill/>
            <a:miter lim="800000"/>
            <a:headEnd/>
            <a:tailEnd/>
          </a:ln>
        </p:spPr>
        <p:txBody>
          <a:bodyPr wrap="none" lIns="108823" tIns="54411" rIns="108823" bIns="54411" anchor="ctr">
            <a:spAutoFit/>
          </a:bodyPr>
          <a:lstStyle/>
          <a:p>
            <a:pPr algn="ctr"/>
            <a:r>
              <a:rPr lang="ru-RU" sz="2900" dirty="0">
                <a:solidFill>
                  <a:srgbClr val="002060"/>
                </a:solidFill>
              </a:rPr>
              <a:t>3.</a:t>
            </a:r>
          </a:p>
          <a:p>
            <a:pPr algn="ctr"/>
            <a:r>
              <a:rPr lang="ru-RU" sz="2900" dirty="0">
                <a:solidFill>
                  <a:srgbClr val="002060"/>
                </a:solidFill>
              </a:rPr>
              <a:t>осмыслить </a:t>
            </a:r>
          </a:p>
          <a:p>
            <a:pPr algn="ctr"/>
            <a:r>
              <a:rPr lang="ru-RU" sz="2900" dirty="0">
                <a:solidFill>
                  <a:srgbClr val="002060"/>
                </a:solidFill>
              </a:rPr>
              <a:t>и оценить </a:t>
            </a:r>
          </a:p>
        </p:txBody>
      </p:sp>
      <p:sp>
        <p:nvSpPr>
          <p:cNvPr id="70664" name="Line 9"/>
          <p:cNvSpPr>
            <a:spLocks noChangeShapeType="1"/>
          </p:cNvSpPr>
          <p:nvPr/>
        </p:nvSpPr>
        <p:spPr bwMode="auto">
          <a:xfrm>
            <a:off x="9682068" y="2754641"/>
            <a:ext cx="0" cy="676637"/>
          </a:xfrm>
          <a:prstGeom prst="line">
            <a:avLst/>
          </a:prstGeom>
          <a:noFill/>
          <a:ln w="38100">
            <a:solidFill>
              <a:schemeClr val="tx1"/>
            </a:solidFill>
            <a:round/>
            <a:headEnd/>
            <a:tailEnd/>
          </a:ln>
        </p:spPr>
        <p:txBody>
          <a:bodyPr lIns="108823" tIns="54411" rIns="108823" bIns="54411"/>
          <a:lstStyle/>
          <a:p>
            <a:endParaRPr lang="ru-RU"/>
          </a:p>
        </p:txBody>
      </p:sp>
      <p:sp>
        <p:nvSpPr>
          <p:cNvPr id="70665" name="Rectangle 10"/>
          <p:cNvSpPr>
            <a:spLocks noChangeArrowheads="1"/>
          </p:cNvSpPr>
          <p:nvPr/>
        </p:nvSpPr>
        <p:spPr bwMode="auto">
          <a:xfrm>
            <a:off x="7168464" y="5549039"/>
            <a:ext cx="1825980" cy="925493"/>
          </a:xfrm>
          <a:prstGeom prst="rect">
            <a:avLst/>
          </a:prstGeom>
          <a:solidFill>
            <a:srgbClr val="FFFF66"/>
          </a:solidFill>
          <a:ln w="9525">
            <a:noFill/>
            <a:miter lim="800000"/>
            <a:headEnd/>
            <a:tailEnd/>
          </a:ln>
        </p:spPr>
        <p:txBody>
          <a:bodyPr wrap="none" lIns="108823" tIns="54411" rIns="108823" bIns="54411" anchor="ctr">
            <a:spAutoFit/>
          </a:bodyPr>
          <a:lstStyle/>
          <a:p>
            <a:pPr algn="ctr"/>
            <a:r>
              <a:rPr lang="ru-RU" sz="2400" dirty="0">
                <a:solidFill>
                  <a:srgbClr val="002060"/>
                </a:solidFill>
              </a:rPr>
              <a:t>содержание</a:t>
            </a:r>
          </a:p>
          <a:p>
            <a:pPr algn="ctr"/>
            <a:r>
              <a:rPr lang="ru-RU" sz="2400" dirty="0">
                <a:solidFill>
                  <a:srgbClr val="002060"/>
                </a:solidFill>
              </a:rPr>
              <a:t>текста</a:t>
            </a:r>
            <a:r>
              <a:rPr lang="ru-RU" sz="2900" dirty="0">
                <a:solidFill>
                  <a:srgbClr val="002060"/>
                </a:solidFill>
              </a:rPr>
              <a:t> </a:t>
            </a:r>
          </a:p>
        </p:txBody>
      </p:sp>
      <p:sp>
        <p:nvSpPr>
          <p:cNvPr id="70666" name="Rectangle 11"/>
          <p:cNvSpPr>
            <a:spLocks noChangeArrowheads="1"/>
          </p:cNvSpPr>
          <p:nvPr/>
        </p:nvSpPr>
        <p:spPr bwMode="auto">
          <a:xfrm>
            <a:off x="10196410" y="5623667"/>
            <a:ext cx="1108220" cy="925493"/>
          </a:xfrm>
          <a:prstGeom prst="rect">
            <a:avLst/>
          </a:prstGeom>
          <a:solidFill>
            <a:srgbClr val="FFFF66"/>
          </a:solidFill>
          <a:ln w="9525">
            <a:noFill/>
            <a:miter lim="800000"/>
            <a:headEnd/>
            <a:tailEnd/>
          </a:ln>
        </p:spPr>
        <p:txBody>
          <a:bodyPr wrap="none" lIns="108823" tIns="54411" rIns="108823" bIns="54411" anchor="ctr">
            <a:spAutoFit/>
          </a:bodyPr>
          <a:lstStyle/>
          <a:p>
            <a:pPr algn="ctr"/>
            <a:r>
              <a:rPr lang="ru-RU" sz="2400" dirty="0">
                <a:solidFill>
                  <a:srgbClr val="002060"/>
                </a:solidFill>
              </a:rPr>
              <a:t>форму</a:t>
            </a:r>
          </a:p>
          <a:p>
            <a:pPr algn="ctr"/>
            <a:r>
              <a:rPr lang="ru-RU" sz="2400" dirty="0">
                <a:solidFill>
                  <a:srgbClr val="002060"/>
                </a:solidFill>
              </a:rPr>
              <a:t>текста</a:t>
            </a:r>
            <a:r>
              <a:rPr lang="ru-RU" sz="2900" dirty="0">
                <a:solidFill>
                  <a:srgbClr val="002060"/>
                </a:solidFill>
              </a:rPr>
              <a:t> </a:t>
            </a:r>
          </a:p>
        </p:txBody>
      </p:sp>
      <p:sp>
        <p:nvSpPr>
          <p:cNvPr id="70667" name="Line 12"/>
          <p:cNvSpPr>
            <a:spLocks noChangeShapeType="1"/>
          </p:cNvSpPr>
          <p:nvPr/>
        </p:nvSpPr>
        <p:spPr bwMode="auto">
          <a:xfrm>
            <a:off x="9682068" y="4709922"/>
            <a:ext cx="0" cy="527379"/>
          </a:xfrm>
          <a:prstGeom prst="line">
            <a:avLst/>
          </a:prstGeom>
          <a:noFill/>
          <a:ln w="38100">
            <a:solidFill>
              <a:schemeClr val="tx1"/>
            </a:solidFill>
            <a:round/>
            <a:headEnd/>
            <a:tailEnd/>
          </a:ln>
        </p:spPr>
        <p:txBody>
          <a:bodyPr lIns="108823" tIns="54411" rIns="108823" bIns="54411"/>
          <a:lstStyle/>
          <a:p>
            <a:endParaRPr lang="ru-RU"/>
          </a:p>
        </p:txBody>
      </p:sp>
      <p:sp>
        <p:nvSpPr>
          <p:cNvPr id="70668" name="Line 13"/>
          <p:cNvSpPr>
            <a:spLocks noChangeShapeType="1"/>
          </p:cNvSpPr>
          <p:nvPr/>
        </p:nvSpPr>
        <p:spPr bwMode="auto">
          <a:xfrm>
            <a:off x="7811247" y="5237300"/>
            <a:ext cx="3556004" cy="0"/>
          </a:xfrm>
          <a:prstGeom prst="line">
            <a:avLst/>
          </a:prstGeom>
          <a:noFill/>
          <a:ln w="38100">
            <a:solidFill>
              <a:schemeClr val="tx1"/>
            </a:solidFill>
            <a:round/>
            <a:headEnd/>
            <a:tailEnd/>
          </a:ln>
        </p:spPr>
        <p:txBody>
          <a:bodyPr lIns="108823" tIns="54411" rIns="108823" bIns="54411"/>
          <a:lstStyle/>
          <a:p>
            <a:endParaRPr lang="ru-RU"/>
          </a:p>
        </p:txBody>
      </p:sp>
      <p:sp>
        <p:nvSpPr>
          <p:cNvPr id="70669" name="Line 14"/>
          <p:cNvSpPr>
            <a:spLocks noChangeShapeType="1"/>
          </p:cNvSpPr>
          <p:nvPr/>
        </p:nvSpPr>
        <p:spPr bwMode="auto">
          <a:xfrm>
            <a:off x="7811247" y="5237301"/>
            <a:ext cx="0" cy="376463"/>
          </a:xfrm>
          <a:prstGeom prst="line">
            <a:avLst/>
          </a:prstGeom>
          <a:noFill/>
          <a:ln w="38100">
            <a:solidFill>
              <a:schemeClr val="tx1"/>
            </a:solidFill>
            <a:round/>
            <a:headEnd/>
            <a:tailEnd/>
          </a:ln>
        </p:spPr>
        <p:txBody>
          <a:bodyPr lIns="108823" tIns="54411" rIns="108823" bIns="54411"/>
          <a:lstStyle/>
          <a:p>
            <a:endParaRPr lang="ru-RU"/>
          </a:p>
        </p:txBody>
      </p:sp>
      <p:sp>
        <p:nvSpPr>
          <p:cNvPr id="70670" name="Line 15"/>
          <p:cNvSpPr>
            <a:spLocks noChangeShapeType="1"/>
          </p:cNvSpPr>
          <p:nvPr/>
        </p:nvSpPr>
        <p:spPr bwMode="auto">
          <a:xfrm flipH="1">
            <a:off x="11367251" y="5237300"/>
            <a:ext cx="0" cy="452750"/>
          </a:xfrm>
          <a:prstGeom prst="line">
            <a:avLst/>
          </a:prstGeom>
          <a:noFill/>
          <a:ln w="38100">
            <a:solidFill>
              <a:schemeClr val="tx1"/>
            </a:solidFill>
            <a:round/>
            <a:headEnd/>
            <a:tailEnd/>
          </a:ln>
        </p:spPr>
        <p:txBody>
          <a:bodyPr lIns="108823" tIns="54411" rIns="108823" bIns="54411"/>
          <a:lstStyle/>
          <a:p>
            <a:endParaRPr lang="ru-RU"/>
          </a:p>
        </p:txBody>
      </p:sp>
      <p:sp>
        <p:nvSpPr>
          <p:cNvPr id="70671" name="Line 16"/>
          <p:cNvSpPr>
            <a:spLocks noChangeShapeType="1"/>
          </p:cNvSpPr>
          <p:nvPr/>
        </p:nvSpPr>
        <p:spPr bwMode="auto">
          <a:xfrm>
            <a:off x="2198782" y="2378179"/>
            <a:ext cx="0" cy="525721"/>
          </a:xfrm>
          <a:prstGeom prst="line">
            <a:avLst/>
          </a:prstGeom>
          <a:noFill/>
          <a:ln w="38100">
            <a:solidFill>
              <a:schemeClr val="tx1"/>
            </a:solidFill>
            <a:round/>
            <a:headEnd/>
            <a:tailEnd/>
          </a:ln>
        </p:spPr>
        <p:txBody>
          <a:bodyPr lIns="108823" tIns="54411" rIns="108823" bIns="54411"/>
          <a:lstStyle/>
          <a:p>
            <a:endParaRPr lang="ru-RU"/>
          </a:p>
        </p:txBody>
      </p:sp>
      <p:sp>
        <p:nvSpPr>
          <p:cNvPr id="70672" name="Line 17"/>
          <p:cNvSpPr>
            <a:spLocks noChangeShapeType="1"/>
          </p:cNvSpPr>
          <p:nvPr/>
        </p:nvSpPr>
        <p:spPr bwMode="auto">
          <a:xfrm>
            <a:off x="1355160" y="2905557"/>
            <a:ext cx="3556004" cy="0"/>
          </a:xfrm>
          <a:prstGeom prst="line">
            <a:avLst/>
          </a:prstGeom>
          <a:noFill/>
          <a:ln w="38100">
            <a:solidFill>
              <a:schemeClr val="tx1"/>
            </a:solidFill>
            <a:round/>
            <a:headEnd/>
            <a:tailEnd/>
          </a:ln>
        </p:spPr>
        <p:txBody>
          <a:bodyPr lIns="108823" tIns="54411" rIns="108823" bIns="54411"/>
          <a:lstStyle/>
          <a:p>
            <a:endParaRPr lang="ru-RU"/>
          </a:p>
        </p:txBody>
      </p:sp>
      <p:sp>
        <p:nvSpPr>
          <p:cNvPr id="70673" name="Line 18"/>
          <p:cNvSpPr>
            <a:spLocks noChangeShapeType="1"/>
          </p:cNvSpPr>
          <p:nvPr/>
        </p:nvSpPr>
        <p:spPr bwMode="auto">
          <a:xfrm>
            <a:off x="1355160" y="2905557"/>
            <a:ext cx="0" cy="451091"/>
          </a:xfrm>
          <a:prstGeom prst="line">
            <a:avLst/>
          </a:prstGeom>
          <a:noFill/>
          <a:ln w="38100">
            <a:solidFill>
              <a:schemeClr val="tx1"/>
            </a:solidFill>
            <a:round/>
            <a:headEnd/>
            <a:tailEnd/>
          </a:ln>
        </p:spPr>
        <p:txBody>
          <a:bodyPr lIns="108823" tIns="54411" rIns="108823" bIns="54411"/>
          <a:lstStyle/>
          <a:p>
            <a:endParaRPr lang="ru-RU"/>
          </a:p>
        </p:txBody>
      </p:sp>
      <p:sp>
        <p:nvSpPr>
          <p:cNvPr id="70674" name="Line 19"/>
          <p:cNvSpPr>
            <a:spLocks noChangeShapeType="1"/>
          </p:cNvSpPr>
          <p:nvPr/>
        </p:nvSpPr>
        <p:spPr bwMode="auto">
          <a:xfrm>
            <a:off x="4911165" y="2905557"/>
            <a:ext cx="0" cy="451091"/>
          </a:xfrm>
          <a:prstGeom prst="line">
            <a:avLst/>
          </a:prstGeom>
          <a:noFill/>
          <a:ln w="38100">
            <a:solidFill>
              <a:schemeClr val="tx1"/>
            </a:solidFill>
            <a:round/>
            <a:headEnd/>
            <a:tailEnd/>
          </a:ln>
        </p:spPr>
        <p:txBody>
          <a:bodyPr lIns="108823" tIns="54411" rIns="108823" bIns="54411"/>
          <a:lstStyle/>
          <a:p>
            <a:endParaRPr lang="ru-RU"/>
          </a:p>
        </p:txBody>
      </p:sp>
      <p:sp>
        <p:nvSpPr>
          <p:cNvPr id="70675" name="Rectangle 20"/>
          <p:cNvSpPr>
            <a:spLocks noChangeArrowheads="1"/>
          </p:cNvSpPr>
          <p:nvPr/>
        </p:nvSpPr>
        <p:spPr bwMode="auto">
          <a:xfrm>
            <a:off x="140261" y="3350310"/>
            <a:ext cx="3273422" cy="1894989"/>
          </a:xfrm>
          <a:prstGeom prst="rect">
            <a:avLst/>
          </a:prstGeom>
          <a:solidFill>
            <a:srgbClr val="FFC523"/>
          </a:solidFill>
          <a:ln w="9525">
            <a:noFill/>
            <a:miter lim="800000"/>
            <a:headEnd/>
            <a:tailEnd/>
          </a:ln>
        </p:spPr>
        <p:txBody>
          <a:bodyPr lIns="108823" tIns="54411" rIns="108823" bIns="54411" anchor="ctr">
            <a:spAutoFit/>
          </a:bodyPr>
          <a:lstStyle/>
          <a:p>
            <a:pPr algn="ctr"/>
            <a:r>
              <a:rPr lang="ru-RU" sz="2900" dirty="0">
                <a:solidFill>
                  <a:srgbClr val="002060"/>
                </a:solidFill>
              </a:rPr>
              <a:t>1.</a:t>
            </a:r>
          </a:p>
          <a:p>
            <a:pPr algn="ctr"/>
            <a:r>
              <a:rPr lang="ru-RU" sz="2900" dirty="0">
                <a:solidFill>
                  <a:srgbClr val="002060"/>
                </a:solidFill>
              </a:rPr>
              <a:t>найти и</a:t>
            </a:r>
          </a:p>
          <a:p>
            <a:pPr algn="ctr"/>
            <a:r>
              <a:rPr lang="ru-RU" sz="2900" dirty="0">
                <a:solidFill>
                  <a:srgbClr val="002060"/>
                </a:solidFill>
              </a:rPr>
              <a:t>извлечь </a:t>
            </a:r>
          </a:p>
          <a:p>
            <a:pPr algn="ctr"/>
            <a:r>
              <a:rPr lang="ru-RU" sz="2900" i="1" dirty="0">
                <a:solidFill>
                  <a:srgbClr val="002060"/>
                </a:solidFill>
              </a:rPr>
              <a:t>(информацию</a:t>
            </a:r>
            <a:r>
              <a:rPr lang="ru-RU" i="1" dirty="0">
                <a:solidFill>
                  <a:srgbClr val="002060"/>
                </a:solidFill>
              </a:rPr>
              <a:t>)</a:t>
            </a:r>
            <a:r>
              <a:rPr lang="ru-RU" dirty="0">
                <a:solidFill>
                  <a:srgbClr val="002060"/>
                </a:solidFill>
              </a:rPr>
              <a:t> </a:t>
            </a:r>
          </a:p>
        </p:txBody>
      </p:sp>
      <p:sp>
        <p:nvSpPr>
          <p:cNvPr id="70676" name="Rectangle 21"/>
          <p:cNvSpPr>
            <a:spLocks noChangeArrowheads="1"/>
          </p:cNvSpPr>
          <p:nvPr/>
        </p:nvSpPr>
        <p:spPr bwMode="auto">
          <a:xfrm>
            <a:off x="3601382" y="3287139"/>
            <a:ext cx="4117045" cy="1805734"/>
          </a:xfrm>
          <a:prstGeom prst="rect">
            <a:avLst/>
          </a:prstGeom>
          <a:solidFill>
            <a:srgbClr val="FF9900"/>
          </a:solidFill>
          <a:ln w="9525">
            <a:noFill/>
            <a:miter lim="800000"/>
            <a:headEnd/>
            <a:tailEnd/>
          </a:ln>
        </p:spPr>
        <p:txBody>
          <a:bodyPr lIns="108823" tIns="54411" rIns="108823" bIns="54411" anchor="ctr">
            <a:spAutoFit/>
          </a:bodyPr>
          <a:lstStyle/>
          <a:p>
            <a:pPr algn="ctr"/>
            <a:r>
              <a:rPr lang="ru-RU" sz="2900" dirty="0">
                <a:solidFill>
                  <a:srgbClr val="002060"/>
                </a:solidFill>
              </a:rPr>
              <a:t>2.</a:t>
            </a:r>
          </a:p>
          <a:p>
            <a:pPr algn="ctr"/>
            <a:r>
              <a:rPr lang="ru-RU" sz="2900" dirty="0">
                <a:solidFill>
                  <a:srgbClr val="002060"/>
                </a:solidFill>
              </a:rPr>
              <a:t>интегрировать и </a:t>
            </a:r>
          </a:p>
          <a:p>
            <a:pPr algn="ctr"/>
            <a:r>
              <a:rPr lang="ru-RU" sz="2900" dirty="0">
                <a:solidFill>
                  <a:srgbClr val="002060"/>
                </a:solidFill>
              </a:rPr>
              <a:t>интерпретировать </a:t>
            </a:r>
          </a:p>
          <a:p>
            <a:pPr algn="ctr">
              <a:lnSpc>
                <a:spcPct val="80000"/>
              </a:lnSpc>
            </a:pPr>
            <a:r>
              <a:rPr lang="ru-RU" sz="2900" i="1" dirty="0">
                <a:solidFill>
                  <a:srgbClr val="002060"/>
                </a:solidFill>
              </a:rPr>
              <a:t>(сообщения текста)</a:t>
            </a:r>
            <a:r>
              <a:rPr lang="ru-RU" dirty="0"/>
              <a:t> </a:t>
            </a:r>
          </a:p>
        </p:txBody>
      </p:sp>
      <p:pic>
        <p:nvPicPr>
          <p:cNvPr id="70677" name="Picture 23" descr="книга16"/>
          <p:cNvPicPr>
            <a:picLocks noChangeAspect="1" noChangeArrowheads="1"/>
          </p:cNvPicPr>
          <p:nvPr/>
        </p:nvPicPr>
        <p:blipFill>
          <a:blip r:embed="rId2" cstate="print"/>
          <a:srcRect/>
          <a:stretch>
            <a:fillRect/>
          </a:stretch>
        </p:blipFill>
        <p:spPr bwMode="auto">
          <a:xfrm>
            <a:off x="1635680" y="5462846"/>
            <a:ext cx="2431861" cy="1464388"/>
          </a:xfrm>
          <a:prstGeom prst="rect">
            <a:avLst/>
          </a:prstGeom>
          <a:noFill/>
          <a:ln w="9525">
            <a:solidFill>
              <a:schemeClr val="tx2"/>
            </a:solidFill>
            <a:miter lim="800000"/>
            <a:headEnd/>
            <a:tailEnd/>
          </a:ln>
        </p:spPr>
      </p:pic>
      <p:sp>
        <p:nvSpPr>
          <p:cNvPr id="70678" name="Прямоугольник 22"/>
          <p:cNvSpPr>
            <a:spLocks noChangeArrowheads="1"/>
          </p:cNvSpPr>
          <p:nvPr/>
        </p:nvSpPr>
        <p:spPr bwMode="auto">
          <a:xfrm>
            <a:off x="886938" y="126041"/>
            <a:ext cx="10354491" cy="1057195"/>
          </a:xfrm>
          <a:prstGeom prst="rect">
            <a:avLst/>
          </a:prstGeom>
          <a:noFill/>
          <a:ln w="9525">
            <a:noFill/>
            <a:miter lim="800000"/>
            <a:headEnd/>
            <a:tailEnd/>
          </a:ln>
        </p:spPr>
        <p:txBody>
          <a:bodyPr wrap="square" lIns="108823" tIns="54411" rIns="108823" bIns="54411">
            <a:spAutoFit/>
          </a:bodyPr>
          <a:lstStyle/>
          <a:p>
            <a:pPr algn="ctr">
              <a:lnSpc>
                <a:spcPct val="80000"/>
              </a:lnSpc>
            </a:pPr>
            <a:r>
              <a:rPr lang="ru-RU" sz="3800" dirty="0">
                <a:solidFill>
                  <a:srgbClr val="000099"/>
                </a:solidFill>
              </a:rPr>
              <a:t>Чтение и понимание текстов </a:t>
            </a:r>
            <a:r>
              <a:rPr lang="en-US" sz="3800" dirty="0">
                <a:solidFill>
                  <a:srgbClr val="000099"/>
                </a:solidFill>
              </a:rPr>
              <a:t>(PIRLS)</a:t>
            </a:r>
          </a:p>
          <a:p>
            <a:pPr algn="ctr">
              <a:lnSpc>
                <a:spcPct val="80000"/>
              </a:lnSpc>
            </a:pPr>
            <a:r>
              <a:rPr lang="ru-RU" sz="3800" dirty="0">
                <a:solidFill>
                  <a:srgbClr val="000099"/>
                </a:solidFill>
              </a:rPr>
              <a:t>Читательская грамотность</a:t>
            </a:r>
            <a:r>
              <a:rPr lang="en-US" sz="3800" dirty="0">
                <a:solidFill>
                  <a:srgbClr val="000099"/>
                </a:solidFill>
              </a:rPr>
              <a:t>(PISA)</a:t>
            </a:r>
            <a:endParaRPr lang="ru-RU" sz="3800" dirty="0"/>
          </a:p>
        </p:txBody>
      </p:sp>
    </p:spTree>
  </p:cSld>
  <p:clrMapOvr>
    <a:masterClrMapping/>
  </p:clrMapOvr>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Рисунок 8" descr="FoodRecall"/>
          <p:cNvPicPr/>
          <p:nvPr/>
        </p:nvPicPr>
        <p:blipFill>
          <a:blip r:embed="rId2" cstate="print"/>
          <a:srcRect/>
          <a:stretch>
            <a:fillRect/>
          </a:stretch>
        </p:blipFill>
        <p:spPr bwMode="auto">
          <a:xfrm>
            <a:off x="417027" y="2166375"/>
            <a:ext cx="3672408" cy="4998013"/>
          </a:xfrm>
          <a:prstGeom prst="rect">
            <a:avLst/>
          </a:prstGeom>
          <a:noFill/>
          <a:ln w="9525">
            <a:noFill/>
            <a:miter lim="800000"/>
            <a:headEnd/>
            <a:tailEnd/>
          </a:ln>
        </p:spPr>
      </p:pic>
      <p:sp>
        <p:nvSpPr>
          <p:cNvPr id="2" name="Заголовок 1"/>
          <p:cNvSpPr>
            <a:spLocks noGrp="1"/>
          </p:cNvSpPr>
          <p:nvPr>
            <p:ph type="title"/>
          </p:nvPr>
        </p:nvSpPr>
        <p:spPr>
          <a:xfrm>
            <a:off x="594045" y="125810"/>
            <a:ext cx="10692765" cy="1358242"/>
          </a:xfrm>
        </p:spPr>
        <p:txBody>
          <a:bodyPr>
            <a:normAutofit/>
          </a:bodyPr>
          <a:lstStyle/>
          <a:p>
            <a:r>
              <a:rPr lang="ru-RU" dirty="0" smtClean="0"/>
              <a:t>Пример задания для оценки читательской грамотности</a:t>
            </a:r>
            <a:endParaRPr lang="ru-RU" dirty="0"/>
          </a:p>
        </p:txBody>
      </p:sp>
      <p:sp>
        <p:nvSpPr>
          <p:cNvPr id="3" name="Содержимое 2"/>
          <p:cNvSpPr>
            <a:spLocks noGrp="1"/>
          </p:cNvSpPr>
          <p:nvPr>
            <p:ph idx="1"/>
          </p:nvPr>
        </p:nvSpPr>
        <p:spPr>
          <a:xfrm>
            <a:off x="4232553" y="1518168"/>
            <a:ext cx="7180480" cy="5646219"/>
          </a:xfrm>
        </p:spPr>
        <p:txBody>
          <a:bodyPr>
            <a:normAutofit fontScale="40000" lnSpcReduction="20000"/>
          </a:bodyPr>
          <a:lstStyle/>
          <a:p>
            <a:pPr marL="0" indent="0">
              <a:buNone/>
            </a:pPr>
            <a:r>
              <a:rPr lang="ru-RU" dirty="0" smtClean="0"/>
              <a:t>Как поступили бы </a:t>
            </a:r>
            <a:r>
              <a:rPr lang="ru-RU" b="1" dirty="0" smtClean="0"/>
              <a:t>вы,</a:t>
            </a:r>
            <a:r>
              <a:rPr lang="ru-RU" dirty="0" smtClean="0"/>
              <a:t> купив такое печенье?  ____________________________</a:t>
            </a:r>
          </a:p>
          <a:p>
            <a:pPr marL="0" indent="0">
              <a:buNone/>
            </a:pPr>
            <a:r>
              <a:rPr lang="ru-RU" dirty="0" smtClean="0"/>
              <a:t>Почему бы вы так поступили?</a:t>
            </a:r>
          </a:p>
          <a:p>
            <a:pPr marL="0" indent="0">
              <a:buNone/>
            </a:pPr>
            <a:r>
              <a:rPr lang="ru-RU" dirty="0" smtClean="0"/>
              <a:t>Используйте информацию из объявления для обоснования своего ответа. </a:t>
            </a:r>
          </a:p>
          <a:p>
            <a:pPr marL="0" indent="0">
              <a:buNone/>
            </a:pPr>
            <a:endParaRPr lang="ru-RU" b="1" i="1" dirty="0" smtClean="0"/>
          </a:p>
          <a:p>
            <a:pPr marL="0" indent="0">
              <a:buNone/>
            </a:pPr>
            <a:r>
              <a:rPr lang="ru-RU" b="1" i="1" dirty="0" smtClean="0"/>
              <a:t>Ситуация функционирования текста: </a:t>
            </a:r>
            <a:r>
              <a:rPr lang="ru-RU" dirty="0" smtClean="0"/>
              <a:t>Общественная</a:t>
            </a:r>
          </a:p>
          <a:p>
            <a:pPr marL="0" indent="0">
              <a:buNone/>
            </a:pPr>
            <a:r>
              <a:rPr lang="ru-RU" b="1" i="1" dirty="0" smtClean="0"/>
              <a:t>Формат текста:</a:t>
            </a:r>
            <a:r>
              <a:rPr lang="ru-RU" dirty="0" smtClean="0"/>
              <a:t> </a:t>
            </a:r>
            <a:r>
              <a:rPr lang="ru-RU" dirty="0" err="1" smtClean="0"/>
              <a:t>Несплошной</a:t>
            </a:r>
            <a:endParaRPr lang="ru-RU" dirty="0" smtClean="0"/>
          </a:p>
          <a:p>
            <a:pPr marL="0" indent="0">
              <a:buNone/>
            </a:pPr>
            <a:r>
              <a:rPr lang="ru-RU" b="1" i="1" dirty="0" smtClean="0"/>
              <a:t>Тип текста:</a:t>
            </a:r>
            <a:r>
              <a:rPr lang="ru-RU" b="1" dirty="0" smtClean="0"/>
              <a:t> </a:t>
            </a:r>
            <a:r>
              <a:rPr lang="ru-RU" dirty="0" smtClean="0"/>
              <a:t>Инструкция</a:t>
            </a:r>
          </a:p>
          <a:p>
            <a:pPr marL="0" indent="0">
              <a:buNone/>
            </a:pPr>
            <a:r>
              <a:rPr lang="ru-RU" b="1" i="1" dirty="0" smtClean="0"/>
              <a:t>Читательское действие:</a:t>
            </a:r>
            <a:r>
              <a:rPr lang="ru-RU" b="1" dirty="0" smtClean="0"/>
              <a:t> </a:t>
            </a:r>
            <a:r>
              <a:rPr lang="ru-RU" dirty="0" smtClean="0"/>
              <a:t>Осмысление и оценка информации текста</a:t>
            </a:r>
          </a:p>
          <a:p>
            <a:pPr marL="0" indent="0">
              <a:buNone/>
            </a:pPr>
            <a:endParaRPr lang="ru-RU" dirty="0" smtClean="0"/>
          </a:p>
          <a:p>
            <a:pPr marL="0" indent="0" algn="just">
              <a:buNone/>
            </a:pPr>
            <a:r>
              <a:rPr lang="ru-RU" b="1" dirty="0" smtClean="0"/>
              <a:t>Комментарии эксперта.</a:t>
            </a:r>
            <a:r>
              <a:rPr lang="ru-RU" dirty="0" smtClean="0"/>
              <a:t> </a:t>
            </a:r>
            <a:r>
              <a:rPr lang="ru-RU" i="1" dirty="0" smtClean="0"/>
              <a:t>Вопрос «Как поступили бы </a:t>
            </a:r>
            <a:r>
              <a:rPr lang="ru-RU" b="1" i="1" dirty="0" smtClean="0"/>
              <a:t>вы</a:t>
            </a:r>
            <a:r>
              <a:rPr lang="ru-RU" i="1" dirty="0" smtClean="0"/>
              <a:t>, купив такое печенье?» допускает ограниченное, но весьма обширное число вариантов ответа. Отвечая на этот вопрос, читатель должен предположить, как он сам поступил бы в житейской, знакомой ситуации (съесть ли потенциально опасную пищу). </a:t>
            </a:r>
            <a:r>
              <a:rPr lang="ru-RU" i="1" dirty="0" smtClean="0">
                <a:solidFill>
                  <a:srgbClr val="FF0000"/>
                </a:solidFill>
              </a:rPr>
              <a:t>Обязательная опора на личный опыт, невозможность ответить на вопрос, опираясь только на текст, – критерий для отнесения вопроса к категории «осмысление и оценка информации текста». </a:t>
            </a:r>
            <a:r>
              <a:rPr lang="ru-RU" i="1" dirty="0" smtClean="0"/>
              <a:t>Легкость этого вопроса объясняется тем, что ответ не предполагает никаких специальных знаний, которые нужно извлечь из текста. Уровень рефлексии, требуемый для понимания самого вопроса и соответствующих элементов текста, весьма низок. 83% российских учащихся справились с вопросом успешно. Что могло затруднить остальных 17% учеников? Среди множества возможных причин остановимся на двух, порождаемых традицией отечественного образования. </a:t>
            </a:r>
            <a:r>
              <a:rPr lang="ru-RU" i="1" dirty="0" smtClean="0">
                <a:solidFill>
                  <a:srgbClr val="FF0000"/>
                </a:solidFill>
              </a:rPr>
              <a:t>Во-первых, на этот вопрос нет одного единственно верного ответа (принимается и вариант «съем», и противоположный вариант «верну в магазин»). Во-вторых, при ответе на этот вопрос нужно применить умения работы с текстом, полученные в школе, к житейской ситуации.</a:t>
            </a:r>
            <a:r>
              <a:rPr lang="ru-RU" i="1" dirty="0" smtClean="0"/>
              <a:t> Иными словами, </a:t>
            </a:r>
            <a:r>
              <a:rPr lang="ru-RU" i="1" u="sng" dirty="0" smtClean="0"/>
              <a:t>данное задание иллюстрирует основной подход тестов компетентности к оценке образовательных результатов: ценно то знание и умение, которое применяется в новой ситуации. </a:t>
            </a:r>
            <a:r>
              <a:rPr lang="ru-RU" i="1" dirty="0" smtClean="0"/>
              <a:t>В данном случае новым мог оказаться сам переход от текста к жизни. Вспомним Буратино. Не всем удается «яблоки из учебника» делить по тем же правилам, что «яблоки из жизни».</a:t>
            </a:r>
            <a:endParaRPr lang="ru-RU" dirty="0"/>
          </a:p>
        </p:txBody>
      </p:sp>
      <p:pic>
        <p:nvPicPr>
          <p:cNvPr id="7" name="Рисунок 6"/>
          <p:cNvPicPr/>
          <p:nvPr/>
        </p:nvPicPr>
        <p:blipFill>
          <a:blip r:embed="rId3" cstate="print"/>
          <a:srcRect l="10159" r="10945" b="92656"/>
          <a:stretch>
            <a:fillRect/>
          </a:stretch>
        </p:blipFill>
        <p:spPr bwMode="auto">
          <a:xfrm>
            <a:off x="395809" y="1629046"/>
            <a:ext cx="3456384" cy="452039"/>
          </a:xfrm>
          <a:prstGeom prst="rect">
            <a:avLst/>
          </a:prstGeom>
          <a:noFill/>
          <a:ln w="9525">
            <a:noFill/>
            <a:miter lim="800000"/>
            <a:headEnd/>
            <a:tailEnd/>
          </a:ln>
        </p:spPr>
      </p:pic>
      <p:pic>
        <p:nvPicPr>
          <p:cNvPr id="8" name="Рисунок 7"/>
          <p:cNvPicPr/>
          <p:nvPr/>
        </p:nvPicPr>
        <p:blipFill>
          <a:blip r:embed="rId3" cstate="print"/>
          <a:srcRect l="13158" t="23730" r="16069" b="4874"/>
          <a:stretch>
            <a:fillRect/>
          </a:stretch>
        </p:blipFill>
        <p:spPr bwMode="auto">
          <a:xfrm>
            <a:off x="683841" y="2574082"/>
            <a:ext cx="3096344" cy="4197971"/>
          </a:xfrm>
          <a:prstGeom prst="rect">
            <a:avLst/>
          </a:prstGeom>
          <a:noFill/>
          <a:ln w="9525">
            <a:noFill/>
            <a:miter lim="800000"/>
            <a:headEnd/>
            <a:tailEnd/>
          </a:ln>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07483" y="347518"/>
            <a:ext cx="10692765" cy="1034856"/>
          </a:xfrm>
        </p:spPr>
        <p:txBody>
          <a:bodyPr>
            <a:normAutofit/>
          </a:bodyPr>
          <a:lstStyle/>
          <a:p>
            <a:r>
              <a:rPr lang="ru-RU" sz="3300" dirty="0" smtClean="0"/>
              <a:t>Структура заданий по читательской грамотности</a:t>
            </a:r>
            <a:endParaRPr lang="ru-RU" sz="3300" dirty="0"/>
          </a:p>
        </p:txBody>
      </p:sp>
      <p:graphicFrame>
        <p:nvGraphicFramePr>
          <p:cNvPr id="4" name="Объект 3"/>
          <p:cNvGraphicFramePr>
            <a:graphicFrameLocks noGrp="1"/>
          </p:cNvGraphicFramePr>
          <p:nvPr>
            <p:ph idx="4294967295"/>
            <p:extLst>
              <p:ext uri="{D42A27DB-BD31-4B8C-83A1-F6EECF244321}">
                <p14:modId xmlns:p14="http://schemas.microsoft.com/office/powerpoint/2010/main" val="3394313009"/>
              </p:ext>
            </p:extLst>
          </p:nvPr>
        </p:nvGraphicFramePr>
        <p:xfrm>
          <a:off x="607483" y="1325444"/>
          <a:ext cx="10692766" cy="5378227"/>
        </p:xfrm>
        <a:graphic>
          <a:graphicData uri="http://schemas.openxmlformats.org/drawingml/2006/table">
            <a:tbl>
              <a:tblPr firstRow="1" firstCol="1" bandRow="1">
                <a:tableStyleId>{5C22544A-7EE6-4342-B048-85BDC9FD1C3A}</a:tableStyleId>
              </a:tblPr>
              <a:tblGrid>
                <a:gridCol w="3046755"/>
                <a:gridCol w="3046755"/>
                <a:gridCol w="4599256"/>
              </a:tblGrid>
              <a:tr h="486939">
                <a:tc>
                  <a:txBody>
                    <a:bodyPr/>
                    <a:lstStyle/>
                    <a:p>
                      <a:pPr algn="ctr">
                        <a:lnSpc>
                          <a:spcPct val="115000"/>
                        </a:lnSpc>
                        <a:spcAft>
                          <a:spcPts val="1000"/>
                        </a:spcAft>
                      </a:pPr>
                      <a:r>
                        <a:rPr lang="ru-RU" sz="1500" dirty="0">
                          <a:effectLst/>
                        </a:rPr>
                        <a:t>Основные компетенции </a:t>
                      </a:r>
                      <a:endParaRPr lang="ru-RU" sz="1500" dirty="0">
                        <a:effectLst/>
                        <a:latin typeface="Calibri"/>
                        <a:ea typeface="Calibri"/>
                        <a:cs typeface="Times New Roman"/>
                      </a:endParaRPr>
                    </a:p>
                  </a:txBody>
                  <a:tcPr marL="107533" marR="107533" marT="43230" marB="43230"/>
                </a:tc>
                <a:tc>
                  <a:txBody>
                    <a:bodyPr/>
                    <a:lstStyle/>
                    <a:p>
                      <a:pPr algn="ctr">
                        <a:lnSpc>
                          <a:spcPct val="115000"/>
                        </a:lnSpc>
                        <a:spcAft>
                          <a:spcPts val="1000"/>
                        </a:spcAft>
                      </a:pPr>
                      <a:r>
                        <a:rPr lang="ru-RU" sz="1500">
                          <a:effectLst/>
                        </a:rPr>
                        <a:t>Один текст </a:t>
                      </a:r>
                      <a:endParaRPr lang="ru-RU" sz="1500">
                        <a:effectLst/>
                        <a:latin typeface="Calibri"/>
                        <a:ea typeface="Calibri"/>
                        <a:cs typeface="Times New Roman"/>
                      </a:endParaRPr>
                    </a:p>
                  </a:txBody>
                  <a:tcPr marL="107533" marR="107533" marT="43230" marB="43230"/>
                </a:tc>
                <a:tc>
                  <a:txBody>
                    <a:bodyPr/>
                    <a:lstStyle/>
                    <a:p>
                      <a:pPr algn="ctr">
                        <a:lnSpc>
                          <a:spcPct val="115000"/>
                        </a:lnSpc>
                        <a:spcAft>
                          <a:spcPts val="1000"/>
                        </a:spcAft>
                      </a:pPr>
                      <a:r>
                        <a:rPr lang="ru-RU" sz="1500" dirty="0">
                          <a:effectLst/>
                        </a:rPr>
                        <a:t>Множественный текст </a:t>
                      </a:r>
                      <a:endParaRPr lang="ru-RU" sz="1500" dirty="0">
                        <a:effectLst/>
                        <a:latin typeface="Calibri"/>
                        <a:ea typeface="Calibri"/>
                        <a:cs typeface="Times New Roman"/>
                      </a:endParaRPr>
                    </a:p>
                  </a:txBody>
                  <a:tcPr marL="107533" marR="107533" marT="43230" marB="43230"/>
                </a:tc>
              </a:tr>
              <a:tr h="1500763">
                <a:tc>
                  <a:txBody>
                    <a:bodyPr/>
                    <a:lstStyle/>
                    <a:p>
                      <a:pPr algn="ctr">
                        <a:lnSpc>
                          <a:spcPct val="115000"/>
                        </a:lnSpc>
                        <a:spcAft>
                          <a:spcPts val="1000"/>
                        </a:spcAft>
                      </a:pPr>
                      <a:r>
                        <a:rPr lang="ru-RU" sz="1500" dirty="0">
                          <a:effectLst/>
                        </a:rPr>
                        <a:t>Локализация информации (17%) </a:t>
                      </a:r>
                      <a:endParaRPr lang="ru-RU" sz="1500" dirty="0">
                        <a:effectLst/>
                        <a:latin typeface="Calibri"/>
                        <a:ea typeface="Calibri"/>
                        <a:cs typeface="Times New Roman"/>
                      </a:endParaRPr>
                    </a:p>
                  </a:txBody>
                  <a:tcPr marL="107533" marR="107533" marT="43230" marB="43230"/>
                </a:tc>
                <a:tc>
                  <a:txBody>
                    <a:bodyPr/>
                    <a:lstStyle/>
                    <a:p>
                      <a:pPr algn="ctr">
                        <a:lnSpc>
                          <a:spcPct val="115000"/>
                        </a:lnSpc>
                        <a:spcAft>
                          <a:spcPts val="1000"/>
                        </a:spcAft>
                      </a:pPr>
                      <a:r>
                        <a:rPr lang="ru-RU" sz="1500" dirty="0">
                          <a:effectLst/>
                        </a:rPr>
                        <a:t>Просмотр текста и нахождение информации (3%) </a:t>
                      </a:r>
                    </a:p>
                    <a:p>
                      <a:pPr algn="ctr">
                        <a:lnSpc>
                          <a:spcPct val="115000"/>
                        </a:lnSpc>
                        <a:spcAft>
                          <a:spcPts val="1000"/>
                        </a:spcAft>
                      </a:pPr>
                      <a:r>
                        <a:rPr lang="ru-RU" sz="1500" dirty="0">
                          <a:effectLst/>
                        </a:rPr>
                        <a:t>Поиск и извлечение информации из текста (3%)</a:t>
                      </a:r>
                      <a:endParaRPr lang="ru-RU" sz="1500" dirty="0">
                        <a:effectLst/>
                        <a:latin typeface="Calibri"/>
                        <a:ea typeface="Calibri"/>
                        <a:cs typeface="Times New Roman"/>
                      </a:endParaRPr>
                    </a:p>
                  </a:txBody>
                  <a:tcPr marL="107533" marR="107533" marT="43230" marB="43230"/>
                </a:tc>
                <a:tc>
                  <a:txBody>
                    <a:bodyPr/>
                    <a:lstStyle/>
                    <a:p>
                      <a:pPr algn="ctr">
                        <a:lnSpc>
                          <a:spcPct val="115000"/>
                        </a:lnSpc>
                        <a:spcAft>
                          <a:spcPts val="1000"/>
                        </a:spcAft>
                      </a:pPr>
                      <a:r>
                        <a:rPr lang="ru-RU" sz="1500">
                          <a:effectLst/>
                        </a:rPr>
                        <a:t>Просмотр текста и нахождение информации (4%)</a:t>
                      </a:r>
                    </a:p>
                    <a:p>
                      <a:pPr algn="ctr">
                        <a:lnSpc>
                          <a:spcPct val="115000"/>
                        </a:lnSpc>
                        <a:spcAft>
                          <a:spcPts val="1000"/>
                        </a:spcAft>
                      </a:pPr>
                      <a:r>
                        <a:rPr lang="ru-RU" sz="1500">
                          <a:effectLst/>
                        </a:rPr>
                        <a:t>Поиск и извлечение информации из текста (7%) </a:t>
                      </a:r>
                      <a:endParaRPr lang="ru-RU" sz="1500">
                        <a:effectLst/>
                        <a:latin typeface="Calibri"/>
                        <a:ea typeface="Calibri"/>
                        <a:cs typeface="Times New Roman"/>
                      </a:endParaRPr>
                    </a:p>
                  </a:txBody>
                  <a:tcPr marL="107533" marR="107533" marT="43230" marB="43230"/>
                </a:tc>
              </a:tr>
              <a:tr h="1500763">
                <a:tc>
                  <a:txBody>
                    <a:bodyPr/>
                    <a:lstStyle/>
                    <a:p>
                      <a:pPr algn="ctr">
                        <a:lnSpc>
                          <a:spcPct val="115000"/>
                        </a:lnSpc>
                        <a:spcAft>
                          <a:spcPts val="1000"/>
                        </a:spcAft>
                      </a:pPr>
                      <a:r>
                        <a:rPr lang="ru-RU" sz="1500">
                          <a:effectLst/>
                        </a:rPr>
                        <a:t>Понимание</a:t>
                      </a:r>
                      <a:r>
                        <a:rPr lang="en-US" sz="1500">
                          <a:effectLst/>
                        </a:rPr>
                        <a:t>.</a:t>
                      </a:r>
                      <a:endParaRPr lang="ru-RU" sz="1500">
                        <a:effectLst/>
                      </a:endParaRPr>
                    </a:p>
                    <a:p>
                      <a:pPr algn="ctr">
                        <a:lnSpc>
                          <a:spcPct val="115000"/>
                        </a:lnSpc>
                        <a:spcAft>
                          <a:spcPts val="1000"/>
                        </a:spcAft>
                      </a:pPr>
                      <a:r>
                        <a:rPr lang="ru-RU" sz="1500">
                          <a:effectLst/>
                        </a:rPr>
                        <a:t>Интеграция и интерпретация (46%) </a:t>
                      </a:r>
                      <a:endParaRPr lang="ru-RU" sz="1500">
                        <a:effectLst/>
                        <a:latin typeface="Calibri"/>
                        <a:ea typeface="Calibri"/>
                        <a:cs typeface="Times New Roman"/>
                      </a:endParaRPr>
                    </a:p>
                  </a:txBody>
                  <a:tcPr marL="107533" marR="107533" marT="43230" marB="43230"/>
                </a:tc>
                <a:tc>
                  <a:txBody>
                    <a:bodyPr/>
                    <a:lstStyle/>
                    <a:p>
                      <a:pPr algn="ctr">
                        <a:lnSpc>
                          <a:spcPct val="115000"/>
                        </a:lnSpc>
                        <a:spcAft>
                          <a:spcPts val="1000"/>
                        </a:spcAft>
                      </a:pPr>
                      <a:r>
                        <a:rPr lang="ru-RU" sz="1500" dirty="0">
                          <a:effectLst/>
                        </a:rPr>
                        <a:t>Выявление буквального смысла (17%)</a:t>
                      </a:r>
                    </a:p>
                    <a:p>
                      <a:pPr algn="ctr">
                        <a:lnSpc>
                          <a:spcPct val="115000"/>
                        </a:lnSpc>
                        <a:spcAft>
                          <a:spcPts val="1000"/>
                        </a:spcAft>
                      </a:pPr>
                      <a:r>
                        <a:rPr lang="ru-RU" sz="1500" dirty="0">
                          <a:effectLst/>
                        </a:rPr>
                        <a:t>Обобщение и формулирование выводов (21%) </a:t>
                      </a:r>
                      <a:endParaRPr lang="ru-RU" sz="1500" dirty="0">
                        <a:effectLst/>
                        <a:latin typeface="Calibri"/>
                        <a:ea typeface="Calibri"/>
                        <a:cs typeface="Times New Roman"/>
                      </a:endParaRPr>
                    </a:p>
                  </a:txBody>
                  <a:tcPr marL="107533" marR="107533" marT="43230" marB="43230"/>
                </a:tc>
                <a:tc>
                  <a:txBody>
                    <a:bodyPr/>
                    <a:lstStyle/>
                    <a:p>
                      <a:pPr algn="ctr">
                        <a:lnSpc>
                          <a:spcPct val="115000"/>
                        </a:lnSpc>
                        <a:spcAft>
                          <a:spcPts val="1000"/>
                        </a:spcAft>
                      </a:pPr>
                      <a:r>
                        <a:rPr lang="ru-RU" sz="1500" dirty="0">
                          <a:effectLst/>
                        </a:rPr>
                        <a:t> </a:t>
                      </a:r>
                    </a:p>
                    <a:p>
                      <a:pPr algn="ctr">
                        <a:lnSpc>
                          <a:spcPct val="115000"/>
                        </a:lnSpc>
                        <a:spcAft>
                          <a:spcPts val="1000"/>
                        </a:spcAft>
                      </a:pPr>
                      <a:r>
                        <a:rPr lang="ru-RU" sz="1500" dirty="0">
                          <a:effectLst/>
                        </a:rPr>
                        <a:t>Обобщение и формулирование выводов (8%)</a:t>
                      </a:r>
                      <a:endParaRPr lang="ru-RU" sz="1500" dirty="0">
                        <a:effectLst/>
                        <a:latin typeface="Calibri"/>
                        <a:ea typeface="Calibri"/>
                        <a:cs typeface="Times New Roman"/>
                      </a:endParaRPr>
                    </a:p>
                  </a:txBody>
                  <a:tcPr marL="107533" marR="107533" marT="43230" marB="43230"/>
                </a:tc>
              </a:tr>
              <a:tr h="1889762">
                <a:tc>
                  <a:txBody>
                    <a:bodyPr/>
                    <a:lstStyle/>
                    <a:p>
                      <a:pPr algn="ctr">
                        <a:lnSpc>
                          <a:spcPct val="115000"/>
                        </a:lnSpc>
                        <a:spcAft>
                          <a:spcPts val="1000"/>
                        </a:spcAft>
                      </a:pPr>
                      <a:r>
                        <a:rPr lang="ru-RU" sz="1500" dirty="0">
                          <a:effectLst/>
                        </a:rPr>
                        <a:t>Рефлексия и оценка (37%) </a:t>
                      </a:r>
                      <a:endParaRPr lang="ru-RU" sz="1500" dirty="0">
                        <a:effectLst/>
                        <a:latin typeface="Calibri"/>
                        <a:ea typeface="Calibri"/>
                        <a:cs typeface="Times New Roman"/>
                      </a:endParaRPr>
                    </a:p>
                  </a:txBody>
                  <a:tcPr marL="107533" marR="107533" marT="43230" marB="43230"/>
                </a:tc>
                <a:tc>
                  <a:txBody>
                    <a:bodyPr/>
                    <a:lstStyle/>
                    <a:p>
                      <a:pPr algn="ctr">
                        <a:lnSpc>
                          <a:spcPct val="115000"/>
                        </a:lnSpc>
                        <a:spcAft>
                          <a:spcPts val="1000"/>
                        </a:spcAft>
                      </a:pPr>
                      <a:r>
                        <a:rPr lang="ru-RU" sz="1500" dirty="0">
                          <a:effectLst/>
                        </a:rPr>
                        <a:t>Оценивание качества и достоверности текста (7%)</a:t>
                      </a:r>
                    </a:p>
                    <a:p>
                      <a:pPr algn="ctr">
                        <a:lnSpc>
                          <a:spcPct val="115000"/>
                        </a:lnSpc>
                        <a:spcAft>
                          <a:spcPts val="1000"/>
                        </a:spcAft>
                      </a:pPr>
                      <a:r>
                        <a:rPr lang="ru-RU" sz="1500" dirty="0">
                          <a:effectLst/>
                        </a:rPr>
                        <a:t>Размышление над содержанием и формой текста (5.5%)</a:t>
                      </a:r>
                      <a:endParaRPr lang="ru-RU" sz="1500" dirty="0">
                        <a:effectLst/>
                        <a:latin typeface="Calibri"/>
                        <a:ea typeface="Calibri"/>
                        <a:cs typeface="Times New Roman"/>
                      </a:endParaRPr>
                    </a:p>
                  </a:txBody>
                  <a:tcPr marL="107533" marR="107533" marT="43230" marB="43230"/>
                </a:tc>
                <a:tc>
                  <a:txBody>
                    <a:bodyPr/>
                    <a:lstStyle/>
                    <a:p>
                      <a:pPr algn="ctr">
                        <a:lnSpc>
                          <a:spcPct val="115000"/>
                        </a:lnSpc>
                        <a:spcAft>
                          <a:spcPts val="1000"/>
                        </a:spcAft>
                      </a:pPr>
                      <a:r>
                        <a:rPr lang="ru-RU" sz="1500" dirty="0">
                          <a:effectLst/>
                        </a:rPr>
                        <a:t>Оценивание качества и достоверности текста (1%)</a:t>
                      </a:r>
                    </a:p>
                    <a:p>
                      <a:pPr algn="ctr">
                        <a:lnSpc>
                          <a:spcPct val="115000"/>
                        </a:lnSpc>
                        <a:spcAft>
                          <a:spcPts val="1000"/>
                        </a:spcAft>
                      </a:pPr>
                      <a:r>
                        <a:rPr lang="ru-RU" sz="1500" dirty="0">
                          <a:effectLst/>
                        </a:rPr>
                        <a:t>Размышление над содержанием и формой текста (5.5%)</a:t>
                      </a:r>
                    </a:p>
                    <a:p>
                      <a:pPr algn="ctr">
                        <a:lnSpc>
                          <a:spcPct val="115000"/>
                        </a:lnSpc>
                        <a:spcAft>
                          <a:spcPts val="1000"/>
                        </a:spcAft>
                      </a:pPr>
                      <a:r>
                        <a:rPr lang="ru-RU" sz="1500" dirty="0">
                          <a:effectLst/>
                        </a:rPr>
                        <a:t>Обнаружение и устранение противоречий (18%) </a:t>
                      </a:r>
                      <a:endParaRPr lang="ru-RU" sz="1500" dirty="0">
                        <a:effectLst/>
                        <a:latin typeface="Calibri"/>
                        <a:ea typeface="Calibri"/>
                        <a:cs typeface="Times New Roman"/>
                      </a:endParaRPr>
                    </a:p>
                  </a:txBody>
                  <a:tcPr marL="107533" marR="107533" marT="43230" marB="43230"/>
                </a:tc>
              </a:tr>
            </a:tbl>
          </a:graphicData>
        </a:graphic>
      </p:graphicFrame>
      <p:sp>
        <p:nvSpPr>
          <p:cNvPr id="5" name="Овал 4"/>
          <p:cNvSpPr/>
          <p:nvPr/>
        </p:nvSpPr>
        <p:spPr>
          <a:xfrm>
            <a:off x="3601415" y="4878338"/>
            <a:ext cx="2993933" cy="576064"/>
          </a:xfrm>
          <a:prstGeom prst="ellipse">
            <a:avLst/>
          </a:prstGeom>
          <a:noFill/>
          <a:ln w="15875">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lIns="108823" tIns="54411" rIns="108823" bIns="54411" rtlCol="0" anchor="ctr"/>
          <a:lstStyle/>
          <a:p>
            <a:pPr algn="ctr"/>
            <a:endParaRPr lang="ru-RU"/>
          </a:p>
        </p:txBody>
      </p:sp>
      <p:sp>
        <p:nvSpPr>
          <p:cNvPr id="6" name="Овал 5"/>
          <p:cNvSpPr/>
          <p:nvPr/>
        </p:nvSpPr>
        <p:spPr>
          <a:xfrm>
            <a:off x="7063150" y="5670427"/>
            <a:ext cx="3648855" cy="792088"/>
          </a:xfrm>
          <a:prstGeom prst="ellipse">
            <a:avLst/>
          </a:prstGeom>
          <a:noFill/>
          <a:ln w="1905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lIns="108823" tIns="54411" rIns="108823" bIns="54411" rtlCol="0" anchor="ctr"/>
          <a:lstStyle/>
          <a:p>
            <a:pPr algn="ctr"/>
            <a:endParaRPr lang="ru-RU"/>
          </a:p>
        </p:txBody>
      </p:sp>
      <p:sp>
        <p:nvSpPr>
          <p:cNvPr id="7" name="Овал 6"/>
          <p:cNvSpPr/>
          <p:nvPr/>
        </p:nvSpPr>
        <p:spPr>
          <a:xfrm>
            <a:off x="7530952" y="1325443"/>
            <a:ext cx="3087493" cy="376125"/>
          </a:xfrm>
          <a:prstGeom prst="ellipse">
            <a:avLst/>
          </a:prstGeom>
          <a:noFill/>
          <a:ln w="15875">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lIns="108823" tIns="54411" rIns="108823" bIns="54411" rtlCol="0" anchor="ctr"/>
          <a:lstStyle/>
          <a:p>
            <a:pPr algn="ctr"/>
            <a:endParaRPr lang="ru-RU"/>
          </a:p>
        </p:txBody>
      </p:sp>
    </p:spTree>
    <p:extLst>
      <p:ext uri="{BB962C8B-B14F-4D97-AF65-F5344CB8AC3E}">
        <p14:creationId xmlns:p14="http://schemas.microsoft.com/office/powerpoint/2010/main" val="189464857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Содержимое 2"/>
          <p:cNvSpPr>
            <a:spLocks noGrp="1"/>
          </p:cNvSpPr>
          <p:nvPr>
            <p:ph idx="1"/>
          </p:nvPr>
        </p:nvSpPr>
        <p:spPr/>
        <p:txBody>
          <a:bodyPr>
            <a:normAutofit/>
          </a:bodyPr>
          <a:lstStyle/>
          <a:p>
            <a:pPr marL="514350" indent="-514350">
              <a:spcAft>
                <a:spcPts val="500"/>
              </a:spcAft>
              <a:buAutoNum type="arabicPeriod"/>
              <a:defRPr/>
            </a:pPr>
            <a:r>
              <a:rPr lang="ru-RU" b="1" dirty="0" smtClean="0">
                <a:solidFill>
                  <a:schemeClr val="accent6">
                    <a:lumMod val="75000"/>
                  </a:schemeClr>
                </a:solidFill>
              </a:rPr>
              <a:t>Введение</a:t>
            </a:r>
            <a:r>
              <a:rPr lang="en-US" b="1" dirty="0" smtClean="0">
                <a:solidFill>
                  <a:schemeClr val="accent6">
                    <a:lumMod val="75000"/>
                  </a:schemeClr>
                </a:solidFill>
              </a:rPr>
              <a:t>.</a:t>
            </a:r>
            <a:r>
              <a:rPr lang="ru-RU" b="1" dirty="0" smtClean="0">
                <a:solidFill>
                  <a:schemeClr val="accent6">
                    <a:lumMod val="75000"/>
                  </a:schemeClr>
                </a:solidFill>
              </a:rPr>
              <a:t> Функциональная грамотность и международный контекст развития исследований по функциональной грамотности</a:t>
            </a:r>
            <a:r>
              <a:rPr lang="en-US" b="1" dirty="0" smtClean="0">
                <a:solidFill>
                  <a:schemeClr val="accent6">
                    <a:lumMod val="75000"/>
                  </a:schemeClr>
                </a:solidFill>
              </a:rPr>
              <a:t>.</a:t>
            </a:r>
          </a:p>
          <a:p>
            <a:pPr marL="543860" indent="-543860">
              <a:lnSpc>
                <a:spcPct val="90000"/>
              </a:lnSpc>
              <a:buNone/>
              <a:defRPr/>
            </a:pPr>
            <a:endParaRPr lang="ru-RU" dirty="0" smtClean="0">
              <a:solidFill>
                <a:schemeClr val="accent6">
                  <a:lumMod val="75000"/>
                </a:schemeClr>
              </a:solidFill>
            </a:endParaRPr>
          </a:p>
          <a:p>
            <a:pPr marL="543860" indent="-543860">
              <a:lnSpc>
                <a:spcPct val="90000"/>
              </a:lnSpc>
              <a:buNone/>
              <a:defRPr/>
            </a:pPr>
            <a:endParaRPr lang="ru-RU" dirty="0" smtClean="0">
              <a:solidFill>
                <a:schemeClr val="accent6">
                  <a:lumMod val="75000"/>
                </a:schemeClr>
              </a:solidFill>
            </a:endParaRP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39825" y="269827"/>
            <a:ext cx="10692765" cy="775005"/>
          </a:xfrm>
        </p:spPr>
        <p:txBody>
          <a:bodyPr>
            <a:normAutofit fontScale="90000"/>
          </a:bodyPr>
          <a:lstStyle/>
          <a:p>
            <a:r>
              <a:rPr lang="ru-RU" dirty="0" smtClean="0"/>
              <a:t>Естественнонаучная грамотность  </a:t>
            </a:r>
            <a:br>
              <a:rPr lang="ru-RU" dirty="0" smtClean="0"/>
            </a:br>
            <a:r>
              <a:rPr lang="ru-RU" dirty="0" smtClean="0"/>
              <a:t>(исследование </a:t>
            </a:r>
            <a:r>
              <a:rPr lang="en-US" dirty="0" smtClean="0"/>
              <a:t>PISA)</a:t>
            </a:r>
            <a:endParaRPr lang="ru-RU" dirty="0"/>
          </a:p>
        </p:txBody>
      </p:sp>
      <p:sp>
        <p:nvSpPr>
          <p:cNvPr id="3" name="Содержимое 2"/>
          <p:cNvSpPr>
            <a:spLocks noGrp="1"/>
          </p:cNvSpPr>
          <p:nvPr>
            <p:ph idx="1"/>
          </p:nvPr>
        </p:nvSpPr>
        <p:spPr>
          <a:xfrm>
            <a:off x="594045" y="5670426"/>
            <a:ext cx="10692765" cy="729432"/>
          </a:xfrm>
        </p:spPr>
        <p:txBody>
          <a:bodyPr/>
          <a:lstStyle/>
          <a:p>
            <a:endParaRPr lang="ru-RU" dirty="0"/>
          </a:p>
        </p:txBody>
      </p:sp>
      <p:sp>
        <p:nvSpPr>
          <p:cNvPr id="5" name="Загнутый угол 4"/>
          <p:cNvSpPr/>
          <p:nvPr/>
        </p:nvSpPr>
        <p:spPr>
          <a:xfrm>
            <a:off x="899865" y="1709986"/>
            <a:ext cx="10297145" cy="3816424"/>
          </a:xfrm>
          <a:prstGeom prst="foldedCorner">
            <a:avLst/>
          </a:prstGeom>
          <a:solidFill>
            <a:schemeClr val="accent3">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lIns="91397" tIns="719664" rIns="91397" bIns="45699" rtlCol="0" anchor="ctr"/>
          <a:lstStyle/>
          <a:p>
            <a:pPr lvl="0" algn="just"/>
            <a:r>
              <a:rPr lang="ru-RU" sz="2400" b="1" i="1" dirty="0" smtClean="0">
                <a:solidFill>
                  <a:schemeClr val="accent3">
                    <a:lumMod val="50000"/>
                  </a:schemeClr>
                </a:solidFill>
                <a:latin typeface="Calibri" pitchFamily="34" charset="0"/>
                <a:cs typeface="Arial" pitchFamily="34" charset="0"/>
              </a:rPr>
              <a:t>	Естественнонаучная грамотность – это способность человека занимать активную гражданскую позицию по вопросам, связанным с естественными науками, и его готовность интересоваться естественнонаучными идеями. Естественнонаучно грамотный человек стремится участвовать в аргументированном обсуждении проблем, относящихся к естественным наукам и технологиям, что требует от него следующих компетентностей: научно объяснять явления, оценивать и планировать научные исследования, научно интерпретировать данные и доказательства.</a:t>
            </a:r>
            <a:endParaRPr lang="ru-RU" sz="4000" b="1" dirty="0" smtClean="0">
              <a:solidFill>
                <a:schemeClr val="accent3">
                  <a:lumMod val="50000"/>
                </a:schemeClr>
              </a:solidFill>
              <a:latin typeface="Arial" pitchFamily="34" charset="0"/>
              <a:cs typeface="Arial" pitchFamily="34" charset="0"/>
            </a:endParaRPr>
          </a:p>
          <a:p>
            <a:pPr algn="ctr"/>
            <a:endParaRPr lang="ru-RU" b="1" dirty="0">
              <a:solidFill>
                <a:schemeClr val="accent3">
                  <a:lumMod val="50000"/>
                </a:schemeClr>
              </a:solidFill>
            </a:endParaRPr>
          </a:p>
        </p:txBody>
      </p:sp>
      <p:pic>
        <p:nvPicPr>
          <p:cNvPr id="6" name="Picture 3"/>
          <p:cNvPicPr>
            <a:picLocks noChangeAspect="1" noChangeArrowheads="1"/>
          </p:cNvPicPr>
          <p:nvPr/>
        </p:nvPicPr>
        <p:blipFill>
          <a:blip r:embed="rId2" cstate="print">
            <a:clrChange>
              <a:clrFrom>
                <a:srgbClr val="FFFFFF"/>
              </a:clrFrom>
              <a:clrTo>
                <a:srgbClr val="FFFFFF">
                  <a:alpha val="0"/>
                </a:srgbClr>
              </a:clrTo>
            </a:clrChange>
          </a:blip>
          <a:stretch>
            <a:fillRect/>
          </a:stretch>
        </p:blipFill>
        <p:spPr bwMode="auto">
          <a:xfrm>
            <a:off x="179792" y="161907"/>
            <a:ext cx="1762463" cy="540000"/>
          </a:xfrm>
          <a:prstGeom prst="rect">
            <a:avLst/>
          </a:prstGeom>
          <a:noFill/>
          <a:ln>
            <a:noFill/>
          </a:ln>
        </p:spPr>
      </p:pic>
      <p:pic>
        <p:nvPicPr>
          <p:cNvPr id="7" name="Рисунок 6" descr="PISA_WebBanner6-01.jpg"/>
          <p:cNvPicPr>
            <a:picLocks noChangeAspect="1"/>
          </p:cNvPicPr>
          <p:nvPr/>
        </p:nvPicPr>
        <p:blipFill>
          <a:blip r:embed="rId3" cstate="print"/>
          <a:srcRect/>
          <a:stretch>
            <a:fillRect/>
          </a:stretch>
        </p:blipFill>
        <p:spPr>
          <a:xfrm>
            <a:off x="9947471" y="161907"/>
            <a:ext cx="1753599" cy="540000"/>
          </a:xfrm>
          <a:prstGeom prst="rect">
            <a:avLst/>
          </a:prstGeom>
        </p:spPr>
      </p:pic>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83841" y="574942"/>
            <a:ext cx="10692765" cy="775005"/>
          </a:xfrm>
        </p:spPr>
        <p:txBody>
          <a:bodyPr>
            <a:noAutofit/>
          </a:bodyPr>
          <a:lstStyle/>
          <a:p>
            <a:r>
              <a:rPr lang="ru-RU" sz="3600" dirty="0" smtClean="0"/>
              <a:t>Модель </a:t>
            </a:r>
            <a:r>
              <a:rPr lang="en-US" sz="3600" dirty="0" smtClean="0"/>
              <a:t/>
            </a:r>
            <a:br>
              <a:rPr lang="en-US" sz="3600" dirty="0" smtClean="0"/>
            </a:br>
            <a:r>
              <a:rPr lang="ru-RU" sz="3600" dirty="0" smtClean="0"/>
              <a:t>естественнонаучной грамотности исследования </a:t>
            </a:r>
            <a:r>
              <a:rPr lang="en-US" sz="3600" dirty="0" smtClean="0"/>
              <a:t>PISA-2015</a:t>
            </a:r>
            <a:endParaRPr lang="ru-RU" sz="3600" dirty="0"/>
          </a:p>
        </p:txBody>
      </p:sp>
      <p:pic>
        <p:nvPicPr>
          <p:cNvPr id="4" name="Picture 3"/>
          <p:cNvPicPr>
            <a:picLocks noChangeAspect="1" noChangeArrowheads="1"/>
          </p:cNvPicPr>
          <p:nvPr/>
        </p:nvPicPr>
        <p:blipFill>
          <a:blip r:embed="rId2" cstate="print">
            <a:clrChange>
              <a:clrFrom>
                <a:srgbClr val="FFFFFF"/>
              </a:clrFrom>
              <a:clrTo>
                <a:srgbClr val="FFFFFF">
                  <a:alpha val="0"/>
                </a:srgbClr>
              </a:clrTo>
            </a:clrChange>
          </a:blip>
          <a:stretch>
            <a:fillRect/>
          </a:stretch>
        </p:blipFill>
        <p:spPr bwMode="auto">
          <a:xfrm>
            <a:off x="179792" y="161907"/>
            <a:ext cx="1762463" cy="540000"/>
          </a:xfrm>
          <a:prstGeom prst="rect">
            <a:avLst/>
          </a:prstGeom>
          <a:noFill/>
          <a:ln>
            <a:noFill/>
          </a:ln>
        </p:spPr>
      </p:pic>
      <p:pic>
        <p:nvPicPr>
          <p:cNvPr id="5" name="Рисунок 4" descr="PISA_WebBanner6-01.jpg"/>
          <p:cNvPicPr>
            <a:picLocks noChangeAspect="1"/>
          </p:cNvPicPr>
          <p:nvPr/>
        </p:nvPicPr>
        <p:blipFill>
          <a:blip r:embed="rId3" cstate="print"/>
          <a:srcRect/>
          <a:stretch>
            <a:fillRect/>
          </a:stretch>
        </p:blipFill>
        <p:spPr>
          <a:xfrm>
            <a:off x="9947471" y="161907"/>
            <a:ext cx="1753599" cy="540000"/>
          </a:xfrm>
          <a:prstGeom prst="rect">
            <a:avLst/>
          </a:prstGeom>
        </p:spPr>
      </p:pic>
      <p:grpSp>
        <p:nvGrpSpPr>
          <p:cNvPr id="3" name="Группа 18"/>
          <p:cNvGrpSpPr/>
          <p:nvPr/>
        </p:nvGrpSpPr>
        <p:grpSpPr>
          <a:xfrm>
            <a:off x="2556053" y="2934123"/>
            <a:ext cx="1328209" cy="515939"/>
            <a:chOff x="0" y="0"/>
            <a:chExt cx="1328208" cy="515939"/>
          </a:xfrm>
        </p:grpSpPr>
        <p:sp>
          <p:nvSpPr>
            <p:cNvPr id="23" name="Bent Arrow 6"/>
            <p:cNvSpPr/>
            <p:nvPr/>
          </p:nvSpPr>
          <p:spPr>
            <a:xfrm rot="5400000">
              <a:off x="406134" y="-406134"/>
              <a:ext cx="515939" cy="1328208"/>
            </a:xfrm>
            <a:custGeom>
              <a:avLst/>
              <a:gdLst>
                <a:gd name="connsiteX0" fmla="*/ 0 w 721782"/>
                <a:gd name="connsiteY0" fmla="*/ 1299634 h 1299634"/>
                <a:gd name="connsiteX1" fmla="*/ 0 w 721782"/>
                <a:gd name="connsiteY1" fmla="*/ 705621 h 1299634"/>
                <a:gd name="connsiteX2" fmla="*/ 605972 w 721782"/>
                <a:gd name="connsiteY2" fmla="*/ 99649 h 1299634"/>
                <a:gd name="connsiteX3" fmla="*/ 605972 w 721782"/>
                <a:gd name="connsiteY3" fmla="*/ 99649 h 1299634"/>
                <a:gd name="connsiteX4" fmla="*/ 605972 w 721782"/>
                <a:gd name="connsiteY4" fmla="*/ 0 h 1299634"/>
                <a:gd name="connsiteX5" fmla="*/ 721782 w 721782"/>
                <a:gd name="connsiteY5" fmla="*/ 99649 h 1299634"/>
                <a:gd name="connsiteX6" fmla="*/ 605972 w 721782"/>
                <a:gd name="connsiteY6" fmla="*/ 199298 h 1299634"/>
                <a:gd name="connsiteX7" fmla="*/ 605972 w 721782"/>
                <a:gd name="connsiteY7" fmla="*/ 99649 h 1299634"/>
                <a:gd name="connsiteX8" fmla="*/ 605972 w 721782"/>
                <a:gd name="connsiteY8" fmla="*/ 99649 h 1299634"/>
                <a:gd name="connsiteX9" fmla="*/ 0 w 721782"/>
                <a:gd name="connsiteY9" fmla="*/ 705621 h 1299634"/>
                <a:gd name="connsiteX10" fmla="*/ 0 w 721782"/>
                <a:gd name="connsiteY10" fmla="*/ 1299634 h 1299634"/>
                <a:gd name="connsiteX0" fmla="*/ 0 w 721782"/>
                <a:gd name="connsiteY0" fmla="*/ 1199985 h 1199985"/>
                <a:gd name="connsiteX1" fmla="*/ 0 w 721782"/>
                <a:gd name="connsiteY1" fmla="*/ 605972 h 1199985"/>
                <a:gd name="connsiteX2" fmla="*/ 605972 w 721782"/>
                <a:gd name="connsiteY2" fmla="*/ 0 h 1199985"/>
                <a:gd name="connsiteX3" fmla="*/ 605972 w 721782"/>
                <a:gd name="connsiteY3" fmla="*/ 0 h 1199985"/>
                <a:gd name="connsiteX4" fmla="*/ 605972 w 721782"/>
                <a:gd name="connsiteY4" fmla="*/ 363 h 1199985"/>
                <a:gd name="connsiteX5" fmla="*/ 721782 w 721782"/>
                <a:gd name="connsiteY5" fmla="*/ 0 h 1199985"/>
                <a:gd name="connsiteX6" fmla="*/ 605972 w 721782"/>
                <a:gd name="connsiteY6" fmla="*/ 99649 h 1199985"/>
                <a:gd name="connsiteX7" fmla="*/ 605972 w 721782"/>
                <a:gd name="connsiteY7" fmla="*/ 0 h 1199985"/>
                <a:gd name="connsiteX8" fmla="*/ 605972 w 721782"/>
                <a:gd name="connsiteY8" fmla="*/ 0 h 1199985"/>
                <a:gd name="connsiteX9" fmla="*/ 0 w 721782"/>
                <a:gd name="connsiteY9" fmla="*/ 605972 h 1199985"/>
                <a:gd name="connsiteX10" fmla="*/ 0 w 721782"/>
                <a:gd name="connsiteY10" fmla="*/ 1199985 h 1199985"/>
                <a:gd name="connsiteX0" fmla="*/ 0 w 721782"/>
                <a:gd name="connsiteY0" fmla="*/ 1199985 h 1199985"/>
                <a:gd name="connsiteX1" fmla="*/ 0 w 721782"/>
                <a:gd name="connsiteY1" fmla="*/ 605972 h 1199985"/>
                <a:gd name="connsiteX2" fmla="*/ 605972 w 721782"/>
                <a:gd name="connsiteY2" fmla="*/ 0 h 1199985"/>
                <a:gd name="connsiteX3" fmla="*/ 605972 w 721782"/>
                <a:gd name="connsiteY3" fmla="*/ 0 h 1199985"/>
                <a:gd name="connsiteX4" fmla="*/ 605972 w 721782"/>
                <a:gd name="connsiteY4" fmla="*/ 363 h 1199985"/>
                <a:gd name="connsiteX5" fmla="*/ 721782 w 721782"/>
                <a:gd name="connsiteY5" fmla="*/ 0 h 1199985"/>
                <a:gd name="connsiteX6" fmla="*/ 608357 w 721782"/>
                <a:gd name="connsiteY6" fmla="*/ 2018 h 1199985"/>
                <a:gd name="connsiteX7" fmla="*/ 605972 w 721782"/>
                <a:gd name="connsiteY7" fmla="*/ 0 h 1199985"/>
                <a:gd name="connsiteX8" fmla="*/ 605972 w 721782"/>
                <a:gd name="connsiteY8" fmla="*/ 0 h 1199985"/>
                <a:gd name="connsiteX9" fmla="*/ 0 w 721782"/>
                <a:gd name="connsiteY9" fmla="*/ 605972 h 1199985"/>
                <a:gd name="connsiteX10" fmla="*/ 0 w 721782"/>
                <a:gd name="connsiteY10" fmla="*/ 1199985 h 11999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721782" h="1199985">
                  <a:moveTo>
                    <a:pt x="0" y="1199985"/>
                  </a:moveTo>
                  <a:lnTo>
                    <a:pt x="0" y="605972"/>
                  </a:lnTo>
                  <a:cubicBezTo>
                    <a:pt x="0" y="271303"/>
                    <a:pt x="271303" y="0"/>
                    <a:pt x="605972" y="0"/>
                  </a:cubicBezTo>
                  <a:lnTo>
                    <a:pt x="605972" y="0"/>
                  </a:lnTo>
                  <a:lnTo>
                    <a:pt x="605972" y="363"/>
                  </a:lnTo>
                  <a:lnTo>
                    <a:pt x="721782" y="0"/>
                  </a:lnTo>
                  <a:lnTo>
                    <a:pt x="608357" y="2018"/>
                  </a:lnTo>
                  <a:lnTo>
                    <a:pt x="605972" y="0"/>
                  </a:lnTo>
                  <a:lnTo>
                    <a:pt x="605972" y="0"/>
                  </a:lnTo>
                  <a:cubicBezTo>
                    <a:pt x="271303" y="0"/>
                    <a:pt x="0" y="271303"/>
                    <a:pt x="0" y="605972"/>
                  </a:cubicBezTo>
                  <a:lnTo>
                    <a:pt x="0" y="1199985"/>
                  </a:lnTo>
                  <a:close/>
                </a:path>
              </a:pathLst>
            </a:custGeom>
            <a:solidFill>
              <a:schemeClr val="tx1"/>
            </a:solidFill>
            <a:ln>
              <a:solidFill>
                <a:sysClr val="windowText" lastClr="000000"/>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endParaRPr lang="en-GB" dirty="0">
                <a:solidFill>
                  <a:schemeClr val="tx1"/>
                </a:solidFill>
              </a:endParaRPr>
            </a:p>
          </p:txBody>
        </p:sp>
      </p:grpSp>
      <p:grpSp>
        <p:nvGrpSpPr>
          <p:cNvPr id="6" name="Группа 19"/>
          <p:cNvGrpSpPr/>
          <p:nvPr/>
        </p:nvGrpSpPr>
        <p:grpSpPr>
          <a:xfrm>
            <a:off x="5436374" y="3582194"/>
            <a:ext cx="4470135" cy="515939"/>
            <a:chOff x="0" y="0"/>
            <a:chExt cx="4470135" cy="515939"/>
          </a:xfrm>
        </p:grpSpPr>
        <p:sp>
          <p:nvSpPr>
            <p:cNvPr id="21" name="Bent Arrow 5"/>
            <p:cNvSpPr/>
            <p:nvPr/>
          </p:nvSpPr>
          <p:spPr>
            <a:xfrm rot="5400000">
              <a:off x="1996943" y="-1973130"/>
              <a:ext cx="500062" cy="4446323"/>
            </a:xfrm>
            <a:custGeom>
              <a:avLst/>
              <a:gdLst>
                <a:gd name="connsiteX0" fmla="*/ 0 w 721782"/>
                <a:gd name="connsiteY0" fmla="*/ 3668184 h 3668184"/>
                <a:gd name="connsiteX1" fmla="*/ 0 w 721782"/>
                <a:gd name="connsiteY1" fmla="*/ 705621 h 3668184"/>
                <a:gd name="connsiteX2" fmla="*/ 605972 w 721782"/>
                <a:gd name="connsiteY2" fmla="*/ 99649 h 3668184"/>
                <a:gd name="connsiteX3" fmla="*/ 605972 w 721782"/>
                <a:gd name="connsiteY3" fmla="*/ 99649 h 3668184"/>
                <a:gd name="connsiteX4" fmla="*/ 605972 w 721782"/>
                <a:gd name="connsiteY4" fmla="*/ 0 h 3668184"/>
                <a:gd name="connsiteX5" fmla="*/ 721782 w 721782"/>
                <a:gd name="connsiteY5" fmla="*/ 99649 h 3668184"/>
                <a:gd name="connsiteX6" fmla="*/ 605972 w 721782"/>
                <a:gd name="connsiteY6" fmla="*/ 199298 h 3668184"/>
                <a:gd name="connsiteX7" fmla="*/ 605972 w 721782"/>
                <a:gd name="connsiteY7" fmla="*/ 99649 h 3668184"/>
                <a:gd name="connsiteX8" fmla="*/ 605972 w 721782"/>
                <a:gd name="connsiteY8" fmla="*/ 99649 h 3668184"/>
                <a:gd name="connsiteX9" fmla="*/ 0 w 721782"/>
                <a:gd name="connsiteY9" fmla="*/ 705621 h 3668184"/>
                <a:gd name="connsiteX10" fmla="*/ 0 w 721782"/>
                <a:gd name="connsiteY10" fmla="*/ 3668184 h 3668184"/>
                <a:gd name="connsiteX0" fmla="*/ 0 w 721782"/>
                <a:gd name="connsiteY0" fmla="*/ 3668184 h 3668184"/>
                <a:gd name="connsiteX1" fmla="*/ 0 w 721782"/>
                <a:gd name="connsiteY1" fmla="*/ 705621 h 3668184"/>
                <a:gd name="connsiteX2" fmla="*/ 605972 w 721782"/>
                <a:gd name="connsiteY2" fmla="*/ 99649 h 3668184"/>
                <a:gd name="connsiteX3" fmla="*/ 605972 w 721782"/>
                <a:gd name="connsiteY3" fmla="*/ 99649 h 3668184"/>
                <a:gd name="connsiteX4" fmla="*/ 605972 w 721782"/>
                <a:gd name="connsiteY4" fmla="*/ 0 h 3668184"/>
                <a:gd name="connsiteX5" fmla="*/ 721782 w 721782"/>
                <a:gd name="connsiteY5" fmla="*/ 99649 h 3668184"/>
                <a:gd name="connsiteX6" fmla="*/ 603591 w 721782"/>
                <a:gd name="connsiteY6" fmla="*/ 101667 h 3668184"/>
                <a:gd name="connsiteX7" fmla="*/ 605972 w 721782"/>
                <a:gd name="connsiteY7" fmla="*/ 99649 h 3668184"/>
                <a:gd name="connsiteX8" fmla="*/ 605972 w 721782"/>
                <a:gd name="connsiteY8" fmla="*/ 99649 h 3668184"/>
                <a:gd name="connsiteX9" fmla="*/ 0 w 721782"/>
                <a:gd name="connsiteY9" fmla="*/ 705621 h 3668184"/>
                <a:gd name="connsiteX10" fmla="*/ 0 w 721782"/>
                <a:gd name="connsiteY10" fmla="*/ 3668184 h 3668184"/>
                <a:gd name="connsiteX0" fmla="*/ 0 w 721782"/>
                <a:gd name="connsiteY0" fmla="*/ 3570552 h 3570552"/>
                <a:gd name="connsiteX1" fmla="*/ 0 w 721782"/>
                <a:gd name="connsiteY1" fmla="*/ 607989 h 3570552"/>
                <a:gd name="connsiteX2" fmla="*/ 605972 w 721782"/>
                <a:gd name="connsiteY2" fmla="*/ 2017 h 3570552"/>
                <a:gd name="connsiteX3" fmla="*/ 605972 w 721782"/>
                <a:gd name="connsiteY3" fmla="*/ 2017 h 3570552"/>
                <a:gd name="connsiteX4" fmla="*/ 603591 w 721782"/>
                <a:gd name="connsiteY4" fmla="*/ 0 h 3570552"/>
                <a:gd name="connsiteX5" fmla="*/ 721782 w 721782"/>
                <a:gd name="connsiteY5" fmla="*/ 2017 h 3570552"/>
                <a:gd name="connsiteX6" fmla="*/ 603591 w 721782"/>
                <a:gd name="connsiteY6" fmla="*/ 4035 h 3570552"/>
                <a:gd name="connsiteX7" fmla="*/ 605972 w 721782"/>
                <a:gd name="connsiteY7" fmla="*/ 2017 h 3570552"/>
                <a:gd name="connsiteX8" fmla="*/ 605972 w 721782"/>
                <a:gd name="connsiteY8" fmla="*/ 2017 h 3570552"/>
                <a:gd name="connsiteX9" fmla="*/ 0 w 721782"/>
                <a:gd name="connsiteY9" fmla="*/ 607989 h 3570552"/>
                <a:gd name="connsiteX10" fmla="*/ 0 w 721782"/>
                <a:gd name="connsiteY10" fmla="*/ 3570552 h 35705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721782" h="3570552">
                  <a:moveTo>
                    <a:pt x="0" y="3570552"/>
                  </a:moveTo>
                  <a:lnTo>
                    <a:pt x="0" y="607989"/>
                  </a:lnTo>
                  <a:cubicBezTo>
                    <a:pt x="0" y="273320"/>
                    <a:pt x="271303" y="2017"/>
                    <a:pt x="605972" y="2017"/>
                  </a:cubicBezTo>
                  <a:lnTo>
                    <a:pt x="605972" y="2017"/>
                  </a:lnTo>
                  <a:lnTo>
                    <a:pt x="603591" y="0"/>
                  </a:lnTo>
                  <a:lnTo>
                    <a:pt x="721782" y="2017"/>
                  </a:lnTo>
                  <a:lnTo>
                    <a:pt x="603591" y="4035"/>
                  </a:lnTo>
                  <a:lnTo>
                    <a:pt x="605972" y="2017"/>
                  </a:lnTo>
                  <a:lnTo>
                    <a:pt x="605972" y="2017"/>
                  </a:lnTo>
                  <a:cubicBezTo>
                    <a:pt x="271303" y="2017"/>
                    <a:pt x="0" y="273320"/>
                    <a:pt x="0" y="607989"/>
                  </a:cubicBezTo>
                  <a:lnTo>
                    <a:pt x="0" y="3570552"/>
                  </a:lnTo>
                  <a:close/>
                </a:path>
              </a:pathLst>
            </a:custGeom>
            <a:solidFill>
              <a:schemeClr val="tx1"/>
            </a:solidFill>
            <a:ln>
              <a:solidFill>
                <a:sysClr val="windowText" lastClr="000000"/>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endParaRPr lang="en-GB" dirty="0">
                <a:solidFill>
                  <a:schemeClr val="tx1"/>
                </a:solidFill>
              </a:endParaRPr>
            </a:p>
          </p:txBody>
        </p:sp>
        <p:sp>
          <p:nvSpPr>
            <p:cNvPr id="22" name="Bent Arrow 6"/>
            <p:cNvSpPr/>
            <p:nvPr/>
          </p:nvSpPr>
          <p:spPr>
            <a:xfrm rot="5400000">
              <a:off x="406134" y="-406134"/>
              <a:ext cx="515939" cy="1328208"/>
            </a:xfrm>
            <a:custGeom>
              <a:avLst/>
              <a:gdLst>
                <a:gd name="connsiteX0" fmla="*/ 0 w 721782"/>
                <a:gd name="connsiteY0" fmla="*/ 1299634 h 1299634"/>
                <a:gd name="connsiteX1" fmla="*/ 0 w 721782"/>
                <a:gd name="connsiteY1" fmla="*/ 705621 h 1299634"/>
                <a:gd name="connsiteX2" fmla="*/ 605972 w 721782"/>
                <a:gd name="connsiteY2" fmla="*/ 99649 h 1299634"/>
                <a:gd name="connsiteX3" fmla="*/ 605972 w 721782"/>
                <a:gd name="connsiteY3" fmla="*/ 99649 h 1299634"/>
                <a:gd name="connsiteX4" fmla="*/ 605972 w 721782"/>
                <a:gd name="connsiteY4" fmla="*/ 0 h 1299634"/>
                <a:gd name="connsiteX5" fmla="*/ 721782 w 721782"/>
                <a:gd name="connsiteY5" fmla="*/ 99649 h 1299634"/>
                <a:gd name="connsiteX6" fmla="*/ 605972 w 721782"/>
                <a:gd name="connsiteY6" fmla="*/ 199298 h 1299634"/>
                <a:gd name="connsiteX7" fmla="*/ 605972 w 721782"/>
                <a:gd name="connsiteY7" fmla="*/ 99649 h 1299634"/>
                <a:gd name="connsiteX8" fmla="*/ 605972 w 721782"/>
                <a:gd name="connsiteY8" fmla="*/ 99649 h 1299634"/>
                <a:gd name="connsiteX9" fmla="*/ 0 w 721782"/>
                <a:gd name="connsiteY9" fmla="*/ 705621 h 1299634"/>
                <a:gd name="connsiteX10" fmla="*/ 0 w 721782"/>
                <a:gd name="connsiteY10" fmla="*/ 1299634 h 1299634"/>
                <a:gd name="connsiteX0" fmla="*/ 0 w 721782"/>
                <a:gd name="connsiteY0" fmla="*/ 1199985 h 1199985"/>
                <a:gd name="connsiteX1" fmla="*/ 0 w 721782"/>
                <a:gd name="connsiteY1" fmla="*/ 605972 h 1199985"/>
                <a:gd name="connsiteX2" fmla="*/ 605972 w 721782"/>
                <a:gd name="connsiteY2" fmla="*/ 0 h 1199985"/>
                <a:gd name="connsiteX3" fmla="*/ 605972 w 721782"/>
                <a:gd name="connsiteY3" fmla="*/ 0 h 1199985"/>
                <a:gd name="connsiteX4" fmla="*/ 605972 w 721782"/>
                <a:gd name="connsiteY4" fmla="*/ 363 h 1199985"/>
                <a:gd name="connsiteX5" fmla="*/ 721782 w 721782"/>
                <a:gd name="connsiteY5" fmla="*/ 0 h 1199985"/>
                <a:gd name="connsiteX6" fmla="*/ 605972 w 721782"/>
                <a:gd name="connsiteY6" fmla="*/ 99649 h 1199985"/>
                <a:gd name="connsiteX7" fmla="*/ 605972 w 721782"/>
                <a:gd name="connsiteY7" fmla="*/ 0 h 1199985"/>
                <a:gd name="connsiteX8" fmla="*/ 605972 w 721782"/>
                <a:gd name="connsiteY8" fmla="*/ 0 h 1199985"/>
                <a:gd name="connsiteX9" fmla="*/ 0 w 721782"/>
                <a:gd name="connsiteY9" fmla="*/ 605972 h 1199985"/>
                <a:gd name="connsiteX10" fmla="*/ 0 w 721782"/>
                <a:gd name="connsiteY10" fmla="*/ 1199985 h 1199985"/>
                <a:gd name="connsiteX0" fmla="*/ 0 w 721782"/>
                <a:gd name="connsiteY0" fmla="*/ 1199985 h 1199985"/>
                <a:gd name="connsiteX1" fmla="*/ 0 w 721782"/>
                <a:gd name="connsiteY1" fmla="*/ 605972 h 1199985"/>
                <a:gd name="connsiteX2" fmla="*/ 605972 w 721782"/>
                <a:gd name="connsiteY2" fmla="*/ 0 h 1199985"/>
                <a:gd name="connsiteX3" fmla="*/ 605972 w 721782"/>
                <a:gd name="connsiteY3" fmla="*/ 0 h 1199985"/>
                <a:gd name="connsiteX4" fmla="*/ 605972 w 721782"/>
                <a:gd name="connsiteY4" fmla="*/ 363 h 1199985"/>
                <a:gd name="connsiteX5" fmla="*/ 721782 w 721782"/>
                <a:gd name="connsiteY5" fmla="*/ 0 h 1199985"/>
                <a:gd name="connsiteX6" fmla="*/ 608357 w 721782"/>
                <a:gd name="connsiteY6" fmla="*/ 2018 h 1199985"/>
                <a:gd name="connsiteX7" fmla="*/ 605972 w 721782"/>
                <a:gd name="connsiteY7" fmla="*/ 0 h 1199985"/>
                <a:gd name="connsiteX8" fmla="*/ 605972 w 721782"/>
                <a:gd name="connsiteY8" fmla="*/ 0 h 1199985"/>
                <a:gd name="connsiteX9" fmla="*/ 0 w 721782"/>
                <a:gd name="connsiteY9" fmla="*/ 605972 h 1199985"/>
                <a:gd name="connsiteX10" fmla="*/ 0 w 721782"/>
                <a:gd name="connsiteY10" fmla="*/ 1199985 h 11999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721782" h="1199985">
                  <a:moveTo>
                    <a:pt x="0" y="1199985"/>
                  </a:moveTo>
                  <a:lnTo>
                    <a:pt x="0" y="605972"/>
                  </a:lnTo>
                  <a:cubicBezTo>
                    <a:pt x="0" y="271303"/>
                    <a:pt x="271303" y="0"/>
                    <a:pt x="605972" y="0"/>
                  </a:cubicBezTo>
                  <a:lnTo>
                    <a:pt x="605972" y="0"/>
                  </a:lnTo>
                  <a:lnTo>
                    <a:pt x="605972" y="363"/>
                  </a:lnTo>
                  <a:lnTo>
                    <a:pt x="721782" y="0"/>
                  </a:lnTo>
                  <a:lnTo>
                    <a:pt x="608357" y="2018"/>
                  </a:lnTo>
                  <a:lnTo>
                    <a:pt x="605972" y="0"/>
                  </a:lnTo>
                  <a:lnTo>
                    <a:pt x="605972" y="0"/>
                  </a:lnTo>
                  <a:cubicBezTo>
                    <a:pt x="271303" y="0"/>
                    <a:pt x="0" y="271303"/>
                    <a:pt x="0" y="605972"/>
                  </a:cubicBezTo>
                  <a:lnTo>
                    <a:pt x="0" y="1199985"/>
                  </a:lnTo>
                  <a:close/>
                </a:path>
              </a:pathLst>
            </a:custGeom>
            <a:solidFill>
              <a:schemeClr val="tx1"/>
            </a:solidFill>
            <a:ln>
              <a:solidFill>
                <a:sysClr val="windowText" lastClr="000000"/>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endParaRPr lang="en-GB" dirty="0">
                <a:solidFill>
                  <a:schemeClr val="tx1"/>
                </a:solidFill>
              </a:endParaRPr>
            </a:p>
          </p:txBody>
        </p:sp>
      </p:grpSp>
      <p:grpSp>
        <p:nvGrpSpPr>
          <p:cNvPr id="7" name="Group 1"/>
          <p:cNvGrpSpPr>
            <a:grpSpLocks/>
          </p:cNvGrpSpPr>
          <p:nvPr/>
        </p:nvGrpSpPr>
        <p:grpSpPr bwMode="auto">
          <a:xfrm>
            <a:off x="467818" y="1998018"/>
            <a:ext cx="10945216" cy="4536504"/>
            <a:chOff x="1215" y="1635"/>
            <a:chExt cx="9855" cy="4140"/>
          </a:xfrm>
        </p:grpSpPr>
        <p:sp>
          <p:nvSpPr>
            <p:cNvPr id="27661" name="AutoShape 13"/>
            <p:cNvSpPr>
              <a:spLocks noChangeArrowheads="1"/>
            </p:cNvSpPr>
            <p:nvPr/>
          </p:nvSpPr>
          <p:spPr bwMode="auto">
            <a:xfrm>
              <a:off x="1215" y="1635"/>
              <a:ext cx="9855" cy="4140"/>
            </a:xfrm>
            <a:prstGeom prst="roundRect">
              <a:avLst>
                <a:gd name="adj" fmla="val 16667"/>
              </a:avLst>
            </a:prstGeom>
            <a:solidFill>
              <a:srgbClr val="FFFFFF">
                <a:alpha val="43137"/>
              </a:srgbClr>
            </a:solidFill>
            <a:ln w="9525">
              <a:solidFill>
                <a:srgbClr val="76923C"/>
              </a:solidFill>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8" name="Group 2"/>
            <p:cNvGrpSpPr>
              <a:grpSpLocks/>
            </p:cNvGrpSpPr>
            <p:nvPr/>
          </p:nvGrpSpPr>
          <p:grpSpPr bwMode="auto">
            <a:xfrm>
              <a:off x="1302" y="1701"/>
              <a:ext cx="9573" cy="3940"/>
              <a:chOff x="1302" y="792"/>
              <a:chExt cx="9573" cy="3940"/>
            </a:xfrm>
          </p:grpSpPr>
          <p:sp>
            <p:nvSpPr>
              <p:cNvPr id="27651" name="AutoShape 3"/>
              <p:cNvSpPr>
                <a:spLocks noChangeArrowheads="1"/>
              </p:cNvSpPr>
              <p:nvPr/>
            </p:nvSpPr>
            <p:spPr bwMode="auto">
              <a:xfrm>
                <a:off x="1302" y="1267"/>
                <a:ext cx="1853" cy="2052"/>
              </a:xfrm>
              <a:prstGeom prst="roundRect">
                <a:avLst>
                  <a:gd name="adj" fmla="val 16667"/>
                </a:avLst>
              </a:prstGeom>
              <a:solidFill>
                <a:srgbClr val="C2D69B"/>
              </a:solidFill>
              <a:ln w="9525">
                <a:solidFill>
                  <a:srgbClr val="C2D69B"/>
                </a:solidFill>
                <a:round/>
                <a:headEnd/>
                <a:tailEnd/>
              </a:ln>
            </p:spPr>
            <p:txBody>
              <a:bodyPr vert="horz" wrap="square" lIns="91440" tIns="45720" rIns="91440" bIns="45720" numCol="1" anchor="t" anchorCtr="0" compatLnSpc="1">
                <a:prstTxWarp prst="textNoShape">
                  <a:avLst/>
                </a:prstTxWarp>
              </a:bodyPr>
              <a:lstStyle/>
              <a:p>
                <a:pPr algn="ctr" defTabSz="913973" fontAlgn="base">
                  <a:spcBef>
                    <a:spcPct val="0"/>
                  </a:spcBef>
                  <a:spcAft>
                    <a:spcPts val="1000"/>
                  </a:spcAft>
                </a:pPr>
                <a:r>
                  <a:rPr lang="en-US" sz="2400" b="1" dirty="0" err="1" smtClean="0">
                    <a:latin typeface="Calibri" pitchFamily="34" charset="0"/>
                    <a:cs typeface="Arial" pitchFamily="34" charset="0"/>
                  </a:rPr>
                  <a:t>Контексты</a:t>
                </a:r>
                <a:endParaRPr lang="ru-RU" sz="2400" dirty="0" smtClean="0">
                  <a:latin typeface="Arial" pitchFamily="34" charset="0"/>
                  <a:cs typeface="Arial" pitchFamily="34" charset="0"/>
                </a:endParaRPr>
              </a:p>
            </p:txBody>
          </p:sp>
          <p:sp>
            <p:nvSpPr>
              <p:cNvPr id="27652" name="AutoShape 4"/>
              <p:cNvSpPr>
                <a:spLocks noChangeArrowheads="1"/>
              </p:cNvSpPr>
              <p:nvPr/>
            </p:nvSpPr>
            <p:spPr bwMode="auto">
              <a:xfrm>
                <a:off x="1379" y="1798"/>
                <a:ext cx="1731" cy="1421"/>
              </a:xfrm>
              <a:prstGeom prst="roundRect">
                <a:avLst>
                  <a:gd name="adj" fmla="val 16667"/>
                </a:avLst>
              </a:prstGeom>
              <a:solidFill>
                <a:srgbClr val="EAF1DD"/>
              </a:solidFill>
              <a:ln w="9525">
                <a:solidFill>
                  <a:srgbClr val="FFFFFF"/>
                </a:solidFill>
                <a:round/>
                <a:headEnd/>
                <a:tailEnd/>
              </a:ln>
            </p:spPr>
            <p:txBody>
              <a:bodyPr vert="horz" wrap="square" lIns="0" tIns="0" rIns="0" bIns="0" numCol="1" anchor="t" anchorCtr="0" compatLnSpc="1">
                <a:prstTxWarp prst="textNoShape">
                  <a:avLst/>
                </a:prstTxWarp>
              </a:bodyPr>
              <a:lstStyle/>
              <a:p>
                <a:pPr algn="ctr" defTabSz="913973" fontAlgn="base">
                  <a:lnSpc>
                    <a:spcPct val="56000"/>
                  </a:lnSpc>
                  <a:spcBef>
                    <a:spcPct val="0"/>
                  </a:spcBef>
                  <a:spcAft>
                    <a:spcPts val="1000"/>
                  </a:spcAft>
                </a:pPr>
                <a:r>
                  <a:rPr lang="ru-RU" sz="1600" dirty="0" smtClean="0">
                    <a:latin typeface="Calibri" pitchFamily="34" charset="0"/>
                    <a:cs typeface="Arial" pitchFamily="34" charset="0"/>
                  </a:rPr>
                  <a:t>Личные, местные/национальные и глобальные проблемы, как современные, так и исторические, которые требуют понимания вопросов науки и технологий.</a:t>
                </a:r>
                <a:endParaRPr lang="ru-RU" sz="1600" dirty="0" smtClean="0">
                  <a:latin typeface="Arial" pitchFamily="34" charset="0"/>
                  <a:cs typeface="Arial" pitchFamily="34" charset="0"/>
                </a:endParaRPr>
              </a:p>
            </p:txBody>
          </p:sp>
          <p:sp>
            <p:nvSpPr>
              <p:cNvPr id="27653" name="AutoShape 5"/>
              <p:cNvSpPr>
                <a:spLocks noChangeArrowheads="1"/>
              </p:cNvSpPr>
              <p:nvPr/>
            </p:nvSpPr>
            <p:spPr bwMode="auto">
              <a:xfrm>
                <a:off x="3298" y="1738"/>
                <a:ext cx="2426" cy="1971"/>
              </a:xfrm>
              <a:prstGeom prst="roundRect">
                <a:avLst>
                  <a:gd name="adj" fmla="val 16667"/>
                </a:avLst>
              </a:prstGeom>
              <a:solidFill>
                <a:srgbClr val="9BBB59"/>
              </a:solidFill>
              <a:ln w="9525">
                <a:solidFill>
                  <a:srgbClr val="9BBB59"/>
                </a:solidFill>
                <a:round/>
                <a:headEnd/>
                <a:tailEnd/>
              </a:ln>
            </p:spPr>
            <p:txBody>
              <a:bodyPr vert="horz" wrap="square" lIns="91440" tIns="45720" rIns="91440" bIns="45720" numCol="1" anchor="t" anchorCtr="0" compatLnSpc="1">
                <a:prstTxWarp prst="textNoShape">
                  <a:avLst/>
                </a:prstTxWarp>
              </a:bodyPr>
              <a:lstStyle/>
              <a:p>
                <a:pPr algn="ctr" defTabSz="913973" fontAlgn="base">
                  <a:spcBef>
                    <a:spcPct val="0"/>
                  </a:spcBef>
                  <a:spcAft>
                    <a:spcPts val="1000"/>
                  </a:spcAft>
                </a:pPr>
                <a:r>
                  <a:rPr lang="en-US" sz="2400" b="1" dirty="0" err="1" smtClean="0">
                    <a:solidFill>
                      <a:srgbClr val="FFFFFF"/>
                    </a:solidFill>
                    <a:latin typeface="Calibri" pitchFamily="34" charset="0"/>
                    <a:cs typeface="Arial" pitchFamily="34" charset="0"/>
                  </a:rPr>
                  <a:t>Ко</a:t>
                </a:r>
                <a:r>
                  <a:rPr lang="ru-RU" sz="2400" b="1" dirty="0" err="1" smtClean="0">
                    <a:solidFill>
                      <a:srgbClr val="FFFFFF"/>
                    </a:solidFill>
                    <a:latin typeface="Calibri" pitchFamily="34" charset="0"/>
                    <a:cs typeface="Arial" pitchFamily="34" charset="0"/>
                  </a:rPr>
                  <a:t>мпетенции</a:t>
                </a:r>
                <a:endParaRPr lang="ru-RU" sz="2400" dirty="0" smtClean="0">
                  <a:latin typeface="Arial" pitchFamily="34" charset="0"/>
                  <a:cs typeface="Arial" pitchFamily="34" charset="0"/>
                </a:endParaRPr>
              </a:p>
            </p:txBody>
          </p:sp>
          <p:sp>
            <p:nvSpPr>
              <p:cNvPr id="27654" name="AutoShape 6"/>
              <p:cNvSpPr>
                <a:spLocks noChangeArrowheads="1"/>
              </p:cNvSpPr>
              <p:nvPr/>
            </p:nvSpPr>
            <p:spPr bwMode="auto">
              <a:xfrm>
                <a:off x="3391" y="2285"/>
                <a:ext cx="2277" cy="1332"/>
              </a:xfrm>
              <a:prstGeom prst="roundRect">
                <a:avLst>
                  <a:gd name="adj" fmla="val 16667"/>
                </a:avLst>
              </a:prstGeom>
              <a:solidFill>
                <a:srgbClr val="4E6128"/>
              </a:solidFill>
              <a:ln w="9525">
                <a:solidFill>
                  <a:srgbClr val="4E6128"/>
                </a:solidFill>
                <a:round/>
                <a:headEnd/>
                <a:tailEnd/>
              </a:ln>
            </p:spPr>
            <p:txBody>
              <a:bodyPr vert="horz" wrap="square" lIns="0" tIns="0" rIns="0" bIns="0" numCol="1" anchor="t" anchorCtr="0" compatLnSpc="1">
                <a:prstTxWarp prst="textNoShape">
                  <a:avLst/>
                </a:prstTxWarp>
              </a:bodyPr>
              <a:lstStyle/>
              <a:p>
                <a:pPr algn="ctr" defTabSz="913973" fontAlgn="base">
                  <a:lnSpc>
                    <a:spcPct val="56000"/>
                  </a:lnSpc>
                  <a:spcBef>
                    <a:spcPct val="0"/>
                  </a:spcBef>
                  <a:spcAft>
                    <a:spcPts val="1000"/>
                  </a:spcAft>
                </a:pPr>
                <a:r>
                  <a:rPr lang="ru-RU" sz="1600" dirty="0" smtClean="0">
                    <a:solidFill>
                      <a:srgbClr val="FFFFFF"/>
                    </a:solidFill>
                    <a:latin typeface="Calibri" pitchFamily="34" charset="0"/>
                    <a:cs typeface="Arial" pitchFamily="34" charset="0"/>
                  </a:rPr>
                  <a:t>Способность научно объяснять явления, применять методы естественнонаучного исследования, интерпретировать данные и использовать научные доказательства для получения выводов.</a:t>
                </a:r>
                <a:endParaRPr lang="ru-RU" sz="1600" dirty="0" smtClean="0">
                  <a:latin typeface="Arial" pitchFamily="34" charset="0"/>
                  <a:cs typeface="Arial" pitchFamily="34" charset="0"/>
                </a:endParaRPr>
              </a:p>
            </p:txBody>
          </p:sp>
          <p:sp>
            <p:nvSpPr>
              <p:cNvPr id="27655" name="AutoShape 7"/>
              <p:cNvSpPr>
                <a:spLocks noChangeArrowheads="1"/>
              </p:cNvSpPr>
              <p:nvPr/>
            </p:nvSpPr>
            <p:spPr bwMode="auto">
              <a:xfrm>
                <a:off x="5814" y="2467"/>
                <a:ext cx="2304" cy="2187"/>
              </a:xfrm>
              <a:prstGeom prst="roundRect">
                <a:avLst>
                  <a:gd name="adj" fmla="val 16667"/>
                </a:avLst>
              </a:prstGeom>
              <a:solidFill>
                <a:srgbClr val="C2D69B"/>
              </a:solidFill>
              <a:ln w="9525">
                <a:solidFill>
                  <a:srgbClr val="C2D69B"/>
                </a:solidFill>
                <a:round/>
                <a:headEnd/>
                <a:tailEnd/>
              </a:ln>
            </p:spPr>
            <p:txBody>
              <a:bodyPr vert="horz" wrap="square" lIns="91440" tIns="45720" rIns="91440" bIns="45720" numCol="1" anchor="t" anchorCtr="0" compatLnSpc="1">
                <a:prstTxWarp prst="textNoShape">
                  <a:avLst/>
                </a:prstTxWarp>
              </a:bodyPr>
              <a:lstStyle/>
              <a:p>
                <a:pPr algn="ctr" defTabSz="913973" fontAlgn="base">
                  <a:spcBef>
                    <a:spcPct val="0"/>
                  </a:spcBef>
                  <a:spcAft>
                    <a:spcPts val="1000"/>
                  </a:spcAft>
                </a:pPr>
                <a:r>
                  <a:rPr lang="ru-RU" sz="2400" b="1" dirty="0" smtClean="0">
                    <a:latin typeface="Calibri" pitchFamily="34" charset="0"/>
                    <a:cs typeface="Arial" pitchFamily="34" charset="0"/>
                  </a:rPr>
                  <a:t>Отношение</a:t>
                </a:r>
                <a:endParaRPr lang="ru-RU" sz="2400" dirty="0" smtClean="0">
                  <a:latin typeface="Arial" pitchFamily="34" charset="0"/>
                  <a:cs typeface="Arial" pitchFamily="34" charset="0"/>
                </a:endParaRPr>
              </a:p>
            </p:txBody>
          </p:sp>
          <p:sp>
            <p:nvSpPr>
              <p:cNvPr id="27656" name="AutoShape 8"/>
              <p:cNvSpPr>
                <a:spLocks noChangeArrowheads="1"/>
              </p:cNvSpPr>
              <p:nvPr/>
            </p:nvSpPr>
            <p:spPr bwMode="auto">
              <a:xfrm>
                <a:off x="5871" y="2958"/>
                <a:ext cx="2190" cy="1628"/>
              </a:xfrm>
              <a:prstGeom prst="roundRect">
                <a:avLst>
                  <a:gd name="adj" fmla="val 16667"/>
                </a:avLst>
              </a:prstGeom>
              <a:solidFill>
                <a:srgbClr val="EAF1DD"/>
              </a:solidFill>
              <a:ln w="9525">
                <a:solidFill>
                  <a:srgbClr val="FFFFFF"/>
                </a:solidFill>
                <a:round/>
                <a:headEnd/>
                <a:tailEnd/>
              </a:ln>
            </p:spPr>
            <p:txBody>
              <a:bodyPr vert="horz" wrap="square" lIns="0" tIns="0" rIns="0" bIns="0" numCol="1" anchor="t" anchorCtr="0" compatLnSpc="1">
                <a:prstTxWarp prst="textNoShape">
                  <a:avLst/>
                </a:prstTxWarp>
              </a:bodyPr>
              <a:lstStyle/>
              <a:p>
                <a:pPr algn="ctr" defTabSz="913973" fontAlgn="base">
                  <a:lnSpc>
                    <a:spcPct val="56000"/>
                  </a:lnSpc>
                  <a:spcBef>
                    <a:spcPct val="0"/>
                  </a:spcBef>
                  <a:spcAft>
                    <a:spcPts val="1000"/>
                  </a:spcAft>
                </a:pPr>
                <a:r>
                  <a:rPr lang="ru-RU" sz="1600" dirty="0" smtClean="0">
                    <a:latin typeface="Calibri" pitchFamily="34" charset="0"/>
                    <a:cs typeface="Arial" pitchFamily="34" charset="0"/>
                  </a:rPr>
                  <a:t>Отношение к науке, которое характеризуется интересом к науке и технологиям, пониманием ценности научного изучения вопросов</a:t>
                </a:r>
                <a:r>
                  <a:rPr lang="ru-RU" sz="1600" dirty="0" smtClean="0">
                    <a:latin typeface="Times New Roman" pitchFamily="18" charset="0"/>
                    <a:cs typeface="Arial" pitchFamily="34" charset="0"/>
                  </a:rPr>
                  <a:t>,</a:t>
                </a:r>
                <a:r>
                  <a:rPr lang="ru-RU" sz="1600" dirty="0" smtClean="0">
                    <a:latin typeface="Calibri" pitchFamily="34" charset="0"/>
                    <a:cs typeface="Arial" pitchFamily="34" charset="0"/>
                  </a:rPr>
                  <a:t> там, где это необходимо, и осведомленностью о проблемах окружающей среды, а также осознанием важности их решения.</a:t>
                </a:r>
                <a:endParaRPr lang="ru-RU" sz="1600" dirty="0" smtClean="0">
                  <a:latin typeface="Arial" pitchFamily="34" charset="0"/>
                  <a:cs typeface="Arial" pitchFamily="34" charset="0"/>
                </a:endParaRPr>
              </a:p>
            </p:txBody>
          </p:sp>
          <p:sp>
            <p:nvSpPr>
              <p:cNvPr id="27657" name="AutoShape 9"/>
              <p:cNvSpPr>
                <a:spLocks noChangeArrowheads="1"/>
              </p:cNvSpPr>
              <p:nvPr/>
            </p:nvSpPr>
            <p:spPr bwMode="auto">
              <a:xfrm>
                <a:off x="8291" y="2456"/>
                <a:ext cx="2584" cy="2276"/>
              </a:xfrm>
              <a:prstGeom prst="roundRect">
                <a:avLst>
                  <a:gd name="adj" fmla="val 16667"/>
                </a:avLst>
              </a:prstGeom>
              <a:solidFill>
                <a:srgbClr val="C2D69B"/>
              </a:solidFill>
              <a:ln w="9525">
                <a:solidFill>
                  <a:srgbClr val="C2D69B"/>
                </a:solidFill>
                <a:round/>
                <a:headEnd/>
                <a:tailEnd/>
              </a:ln>
            </p:spPr>
            <p:txBody>
              <a:bodyPr vert="horz" wrap="square" lIns="91440" tIns="45720" rIns="91440" bIns="45720" numCol="1" anchor="t" anchorCtr="0" compatLnSpc="1">
                <a:prstTxWarp prst="textNoShape">
                  <a:avLst/>
                </a:prstTxWarp>
              </a:bodyPr>
              <a:lstStyle/>
              <a:p>
                <a:pPr algn="ctr" defTabSz="913973" fontAlgn="base">
                  <a:spcBef>
                    <a:spcPct val="0"/>
                  </a:spcBef>
                  <a:spcAft>
                    <a:spcPts val="1000"/>
                  </a:spcAft>
                </a:pPr>
                <a:r>
                  <a:rPr lang="ru-RU" sz="2400" b="1" dirty="0" smtClean="0">
                    <a:latin typeface="Calibri" pitchFamily="34" charset="0"/>
                    <a:cs typeface="Arial" pitchFamily="34" charset="0"/>
                  </a:rPr>
                  <a:t>Знания</a:t>
                </a:r>
                <a:endParaRPr lang="ru-RU" sz="2400" dirty="0" smtClean="0">
                  <a:latin typeface="Arial" pitchFamily="34" charset="0"/>
                  <a:cs typeface="Arial" pitchFamily="34" charset="0"/>
                </a:endParaRPr>
              </a:p>
            </p:txBody>
          </p:sp>
          <p:sp>
            <p:nvSpPr>
              <p:cNvPr id="27658" name="AutoShape 10"/>
              <p:cNvSpPr>
                <a:spLocks noChangeArrowheads="1"/>
              </p:cNvSpPr>
              <p:nvPr/>
            </p:nvSpPr>
            <p:spPr bwMode="auto">
              <a:xfrm>
                <a:off x="8351" y="2947"/>
                <a:ext cx="2456" cy="1707"/>
              </a:xfrm>
              <a:prstGeom prst="roundRect">
                <a:avLst>
                  <a:gd name="adj" fmla="val 16667"/>
                </a:avLst>
              </a:prstGeom>
              <a:solidFill>
                <a:srgbClr val="EAF1DD"/>
              </a:solidFill>
              <a:ln w="9525">
                <a:solidFill>
                  <a:srgbClr val="FFFFFF"/>
                </a:solidFill>
                <a:round/>
                <a:headEnd/>
                <a:tailEnd/>
              </a:ln>
            </p:spPr>
            <p:txBody>
              <a:bodyPr vert="horz" wrap="square" lIns="0" tIns="0" rIns="0" bIns="0" numCol="1" anchor="t" anchorCtr="0" compatLnSpc="1">
                <a:prstTxWarp prst="textNoShape">
                  <a:avLst/>
                </a:prstTxWarp>
              </a:bodyPr>
              <a:lstStyle/>
              <a:p>
                <a:pPr algn="ctr" defTabSz="913973" fontAlgn="base">
                  <a:lnSpc>
                    <a:spcPct val="56000"/>
                  </a:lnSpc>
                  <a:spcBef>
                    <a:spcPct val="0"/>
                  </a:spcBef>
                  <a:spcAft>
                    <a:spcPts val="1000"/>
                  </a:spcAft>
                </a:pPr>
                <a:r>
                  <a:rPr lang="ru-RU" sz="1600" dirty="0" smtClean="0">
                    <a:latin typeface="Calibri" pitchFamily="34" charset="0"/>
                    <a:cs typeface="Arial" pitchFamily="34" charset="0"/>
                  </a:rPr>
                  <a:t>Понимание основных фактов, идей и теорий, образующих фундамент научного знания. Такое знание включает в себя знание о природе и технологиях (знание содержания), знание о методах получения научных знаний (знание процедур), понимание обоснованности этих процедур и их использования (методологическое знание).</a:t>
                </a:r>
                <a:endParaRPr lang="ru-RU" sz="1600" dirty="0" smtClean="0">
                  <a:latin typeface="Arial" pitchFamily="34" charset="0"/>
                  <a:cs typeface="Arial" pitchFamily="34" charset="0"/>
                </a:endParaRPr>
              </a:p>
            </p:txBody>
          </p:sp>
          <p:sp>
            <p:nvSpPr>
              <p:cNvPr id="27659" name="Text Box 11"/>
              <p:cNvSpPr txBox="1">
                <a:spLocks noChangeArrowheads="1"/>
              </p:cNvSpPr>
              <p:nvPr/>
            </p:nvSpPr>
            <p:spPr bwMode="auto">
              <a:xfrm>
                <a:off x="3030" y="792"/>
                <a:ext cx="3129" cy="70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algn="ctr" defTabSz="913973" fontAlgn="base">
                  <a:spcBef>
                    <a:spcPct val="0"/>
                  </a:spcBef>
                  <a:spcAft>
                    <a:spcPts val="1000"/>
                  </a:spcAft>
                </a:pPr>
                <a:r>
                  <a:rPr lang="ru-RU" sz="1600" b="1" dirty="0" smtClean="0">
                    <a:latin typeface="Calibri" pitchFamily="34" charset="0"/>
                    <a:cs typeface="Arial" pitchFamily="34" charset="0"/>
                  </a:rPr>
                  <a:t>От учащихся требуется продемонстрировать компетенции в определенном контексте</a:t>
                </a:r>
                <a:endParaRPr lang="ru-RU" sz="1600" dirty="0" smtClean="0">
                  <a:latin typeface="Arial" pitchFamily="34" charset="0"/>
                  <a:cs typeface="Arial" pitchFamily="34" charset="0"/>
                </a:endParaRPr>
              </a:p>
            </p:txBody>
          </p:sp>
          <p:sp>
            <p:nvSpPr>
              <p:cNvPr id="27660" name="Text Box 12"/>
              <p:cNvSpPr txBox="1">
                <a:spLocks noChangeArrowheads="1"/>
              </p:cNvSpPr>
              <p:nvPr/>
            </p:nvSpPr>
            <p:spPr bwMode="auto">
              <a:xfrm>
                <a:off x="6207" y="1383"/>
                <a:ext cx="2739" cy="666"/>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algn="ctr" defTabSz="913973" fontAlgn="base">
                  <a:spcBef>
                    <a:spcPct val="0"/>
                  </a:spcBef>
                  <a:spcAft>
                    <a:spcPts val="1000"/>
                  </a:spcAft>
                </a:pPr>
                <a:r>
                  <a:rPr lang="ru-RU" sz="1600" b="1" dirty="0" smtClean="0">
                    <a:latin typeface="Calibri" pitchFamily="34" charset="0"/>
                    <a:cs typeface="Arial" pitchFamily="34" charset="0"/>
                  </a:rPr>
                  <a:t>Знания и отношение определяют результаты учащихся</a:t>
                </a:r>
                <a:endParaRPr lang="ru-RU" sz="1600" dirty="0" smtClean="0">
                  <a:latin typeface="Arial" pitchFamily="34" charset="0"/>
                  <a:cs typeface="Arial" pitchFamily="34" charset="0"/>
                </a:endParaRPr>
              </a:p>
            </p:txBody>
          </p:sp>
        </p:grpSp>
      </p:gr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0" y="0"/>
            <a:ext cx="11880850" cy="798868"/>
          </a:xfrm>
        </p:spPr>
        <p:style>
          <a:lnRef idx="0">
            <a:schemeClr val="accent5"/>
          </a:lnRef>
          <a:fillRef idx="3">
            <a:schemeClr val="accent5"/>
          </a:fillRef>
          <a:effectRef idx="3">
            <a:schemeClr val="accent5"/>
          </a:effectRef>
          <a:fontRef idx="minor">
            <a:schemeClr val="lt1"/>
          </a:fontRef>
        </p:style>
        <p:txBody>
          <a:bodyPr>
            <a:noAutofit/>
          </a:bodyPr>
          <a:lstStyle/>
          <a:p>
            <a:pPr>
              <a:lnSpc>
                <a:spcPct val="80000"/>
              </a:lnSpc>
              <a:defRPr/>
            </a:pPr>
            <a:r>
              <a:rPr lang="ru-RU" sz="2400" dirty="0" smtClean="0"/>
              <a:t>Сравнение моделей заданий для оценки естественнонаучной грамотности в исследовании </a:t>
            </a:r>
            <a:r>
              <a:rPr lang="en-US" sz="2400" dirty="0" smtClean="0"/>
              <a:t>PISA-2015</a:t>
            </a:r>
            <a:r>
              <a:rPr lang="ru-RU" sz="2400" dirty="0" smtClean="0"/>
              <a:t> по основным характеристикам (18</a:t>
            </a:r>
            <a:r>
              <a:rPr lang="en-US" sz="2400" dirty="0" smtClean="0"/>
              <a:t>2</a:t>
            </a:r>
            <a:r>
              <a:rPr lang="ru-RU" sz="2400" dirty="0" smtClean="0"/>
              <a:t> задания)</a:t>
            </a:r>
            <a:endParaRPr lang="ru-RU" sz="2400" dirty="0"/>
          </a:p>
        </p:txBody>
      </p:sp>
      <p:pic>
        <p:nvPicPr>
          <p:cNvPr id="31749" name="Рисунок 10"/>
          <p:cNvPicPr>
            <a:picLocks noChangeAspect="1" noChangeArrowheads="1"/>
          </p:cNvPicPr>
          <p:nvPr/>
        </p:nvPicPr>
        <p:blipFill>
          <a:blip r:embed="rId3" cstate="print"/>
          <a:srcRect l="19226" t="11986" r="20621" b="7991"/>
          <a:stretch>
            <a:fillRect/>
          </a:stretch>
        </p:blipFill>
        <p:spPr bwMode="auto">
          <a:xfrm>
            <a:off x="0" y="4335119"/>
            <a:ext cx="4630644" cy="2678354"/>
          </a:xfrm>
          <a:prstGeom prst="rect">
            <a:avLst/>
          </a:prstGeom>
          <a:noFill/>
          <a:ln w="9525">
            <a:noFill/>
            <a:miter lim="800000"/>
            <a:headEnd/>
            <a:tailEnd/>
          </a:ln>
        </p:spPr>
      </p:pic>
      <p:pic>
        <p:nvPicPr>
          <p:cNvPr id="31750" name="Рисунок 11"/>
          <p:cNvPicPr>
            <a:picLocks noChangeAspect="1" noChangeArrowheads="1"/>
          </p:cNvPicPr>
          <p:nvPr/>
        </p:nvPicPr>
        <p:blipFill>
          <a:blip r:embed="rId4" cstate="print"/>
          <a:srcRect l="957"/>
          <a:stretch>
            <a:fillRect/>
          </a:stretch>
        </p:blipFill>
        <p:spPr bwMode="auto">
          <a:xfrm>
            <a:off x="7437912" y="1401372"/>
            <a:ext cx="4442943" cy="2481001"/>
          </a:xfrm>
          <a:prstGeom prst="rect">
            <a:avLst/>
          </a:prstGeom>
          <a:noFill/>
          <a:ln w="9525">
            <a:noFill/>
            <a:miter lim="800000"/>
            <a:headEnd/>
            <a:tailEnd/>
          </a:ln>
        </p:spPr>
      </p:pic>
      <p:pic>
        <p:nvPicPr>
          <p:cNvPr id="31751" name="Рисунок 13"/>
          <p:cNvPicPr>
            <a:picLocks noChangeAspect="1" noChangeArrowheads="1"/>
          </p:cNvPicPr>
          <p:nvPr/>
        </p:nvPicPr>
        <p:blipFill>
          <a:blip r:embed="rId3" cstate="print"/>
          <a:srcRect l="19226" t="11986" r="20621" b="82571"/>
          <a:stretch>
            <a:fillRect/>
          </a:stretch>
        </p:blipFill>
        <p:spPr bwMode="auto">
          <a:xfrm>
            <a:off x="7421409" y="1250454"/>
            <a:ext cx="4484196" cy="177451"/>
          </a:xfrm>
          <a:prstGeom prst="rect">
            <a:avLst/>
          </a:prstGeom>
          <a:noFill/>
          <a:ln w="9525">
            <a:noFill/>
            <a:miter lim="800000"/>
            <a:headEnd/>
            <a:tailEnd/>
          </a:ln>
        </p:spPr>
      </p:pic>
      <p:pic>
        <p:nvPicPr>
          <p:cNvPr id="31752" name="Picture 2"/>
          <p:cNvPicPr>
            <a:picLocks noChangeAspect="1" noChangeArrowheads="1"/>
          </p:cNvPicPr>
          <p:nvPr/>
        </p:nvPicPr>
        <p:blipFill>
          <a:blip r:embed="rId5" cstate="print"/>
          <a:srcRect l="1038" r="1511" b="2173"/>
          <a:stretch>
            <a:fillRect/>
          </a:stretch>
        </p:blipFill>
        <p:spPr bwMode="auto">
          <a:xfrm>
            <a:off x="4649208" y="4010072"/>
            <a:ext cx="7231642" cy="3154321"/>
          </a:xfrm>
          <a:prstGeom prst="rect">
            <a:avLst/>
          </a:prstGeom>
          <a:noFill/>
          <a:ln w="9525">
            <a:noFill/>
            <a:miter lim="800000"/>
            <a:headEnd/>
            <a:tailEnd/>
          </a:ln>
        </p:spPr>
      </p:pic>
      <p:pic>
        <p:nvPicPr>
          <p:cNvPr id="31753" name="Picture 3"/>
          <p:cNvPicPr>
            <a:picLocks noChangeAspect="1" noChangeArrowheads="1"/>
          </p:cNvPicPr>
          <p:nvPr/>
        </p:nvPicPr>
        <p:blipFill>
          <a:blip r:embed="rId6" cstate="print"/>
          <a:srcRect/>
          <a:stretch>
            <a:fillRect/>
          </a:stretch>
        </p:blipFill>
        <p:spPr bwMode="auto">
          <a:xfrm>
            <a:off x="0" y="799360"/>
            <a:ext cx="7376028" cy="3204074"/>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Текст 2"/>
          <p:cNvSpPr>
            <a:spLocks noGrp="1"/>
          </p:cNvSpPr>
          <p:nvPr>
            <p:ph type="body" idx="1"/>
          </p:nvPr>
        </p:nvSpPr>
        <p:spPr>
          <a:xfrm>
            <a:off x="1262405" y="1781994"/>
            <a:ext cx="9774825" cy="4536504"/>
          </a:xfrm>
        </p:spPr>
        <p:txBody>
          <a:bodyPr>
            <a:normAutofit/>
          </a:bodyPr>
          <a:lstStyle/>
          <a:p>
            <a:r>
              <a:rPr lang="ru-RU" altLang="ru-RU" sz="3200" b="1" u="sng" dirty="0" smtClean="0">
                <a:solidFill>
                  <a:schemeClr val="tx1"/>
                </a:solidFill>
                <a:ea typeface="MS PGothic" pitchFamily="34" charset="-128"/>
              </a:rPr>
              <a:t>Глобальные компетенции </a:t>
            </a:r>
            <a:r>
              <a:rPr lang="ru-RU" altLang="ru-RU" sz="3200" b="1" dirty="0" smtClean="0">
                <a:solidFill>
                  <a:schemeClr val="tx1"/>
                </a:solidFill>
                <a:ea typeface="MS PGothic" pitchFamily="34" charset="-128"/>
              </a:rPr>
              <a:t>– способность эффективно действовать индивидуально или в группе в различных ситуациях</a:t>
            </a:r>
            <a:r>
              <a:rPr lang="en-US" altLang="ru-RU" sz="3200" b="1" dirty="0" smtClean="0">
                <a:solidFill>
                  <a:schemeClr val="tx1"/>
                </a:solidFill>
                <a:ea typeface="MS PGothic" pitchFamily="34" charset="-128"/>
              </a:rPr>
              <a:t>. </a:t>
            </a:r>
            <a:r>
              <a:rPr lang="ru-RU" altLang="ru-RU" sz="3200" b="1" dirty="0" smtClean="0">
                <a:solidFill>
                  <a:schemeClr val="tx1"/>
                </a:solidFill>
                <a:ea typeface="MS PGothic" pitchFamily="34" charset="-128"/>
              </a:rPr>
              <a:t>Они включают:</a:t>
            </a:r>
            <a:endParaRPr lang="en-US" altLang="ru-RU" sz="3200" b="1" dirty="0" smtClean="0">
              <a:solidFill>
                <a:schemeClr val="tx1"/>
              </a:solidFill>
              <a:ea typeface="MS PGothic" pitchFamily="34" charset="-128"/>
            </a:endParaRPr>
          </a:p>
          <a:p>
            <a:r>
              <a:rPr lang="en-US" sz="3200" b="1" dirty="0" smtClean="0">
                <a:solidFill>
                  <a:schemeClr val="tx1"/>
                </a:solidFill>
                <a:ea typeface="MS PGothic" pitchFamily="34" charset="-128"/>
              </a:rPr>
              <a:t>- </a:t>
            </a:r>
            <a:r>
              <a:rPr lang="ru-RU" sz="3200" b="1" dirty="0" smtClean="0">
                <a:solidFill>
                  <a:schemeClr val="tx1"/>
                </a:solidFill>
                <a:ea typeface="MS PGothic" pitchFamily="34" charset="-128"/>
              </a:rPr>
              <a:t>з</a:t>
            </a:r>
            <a:r>
              <a:rPr lang="ru-RU" sz="3200" b="1" dirty="0" smtClean="0">
                <a:solidFill>
                  <a:schemeClr val="tx1"/>
                </a:solidFill>
              </a:rPr>
              <a:t>аинтересованность и осведомленность о глобальных тенденциях развития</a:t>
            </a:r>
          </a:p>
          <a:p>
            <a:r>
              <a:rPr lang="ru-RU" sz="3200" b="1" dirty="0" smtClean="0">
                <a:solidFill>
                  <a:schemeClr val="tx1"/>
                </a:solidFill>
              </a:rPr>
              <a:t>- управление поведением</a:t>
            </a:r>
          </a:p>
          <a:p>
            <a:r>
              <a:rPr lang="ru-RU" sz="3200" b="1" dirty="0" smtClean="0">
                <a:solidFill>
                  <a:schemeClr val="tx1"/>
                </a:solidFill>
              </a:rPr>
              <a:t>- открытость к новому</a:t>
            </a:r>
          </a:p>
          <a:p>
            <a:r>
              <a:rPr lang="ru-RU" sz="3200" b="1" dirty="0" smtClean="0">
                <a:solidFill>
                  <a:schemeClr val="tx1"/>
                </a:solidFill>
              </a:rPr>
              <a:t>- эмоциональное восприятие нового</a:t>
            </a:r>
            <a:endParaRPr lang="ru-RU" sz="3200" dirty="0"/>
          </a:p>
        </p:txBody>
      </p:sp>
      <p:sp>
        <p:nvSpPr>
          <p:cNvPr id="4" name="Овал 7"/>
          <p:cNvSpPr>
            <a:spLocks noChangeArrowheads="1"/>
          </p:cNvSpPr>
          <p:nvPr/>
        </p:nvSpPr>
        <p:spPr bwMode="auto">
          <a:xfrm>
            <a:off x="899865" y="341835"/>
            <a:ext cx="9649072" cy="976811"/>
          </a:xfrm>
          <a:prstGeom prst="ellipse">
            <a:avLst/>
          </a:prstGeom>
          <a:solidFill>
            <a:srgbClr val="FFC000"/>
          </a:solidFill>
          <a:ln w="9525" algn="ctr">
            <a:solidFill>
              <a:schemeClr val="tx1"/>
            </a:solidFill>
            <a:round/>
            <a:headEnd/>
            <a:tailEnd/>
          </a:ln>
        </p:spPr>
        <p:txBody>
          <a:bodyPr wrap="none" lIns="108814" tIns="54407" rIns="108814" bIns="54407" anchor="ctr"/>
          <a:lstStyle/>
          <a:p>
            <a:pPr algn="ctr"/>
            <a:r>
              <a:rPr lang="ru-RU" sz="3200" b="1" dirty="0"/>
              <a:t>Глобальные </a:t>
            </a:r>
            <a:r>
              <a:rPr lang="ru-RU" sz="3200" b="1" dirty="0" smtClean="0"/>
              <a:t>компетенции</a:t>
            </a:r>
            <a:endParaRPr lang="ru-RU" sz="3200" b="1" dirty="0"/>
          </a:p>
        </p:txBody>
      </p:sp>
      <p:pic>
        <p:nvPicPr>
          <p:cNvPr id="5" name="Рисунок 4" descr="PISA_WebBanner6-01.jpg"/>
          <p:cNvPicPr>
            <a:picLocks noChangeAspect="1"/>
          </p:cNvPicPr>
          <p:nvPr/>
        </p:nvPicPr>
        <p:blipFill>
          <a:blip r:embed="rId2" cstate="print"/>
          <a:srcRect/>
          <a:stretch>
            <a:fillRect/>
          </a:stretch>
        </p:blipFill>
        <p:spPr>
          <a:xfrm>
            <a:off x="9192000" y="6215070"/>
            <a:ext cx="2688850" cy="828000"/>
          </a:xfrm>
          <a:prstGeom prst="rect">
            <a:avLst/>
          </a:prstGeom>
        </p:spPr>
      </p:pic>
      <p:pic>
        <p:nvPicPr>
          <p:cNvPr id="6" name="Picture 3"/>
          <p:cNvPicPr>
            <a:picLocks noChangeAspect="1" noChangeArrowheads="1"/>
          </p:cNvPicPr>
          <p:nvPr/>
        </p:nvPicPr>
        <p:blipFill>
          <a:blip r:embed="rId3" cstate="print">
            <a:clrChange>
              <a:clrFrom>
                <a:srgbClr val="FFFFFF"/>
              </a:clrFrom>
              <a:clrTo>
                <a:srgbClr val="FFFFFF">
                  <a:alpha val="0"/>
                </a:srgbClr>
              </a:clrTo>
            </a:clrChange>
          </a:blip>
          <a:stretch>
            <a:fillRect/>
          </a:stretch>
        </p:blipFill>
        <p:spPr bwMode="auto">
          <a:xfrm>
            <a:off x="251794" y="6390506"/>
            <a:ext cx="1762463" cy="540000"/>
          </a:xfrm>
          <a:prstGeom prst="rect">
            <a:avLst/>
          </a:prstGeom>
          <a:noFill/>
          <a:ln>
            <a:noFill/>
          </a:ln>
        </p:spPr>
      </p:pic>
    </p:spTree>
  </p:cSld>
  <p:clrMapOvr>
    <a:masterClrMapping/>
  </p:clrMapOvr>
  <p:transitio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Овал 7"/>
          <p:cNvSpPr>
            <a:spLocks noChangeArrowheads="1"/>
          </p:cNvSpPr>
          <p:nvPr/>
        </p:nvSpPr>
        <p:spPr bwMode="auto">
          <a:xfrm>
            <a:off x="899865" y="341836"/>
            <a:ext cx="9649072" cy="976811"/>
          </a:xfrm>
          <a:prstGeom prst="ellipse">
            <a:avLst/>
          </a:prstGeom>
          <a:solidFill>
            <a:srgbClr val="FFC000"/>
          </a:solidFill>
          <a:ln w="9525" algn="ctr">
            <a:solidFill>
              <a:schemeClr val="tx1"/>
            </a:solidFill>
            <a:round/>
            <a:headEnd/>
            <a:tailEnd/>
          </a:ln>
        </p:spPr>
        <p:txBody>
          <a:bodyPr wrap="none" lIns="108765" tIns="54381" rIns="108765" bIns="54381" anchor="ctr"/>
          <a:lstStyle/>
          <a:p>
            <a:pPr algn="ctr"/>
            <a:r>
              <a:rPr lang="ru-RU" sz="3200" b="1" dirty="0"/>
              <a:t>Глобальные </a:t>
            </a:r>
            <a:r>
              <a:rPr lang="ru-RU" sz="3200" b="1" dirty="0" smtClean="0"/>
              <a:t>компетенции: модель</a:t>
            </a:r>
            <a:endParaRPr lang="ru-RU" sz="3200" b="1" dirty="0"/>
          </a:p>
        </p:txBody>
      </p:sp>
      <p:pic>
        <p:nvPicPr>
          <p:cNvPr id="5" name="Рисунок 4" descr="PISA_WebBanner6-01.jpg"/>
          <p:cNvPicPr>
            <a:picLocks noChangeAspect="1"/>
          </p:cNvPicPr>
          <p:nvPr/>
        </p:nvPicPr>
        <p:blipFill>
          <a:blip r:embed="rId2" cstate="print"/>
          <a:srcRect/>
          <a:stretch>
            <a:fillRect/>
          </a:stretch>
        </p:blipFill>
        <p:spPr>
          <a:xfrm>
            <a:off x="9192000" y="6215072"/>
            <a:ext cx="2688850" cy="828000"/>
          </a:xfrm>
          <a:prstGeom prst="rect">
            <a:avLst/>
          </a:prstGeom>
        </p:spPr>
      </p:pic>
      <p:pic>
        <p:nvPicPr>
          <p:cNvPr id="6" name="Picture 3"/>
          <p:cNvPicPr>
            <a:picLocks noChangeAspect="1" noChangeArrowheads="1"/>
          </p:cNvPicPr>
          <p:nvPr/>
        </p:nvPicPr>
        <p:blipFill>
          <a:blip r:embed="rId3" cstate="print">
            <a:clrChange>
              <a:clrFrom>
                <a:srgbClr val="FFFFFF"/>
              </a:clrFrom>
              <a:clrTo>
                <a:srgbClr val="FFFFFF">
                  <a:alpha val="0"/>
                </a:srgbClr>
              </a:clrTo>
            </a:clrChange>
          </a:blip>
          <a:stretch>
            <a:fillRect/>
          </a:stretch>
        </p:blipFill>
        <p:spPr bwMode="auto">
          <a:xfrm>
            <a:off x="251799" y="6390506"/>
            <a:ext cx="1762463" cy="540000"/>
          </a:xfrm>
          <a:prstGeom prst="rect">
            <a:avLst/>
          </a:prstGeom>
          <a:noFill/>
          <a:ln>
            <a:noFill/>
          </a:ln>
        </p:spPr>
      </p:pic>
      <p:graphicFrame>
        <p:nvGraphicFramePr>
          <p:cNvPr id="2" name="Схема 1"/>
          <p:cNvGraphicFramePr/>
          <p:nvPr>
            <p:extLst>
              <p:ext uri="{D42A27DB-BD31-4B8C-83A1-F6EECF244321}">
                <p14:modId xmlns:p14="http://schemas.microsoft.com/office/powerpoint/2010/main" val="151108830"/>
              </p:ext>
            </p:extLst>
          </p:nvPr>
        </p:nvGraphicFramePr>
        <p:xfrm>
          <a:off x="683843" y="1110128"/>
          <a:ext cx="10657184" cy="5280378"/>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7" name="Двойная стрелка влево/вправо 6"/>
          <p:cNvSpPr/>
          <p:nvPr/>
        </p:nvSpPr>
        <p:spPr>
          <a:xfrm>
            <a:off x="683842" y="5382392"/>
            <a:ext cx="10729192" cy="648072"/>
          </a:xfrm>
          <a:prstGeom prst="leftRightArrow">
            <a:avLst/>
          </a:prstGeom>
          <a:ln/>
        </p:spPr>
        <p:style>
          <a:lnRef idx="1">
            <a:schemeClr val="accent6"/>
          </a:lnRef>
          <a:fillRef idx="2">
            <a:schemeClr val="accent6"/>
          </a:fillRef>
          <a:effectRef idx="1">
            <a:schemeClr val="accent6"/>
          </a:effectRef>
          <a:fontRef idx="minor">
            <a:schemeClr val="dk1"/>
          </a:fontRef>
        </p:style>
        <p:txBody>
          <a:bodyPr lIns="91408" tIns="45705" rIns="91408" bIns="45705" rtlCol="0" anchor="ctr"/>
          <a:lstStyle/>
          <a:p>
            <a:pPr algn="ctr"/>
            <a:r>
              <a:rPr lang="ru-RU" sz="2400" b="1" dirty="0" smtClean="0"/>
              <a:t>КОМПОНЕНТЫ</a:t>
            </a:r>
            <a:endParaRPr lang="ru-RU" sz="2400" b="1" dirty="0"/>
          </a:p>
        </p:txBody>
      </p:sp>
      <p:sp>
        <p:nvSpPr>
          <p:cNvPr id="8" name="Прямоугольник 7"/>
          <p:cNvSpPr/>
          <p:nvPr/>
        </p:nvSpPr>
        <p:spPr>
          <a:xfrm>
            <a:off x="3852196" y="6030468"/>
            <a:ext cx="4392488" cy="1012604"/>
          </a:xfrm>
          <a:prstGeom prst="rect">
            <a:avLst/>
          </a:prstGeom>
        </p:spPr>
        <p:style>
          <a:lnRef idx="1">
            <a:schemeClr val="accent6"/>
          </a:lnRef>
          <a:fillRef idx="2">
            <a:schemeClr val="accent6"/>
          </a:fillRef>
          <a:effectRef idx="1">
            <a:schemeClr val="accent6"/>
          </a:effectRef>
          <a:fontRef idx="minor">
            <a:schemeClr val="dk1"/>
          </a:fontRef>
        </p:style>
        <p:txBody>
          <a:bodyPr lIns="91408" tIns="45705" rIns="91408" bIns="45705" rtlCol="0" anchor="ctr"/>
          <a:lstStyle/>
          <a:p>
            <a:pPr algn="ctr"/>
            <a:r>
              <a:rPr lang="ru-RU" sz="2400" b="1" dirty="0" smtClean="0"/>
              <a:t>ЦЕННОСТИ</a:t>
            </a:r>
          </a:p>
          <a:p>
            <a:pPr algn="ctr"/>
            <a:r>
              <a:rPr lang="ru-RU" sz="2400" b="1" dirty="0" smtClean="0"/>
              <a:t>Человеческое достоинство</a:t>
            </a:r>
          </a:p>
          <a:p>
            <a:pPr algn="ctr"/>
            <a:r>
              <a:rPr lang="ru-RU" sz="2400" b="1" dirty="0" smtClean="0"/>
              <a:t>Культурное разнообразие</a:t>
            </a:r>
            <a:endParaRPr lang="ru-RU" sz="2400" b="1" dirty="0"/>
          </a:p>
        </p:txBody>
      </p:sp>
    </p:spTree>
    <p:extLst>
      <p:ext uri="{BB962C8B-B14F-4D97-AF65-F5344CB8AC3E}">
        <p14:creationId xmlns:p14="http://schemas.microsoft.com/office/powerpoint/2010/main" val="1751007424"/>
      </p:ext>
    </p:extLst>
  </p:cSld>
  <p:clrMapOvr>
    <a:masterClrMapping/>
  </p:clrMapOvr>
  <p:transition/>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Заголовок 1"/>
          <p:cNvSpPr>
            <a:spLocks noGrp="1"/>
          </p:cNvSpPr>
          <p:nvPr>
            <p:ph type="title"/>
          </p:nvPr>
        </p:nvSpPr>
        <p:spPr>
          <a:xfrm>
            <a:off x="1043881" y="485850"/>
            <a:ext cx="10153128" cy="1944216"/>
          </a:xfrm>
        </p:spPr>
        <p:txBody>
          <a:bodyPr>
            <a:normAutofit fontScale="90000"/>
          </a:bodyPr>
          <a:lstStyle/>
          <a:p>
            <a:pPr>
              <a:lnSpc>
                <a:spcPct val="80000"/>
              </a:lnSpc>
            </a:pPr>
            <a:r>
              <a:rPr lang="ru-RU" dirty="0" smtClean="0"/>
              <a:t>Примеры вопросов из области критического рассмотрения проблем глобального характера и межкультурного взаимодействия </a:t>
            </a:r>
          </a:p>
        </p:txBody>
      </p:sp>
      <p:sp>
        <p:nvSpPr>
          <p:cNvPr id="14339" name="Содержимое 2"/>
          <p:cNvSpPr>
            <a:spLocks noGrp="1"/>
          </p:cNvSpPr>
          <p:nvPr>
            <p:ph idx="1"/>
          </p:nvPr>
        </p:nvSpPr>
        <p:spPr>
          <a:xfrm>
            <a:off x="594043" y="2214042"/>
            <a:ext cx="10236921" cy="3915490"/>
          </a:xfrm>
        </p:spPr>
        <p:txBody>
          <a:bodyPr>
            <a:normAutofit fontScale="77500" lnSpcReduction="20000"/>
          </a:bodyPr>
          <a:lstStyle/>
          <a:p>
            <a:pPr>
              <a:buNone/>
            </a:pPr>
            <a:r>
              <a:rPr lang="ru-RU" u="sng" dirty="0" smtClean="0"/>
              <a:t>Возможные вопросы: </a:t>
            </a:r>
          </a:p>
          <a:p>
            <a:r>
              <a:rPr lang="ru-RU" dirty="0" smtClean="0"/>
              <a:t> </a:t>
            </a:r>
            <a:r>
              <a:rPr lang="ru-RU" i="1" dirty="0" smtClean="0"/>
              <a:t>Как связаны определенные действия с развитием глобальных проблем? </a:t>
            </a:r>
          </a:p>
          <a:p>
            <a:r>
              <a:rPr lang="ru-RU" i="1" dirty="0" smtClean="0"/>
              <a:t>Опишите одно позитивное и одно негативное последствие описанного действия. </a:t>
            </a:r>
          </a:p>
          <a:p>
            <a:r>
              <a:rPr lang="ru-RU" i="1" dirty="0" smtClean="0"/>
              <a:t>Являются ли ситуации, описанные в таблице, примерами возможных негативных (позитивных) последствий? </a:t>
            </a:r>
          </a:p>
          <a:p>
            <a:r>
              <a:rPr lang="ru-RU" i="1" dirty="0" smtClean="0"/>
              <a:t>Являются ли данные предложения краткосрочной или долгосрочной мерой решения описанной проблемы?</a:t>
            </a:r>
            <a:r>
              <a:rPr lang="ru-RU" dirty="0" smtClean="0"/>
              <a:t> И др.</a:t>
            </a:r>
          </a:p>
        </p:txBody>
      </p:sp>
      <p:pic>
        <p:nvPicPr>
          <p:cNvPr id="14340" name="Picture 5" descr="logo_en"/>
          <p:cNvPicPr>
            <a:picLocks noChangeAspect="1" noChangeArrowheads="1"/>
          </p:cNvPicPr>
          <p:nvPr/>
        </p:nvPicPr>
        <p:blipFill>
          <a:blip r:embed="rId2" cstate="print"/>
          <a:srcRect/>
          <a:stretch>
            <a:fillRect/>
          </a:stretch>
        </p:blipFill>
        <p:spPr bwMode="auto">
          <a:xfrm>
            <a:off x="0" y="0"/>
            <a:ext cx="2537057" cy="726389"/>
          </a:xfrm>
          <a:prstGeom prst="rect">
            <a:avLst/>
          </a:prstGeom>
          <a:noFill/>
          <a:ln w="9525">
            <a:noFill/>
            <a:miter lim="800000"/>
            <a:headEnd/>
            <a:tailEnd/>
          </a:ln>
        </p:spPr>
      </p:pic>
      <p:pic>
        <p:nvPicPr>
          <p:cNvPr id="5" name="Рисунок 4" descr="PISA_WebBanner6-01.jpg"/>
          <p:cNvPicPr>
            <a:picLocks noChangeAspect="1"/>
          </p:cNvPicPr>
          <p:nvPr/>
        </p:nvPicPr>
        <p:blipFill>
          <a:blip r:embed="rId3" cstate="print"/>
          <a:srcRect/>
          <a:stretch>
            <a:fillRect/>
          </a:stretch>
        </p:blipFill>
        <p:spPr>
          <a:xfrm>
            <a:off x="9900865" y="125811"/>
            <a:ext cx="1753599" cy="540000"/>
          </a:xfrm>
          <a:prstGeom prst="rect">
            <a:avLst/>
          </a:prstGeom>
        </p:spPr>
      </p:pic>
    </p:spTree>
  </p:cSld>
  <p:clrMapOvr>
    <a:masterClrMapping/>
  </p:clrMapOvr>
  <p:transition/>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Заголовок 1"/>
          <p:cNvSpPr>
            <a:spLocks noGrp="1"/>
          </p:cNvSpPr>
          <p:nvPr>
            <p:ph type="title"/>
          </p:nvPr>
        </p:nvSpPr>
        <p:spPr>
          <a:xfrm>
            <a:off x="683841" y="413842"/>
            <a:ext cx="10945216" cy="1944216"/>
          </a:xfrm>
        </p:spPr>
        <p:txBody>
          <a:bodyPr>
            <a:normAutofit fontScale="90000"/>
          </a:bodyPr>
          <a:lstStyle/>
          <a:p>
            <a:pPr>
              <a:lnSpc>
                <a:spcPct val="80000"/>
              </a:lnSpc>
            </a:pPr>
            <a:r>
              <a:rPr lang="ru-RU" dirty="0" smtClean="0"/>
              <a:t>Примеры вопросов из области оценки влияния различий (культурных, религиозных, политических или иных) на восприятие, суждения и взгляды людей</a:t>
            </a:r>
          </a:p>
        </p:txBody>
      </p:sp>
      <p:sp>
        <p:nvSpPr>
          <p:cNvPr id="14339" name="Содержимое 2"/>
          <p:cNvSpPr>
            <a:spLocks noGrp="1"/>
          </p:cNvSpPr>
          <p:nvPr>
            <p:ph idx="1"/>
          </p:nvPr>
        </p:nvSpPr>
        <p:spPr>
          <a:xfrm>
            <a:off x="594043" y="2214042"/>
            <a:ext cx="10236921" cy="4608512"/>
          </a:xfrm>
        </p:spPr>
        <p:txBody>
          <a:bodyPr>
            <a:normAutofit fontScale="77500" lnSpcReduction="20000"/>
          </a:bodyPr>
          <a:lstStyle/>
          <a:p>
            <a:pPr>
              <a:buNone/>
            </a:pPr>
            <a:r>
              <a:rPr lang="ru-RU" u="sng" dirty="0" smtClean="0"/>
              <a:t>Возможные вопросы: </a:t>
            </a:r>
          </a:p>
          <a:p>
            <a:r>
              <a:rPr lang="ru-RU" i="1" dirty="0" smtClean="0"/>
              <a:t>Помогают ли приведенные факты объяснить … ? </a:t>
            </a:r>
          </a:p>
          <a:p>
            <a:r>
              <a:rPr lang="ru-RU" i="1" dirty="0" smtClean="0"/>
              <a:t>Приведите одну социальную и одну финансовую причину, объясняющую, почему … </a:t>
            </a:r>
          </a:p>
          <a:p>
            <a:r>
              <a:rPr lang="ru-RU" i="1" dirty="0" smtClean="0"/>
              <a:t>Могли бы меры (ранее описаны) побудить изменить свои действия или планы? </a:t>
            </a:r>
          </a:p>
          <a:p>
            <a:r>
              <a:rPr lang="ru-RU" i="1" dirty="0" smtClean="0"/>
              <a:t>Объясняют ли причины (приведены) решение сделать … ? </a:t>
            </a:r>
          </a:p>
          <a:p>
            <a:r>
              <a:rPr lang="ru-RU" i="1" dirty="0" smtClean="0"/>
              <a:t>Могут ли ответы на вопросы, приведенные ниже, помочь проверить утверждение? </a:t>
            </a:r>
          </a:p>
          <a:p>
            <a:r>
              <a:rPr lang="ru-RU" i="1" dirty="0" smtClean="0"/>
              <a:t>Какую еще информацию нужно рассмотреть, прежде чем согласиться с … ?</a:t>
            </a:r>
            <a:endParaRPr lang="ru-RU" dirty="0" smtClean="0"/>
          </a:p>
        </p:txBody>
      </p:sp>
      <p:pic>
        <p:nvPicPr>
          <p:cNvPr id="14340" name="Picture 5" descr="logo_en"/>
          <p:cNvPicPr>
            <a:picLocks noChangeAspect="1" noChangeArrowheads="1"/>
          </p:cNvPicPr>
          <p:nvPr/>
        </p:nvPicPr>
        <p:blipFill>
          <a:blip r:embed="rId2" cstate="print"/>
          <a:srcRect/>
          <a:stretch>
            <a:fillRect/>
          </a:stretch>
        </p:blipFill>
        <p:spPr bwMode="auto">
          <a:xfrm>
            <a:off x="0" y="0"/>
            <a:ext cx="2537057" cy="726389"/>
          </a:xfrm>
          <a:prstGeom prst="rect">
            <a:avLst/>
          </a:prstGeom>
          <a:noFill/>
          <a:ln w="9525">
            <a:noFill/>
            <a:miter lim="800000"/>
            <a:headEnd/>
            <a:tailEnd/>
          </a:ln>
        </p:spPr>
      </p:pic>
      <p:pic>
        <p:nvPicPr>
          <p:cNvPr id="5" name="Рисунок 4" descr="PISA_WebBanner6-01.jpg"/>
          <p:cNvPicPr>
            <a:picLocks noChangeAspect="1"/>
          </p:cNvPicPr>
          <p:nvPr/>
        </p:nvPicPr>
        <p:blipFill>
          <a:blip r:embed="rId3" cstate="print"/>
          <a:srcRect/>
          <a:stretch>
            <a:fillRect/>
          </a:stretch>
        </p:blipFill>
        <p:spPr>
          <a:xfrm>
            <a:off x="9900865" y="125811"/>
            <a:ext cx="1753599" cy="540000"/>
          </a:xfrm>
          <a:prstGeom prst="rect">
            <a:avLst/>
          </a:prstGeom>
        </p:spPr>
      </p:pic>
    </p:spTree>
  </p:cSld>
  <p:clrMapOvr>
    <a:masterClrMapping/>
  </p:clrMapOvr>
  <p:transition/>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0" name="Объект 2"/>
          <p:cNvSpPr txBox="1">
            <a:spLocks noGrp="1"/>
          </p:cNvSpPr>
          <p:nvPr>
            <p:ph type="body" idx="1"/>
          </p:nvPr>
        </p:nvSpPr>
        <p:spPr>
          <a:xfrm>
            <a:off x="317324" y="1638065"/>
            <a:ext cx="11557048" cy="4865923"/>
          </a:xfrm>
          <a:prstGeom prst="rect">
            <a:avLst/>
          </a:prstGeom>
        </p:spPr>
        <p:txBody>
          <a:bodyPr>
            <a:noAutofit/>
          </a:bodyPr>
          <a:lstStyle/>
          <a:p>
            <a:pPr marL="0" indent="0" defTabSz="892358">
              <a:spcBef>
                <a:spcPts val="837"/>
              </a:spcBef>
              <a:buNone/>
              <a:defRPr sz="4100"/>
            </a:pPr>
            <a:r>
              <a:rPr lang="ru-RU" sz="3000" dirty="0" smtClean="0"/>
              <a:t>Способность </a:t>
            </a:r>
            <a:r>
              <a:rPr lang="ru-RU" sz="3000" dirty="0"/>
              <a:t>продуктивно участвовать в процессе </a:t>
            </a:r>
            <a:r>
              <a:rPr lang="ru-RU" sz="3000" b="1" dirty="0"/>
              <a:t>выработки</a:t>
            </a:r>
            <a:r>
              <a:rPr lang="ru-RU" sz="3000" dirty="0"/>
              <a:t>, </a:t>
            </a:r>
            <a:r>
              <a:rPr lang="ru-RU" sz="3000" b="1" dirty="0"/>
              <a:t>оценки</a:t>
            </a:r>
            <a:r>
              <a:rPr lang="ru-RU" sz="3000" dirty="0"/>
              <a:t> и </a:t>
            </a:r>
            <a:r>
              <a:rPr lang="ru-RU" sz="3000" b="1" dirty="0" smtClean="0"/>
              <a:t>совершенствовании</a:t>
            </a:r>
            <a:r>
              <a:rPr lang="ru-RU" sz="3000" dirty="0" smtClean="0"/>
              <a:t> </a:t>
            </a:r>
            <a:r>
              <a:rPr lang="ru-RU" sz="3000" dirty="0"/>
              <a:t>идей, направленных на </a:t>
            </a:r>
            <a:r>
              <a:rPr lang="ru-RU" sz="3000" dirty="0" smtClean="0"/>
              <a:t>получение</a:t>
            </a:r>
          </a:p>
          <a:p>
            <a:pPr defTabSz="892358">
              <a:spcBef>
                <a:spcPts val="837"/>
              </a:spcBef>
              <a:defRPr sz="4100"/>
            </a:pPr>
            <a:r>
              <a:rPr lang="ru-RU" sz="3000" b="1" i="1" dirty="0" smtClean="0"/>
              <a:t>инновационных</a:t>
            </a:r>
            <a:r>
              <a:rPr lang="ru-RU" sz="3000" dirty="0" smtClean="0"/>
              <a:t> (новых</a:t>
            </a:r>
            <a:r>
              <a:rPr lang="ru-RU" sz="3000" dirty="0"/>
              <a:t>, новаторских, оригинальных, нестандартных, непривычных и т.п</a:t>
            </a:r>
            <a:r>
              <a:rPr lang="ru-RU" sz="3000" dirty="0" smtClean="0"/>
              <a:t>.) и </a:t>
            </a:r>
            <a:r>
              <a:rPr lang="ru-RU" sz="3000" b="1" i="1" dirty="0" smtClean="0"/>
              <a:t>эффективных</a:t>
            </a:r>
            <a:r>
              <a:rPr lang="ru-RU" sz="3000" dirty="0" smtClean="0"/>
              <a:t> (действенных</a:t>
            </a:r>
            <a:r>
              <a:rPr lang="ru-RU" sz="3000" dirty="0"/>
              <a:t>, результативных, экономичных, оптимальных и т.п</a:t>
            </a:r>
            <a:r>
              <a:rPr lang="ru-RU" sz="3000" dirty="0" smtClean="0"/>
              <a:t>.) </a:t>
            </a:r>
            <a:r>
              <a:rPr lang="ru-RU" sz="3000" b="1" i="1" dirty="0"/>
              <a:t>решений</a:t>
            </a:r>
            <a:r>
              <a:rPr lang="ru-RU" sz="3000" dirty="0" smtClean="0"/>
              <a:t>, и/или</a:t>
            </a:r>
          </a:p>
          <a:p>
            <a:pPr defTabSz="892358">
              <a:spcBef>
                <a:spcPts val="837"/>
              </a:spcBef>
              <a:defRPr sz="4100"/>
            </a:pPr>
            <a:r>
              <a:rPr lang="ru-RU" sz="3000" b="1" i="1" dirty="0" smtClean="0"/>
              <a:t>нового </a:t>
            </a:r>
            <a:r>
              <a:rPr lang="ru-RU" sz="3000" b="1" i="1" dirty="0"/>
              <a:t>знания</a:t>
            </a:r>
            <a:r>
              <a:rPr lang="ru-RU" sz="3000" dirty="0"/>
              <a:t>, </a:t>
            </a:r>
            <a:r>
              <a:rPr lang="ru-RU" sz="3000" dirty="0" smtClean="0"/>
              <a:t>и/или</a:t>
            </a:r>
          </a:p>
          <a:p>
            <a:pPr defTabSz="892358">
              <a:spcBef>
                <a:spcPts val="837"/>
              </a:spcBef>
              <a:defRPr sz="4100"/>
            </a:pPr>
            <a:r>
              <a:rPr lang="ru-RU" sz="3000" b="1" i="1" dirty="0" smtClean="0"/>
              <a:t>эффектного</a:t>
            </a:r>
            <a:r>
              <a:rPr lang="ru-RU" sz="3000" dirty="0"/>
              <a:t> (впечатляющего, вдохновляющего, необыкновенного, удивительного и т.п</a:t>
            </a:r>
            <a:r>
              <a:rPr lang="ru-RU" sz="3000" dirty="0" smtClean="0"/>
              <a:t>.) </a:t>
            </a:r>
            <a:r>
              <a:rPr lang="ru-RU" sz="3000" b="1" i="1" dirty="0"/>
              <a:t>выражения </a:t>
            </a:r>
            <a:r>
              <a:rPr lang="ru-RU" sz="3000" b="1" i="1" dirty="0" smtClean="0"/>
              <a:t>воображения</a:t>
            </a:r>
            <a:endParaRPr sz="3000" b="1" i="1" dirty="0"/>
          </a:p>
        </p:txBody>
      </p:sp>
      <p:sp>
        <p:nvSpPr>
          <p:cNvPr id="261" name="Номер слайда 3"/>
          <p:cNvSpPr txBox="1">
            <a:spLocks noGrp="1"/>
          </p:cNvSpPr>
          <p:nvPr>
            <p:ph type="sldNum" sz="quarter" idx="4294967295"/>
          </p:nvPr>
        </p:nvSpPr>
        <p:spPr>
          <a:xfrm>
            <a:off x="11072091" y="5880403"/>
            <a:ext cx="214717" cy="276874"/>
          </a:xfrm>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76517" tIns="38258" rIns="76517" bIns="38258"/>
          <a:lstStyle/>
          <a:p>
            <a:fld id="{86CB4B4D-7CA3-9044-876B-883B54F8677D}" type="slidenum">
              <a:rPr/>
              <a:pPr/>
              <a:t>37</a:t>
            </a:fld>
            <a:endParaRPr/>
          </a:p>
        </p:txBody>
      </p:sp>
      <p:sp>
        <p:nvSpPr>
          <p:cNvPr id="6" name="Овал 7"/>
          <p:cNvSpPr>
            <a:spLocks noChangeArrowheads="1"/>
          </p:cNvSpPr>
          <p:nvPr/>
        </p:nvSpPr>
        <p:spPr bwMode="auto">
          <a:xfrm>
            <a:off x="899865" y="0"/>
            <a:ext cx="9865096" cy="1421954"/>
          </a:xfrm>
          <a:prstGeom prst="ellipse">
            <a:avLst/>
          </a:prstGeom>
          <a:solidFill>
            <a:srgbClr val="FFC000"/>
          </a:solidFill>
          <a:ln w="9525" algn="ctr">
            <a:solidFill>
              <a:schemeClr val="tx1"/>
            </a:solidFill>
            <a:round/>
            <a:headEnd/>
            <a:tailEnd/>
          </a:ln>
        </p:spPr>
        <p:txBody>
          <a:bodyPr wrap="none" lIns="108797" tIns="54398" rIns="108797" bIns="54398" anchor="ctr"/>
          <a:lstStyle/>
          <a:p>
            <a:pPr algn="ctr"/>
            <a:endParaRPr lang="ru-RU" sz="3200" b="1" dirty="0" smtClean="0"/>
          </a:p>
          <a:p>
            <a:pPr algn="ctr"/>
            <a:r>
              <a:rPr lang="ru-RU" sz="3200" b="1" dirty="0" err="1" smtClean="0"/>
              <a:t>Креативное</a:t>
            </a:r>
            <a:r>
              <a:rPr lang="ru-RU" sz="3200" b="1" dirty="0" smtClean="0"/>
              <a:t> мышление: определение</a:t>
            </a:r>
            <a:r>
              <a:rPr lang="en-US" sz="3200" dirty="0" smtClean="0"/>
              <a:t> </a:t>
            </a:r>
            <a:endParaRPr lang="ru-RU" sz="3200" dirty="0" smtClean="0"/>
          </a:p>
          <a:p>
            <a:pPr algn="ctr"/>
            <a:r>
              <a:rPr lang="en-US" sz="3200" b="1" dirty="0" smtClean="0"/>
              <a:t>(PISA-20</a:t>
            </a:r>
            <a:r>
              <a:rPr lang="ru-RU" sz="3200" b="1" dirty="0" smtClean="0"/>
              <a:t>2</a:t>
            </a:r>
            <a:r>
              <a:rPr lang="en-US" sz="3200" b="1" dirty="0" smtClean="0"/>
              <a:t>1)</a:t>
            </a:r>
            <a:endParaRPr lang="ru-RU" sz="3200" b="1" dirty="0"/>
          </a:p>
        </p:txBody>
      </p:sp>
    </p:spTree>
  </p:cSld>
  <p:clrMapOvr>
    <a:masterClrMapping/>
  </p:clrMapOvr>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9" name="Заголовок 1"/>
          <p:cNvSpPr txBox="1">
            <a:spLocks noGrp="1"/>
          </p:cNvSpPr>
          <p:nvPr>
            <p:ph type="title"/>
          </p:nvPr>
        </p:nvSpPr>
        <p:spPr>
          <a:xfrm>
            <a:off x="672199" y="82271"/>
            <a:ext cx="10901745" cy="1101177"/>
          </a:xfrm>
          <a:prstGeom prst="rect">
            <a:avLst/>
          </a:prstGeom>
        </p:spPr>
        <p:txBody>
          <a:bodyPr>
            <a:normAutofit fontScale="90000"/>
          </a:bodyPr>
          <a:lstStyle>
            <a:lvl1pPr defTabSz="923340">
              <a:defRPr sz="3124"/>
            </a:lvl1pPr>
          </a:lstStyle>
          <a:p>
            <a:r>
              <a:rPr lang="ru-RU" sz="4000" dirty="0" smtClean="0"/>
              <a:t>Модель оценки креативного мышления</a:t>
            </a:r>
            <a:br>
              <a:rPr lang="ru-RU" sz="4000" dirty="0" smtClean="0"/>
            </a:br>
            <a:r>
              <a:rPr lang="ru-RU" sz="4000" dirty="0" smtClean="0"/>
              <a:t>в исследовании </a:t>
            </a:r>
            <a:r>
              <a:rPr lang="en-US" sz="4000" dirty="0" smtClean="0"/>
              <a:t>PISA</a:t>
            </a:r>
            <a:r>
              <a:rPr lang="ru-RU" sz="4000" dirty="0" smtClean="0"/>
              <a:t>: тематическая модель</a:t>
            </a:r>
            <a:endParaRPr sz="4000" dirty="0"/>
          </a:p>
        </p:txBody>
      </p:sp>
      <p:sp>
        <p:nvSpPr>
          <p:cNvPr id="37" name="Rectangle 54"/>
          <p:cNvSpPr>
            <a:spLocks noChangeArrowheads="1"/>
          </p:cNvSpPr>
          <p:nvPr/>
        </p:nvSpPr>
        <p:spPr bwMode="auto">
          <a:xfrm>
            <a:off x="2103165" y="1621406"/>
            <a:ext cx="1188085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ru-RU"/>
          </a:p>
        </p:txBody>
      </p:sp>
      <p:sp>
        <p:nvSpPr>
          <p:cNvPr id="38" name="Rectangle 70"/>
          <p:cNvSpPr>
            <a:spLocks noChangeArrowheads="1"/>
          </p:cNvSpPr>
          <p:nvPr/>
        </p:nvSpPr>
        <p:spPr bwMode="auto">
          <a:xfrm>
            <a:off x="2103165" y="2078606"/>
            <a:ext cx="1188085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ru-RU"/>
          </a:p>
        </p:txBody>
      </p:sp>
      <p:sp>
        <p:nvSpPr>
          <p:cNvPr id="2" name="Прямоугольник 30"/>
          <p:cNvSpPr>
            <a:spLocks noChangeArrowheads="1"/>
          </p:cNvSpPr>
          <p:nvPr/>
        </p:nvSpPr>
        <p:spPr bwMode="auto">
          <a:xfrm>
            <a:off x="3760875" y="1298062"/>
            <a:ext cx="4644000" cy="577152"/>
          </a:xfrm>
          <a:prstGeom prst="rect">
            <a:avLst/>
          </a:prstGeom>
          <a:gradFill rotWithShape="1">
            <a:gsLst>
              <a:gs pos="0">
                <a:srgbClr val="FFDD9C"/>
              </a:gs>
              <a:gs pos="50000">
                <a:srgbClr val="FFD78E"/>
              </a:gs>
              <a:gs pos="100000">
                <a:srgbClr val="FFD479"/>
              </a:gs>
            </a:gsLst>
            <a:lin ang="5400000"/>
          </a:gradFill>
          <a:ln w="6350">
            <a:solidFill>
              <a:srgbClr val="FFC000"/>
            </a:solidFill>
            <a:miter lim="800000"/>
            <a:headEnd/>
            <a:tailEnd/>
          </a:ln>
        </p:spPr>
        <p:txBody>
          <a:bodyPr vert="horz" wrap="square" lIns="91440" tIns="45720" rIns="91440" bIns="45720" numCol="1" anchor="ctr"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ru-RU" altLang="ru-RU" sz="2000" b="1" i="0" u="none" strike="noStrike" cap="none" normalizeH="0" baseline="0" dirty="0" smtClean="0">
                <a:ln>
                  <a:noFill/>
                </a:ln>
                <a:solidFill>
                  <a:schemeClr val="tx1"/>
                </a:solidFill>
                <a:effectLst/>
                <a:latin typeface="Arial" panose="020B0604020202020204" pitchFamily="34" charset="0"/>
                <a:ea typeface="Cambria" panose="02040503050406030204" pitchFamily="18" charset="0"/>
                <a:cs typeface="Times New Roman" panose="02020603050405020304" pitchFamily="18" charset="0"/>
              </a:rPr>
              <a:t>Креативное самовыражение</a:t>
            </a:r>
            <a:endParaRPr kumimoji="0" lang="ru-RU" altLang="ru-RU" sz="2000" b="0" i="0" u="none" strike="noStrike" cap="none" normalizeH="0" baseline="0" dirty="0" smtClean="0">
              <a:ln>
                <a:noFill/>
              </a:ln>
              <a:solidFill>
                <a:schemeClr val="tx1"/>
              </a:solidFill>
              <a:effectLst/>
              <a:latin typeface="Arial" panose="020B0604020202020204" pitchFamily="34" charset="0"/>
            </a:endParaRPr>
          </a:p>
        </p:txBody>
      </p:sp>
      <p:sp>
        <p:nvSpPr>
          <p:cNvPr id="3" name="Овал 31"/>
          <p:cNvSpPr>
            <a:spLocks noChangeArrowheads="1"/>
          </p:cNvSpPr>
          <p:nvPr/>
        </p:nvSpPr>
        <p:spPr bwMode="auto">
          <a:xfrm>
            <a:off x="3922836" y="1968876"/>
            <a:ext cx="1908175" cy="1908175"/>
          </a:xfrm>
          <a:prstGeom prst="ellipse">
            <a:avLst/>
          </a:prstGeom>
          <a:gradFill rotWithShape="1">
            <a:gsLst>
              <a:gs pos="0">
                <a:srgbClr val="FFDD9C"/>
              </a:gs>
              <a:gs pos="50000">
                <a:srgbClr val="FFD78E"/>
              </a:gs>
              <a:gs pos="100000">
                <a:srgbClr val="FFD479"/>
              </a:gs>
            </a:gsLst>
            <a:lin ang="5400000"/>
          </a:gradFill>
          <a:ln w="6350">
            <a:solidFill>
              <a:srgbClr val="FFC000"/>
            </a:solidFill>
            <a:miter lim="800000"/>
            <a:headEnd/>
            <a:tailEnd/>
          </a:ln>
        </p:spPr>
        <p:txBody>
          <a:bodyPr vert="horz" wrap="square" lIns="91440" tIns="45720" rIns="91440" bIns="45720" numCol="1" anchor="ctr"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ru-RU" altLang="ru-RU" sz="1100" b="0" i="0" u="none" strike="noStrike" cap="none" normalizeH="0" baseline="0" dirty="0" smtClean="0">
                <a:ln>
                  <a:noFill/>
                </a:ln>
                <a:solidFill>
                  <a:schemeClr val="tx1"/>
                </a:solidFill>
                <a:effectLst/>
                <a:latin typeface="Arial" panose="020B0604020202020204" pitchFamily="34" charset="0"/>
                <a:ea typeface="Cambria" panose="02040503050406030204" pitchFamily="18" charset="0"/>
                <a:cs typeface="Times New Roman" panose="02020603050405020304" pitchFamily="18" charset="0"/>
              </a:rPr>
              <a:t>Письменное или устное</a:t>
            </a:r>
            <a:endParaRPr kumimoji="0" lang="ru-RU" altLang="ru-RU" sz="1800" b="0" i="0" u="none" strike="noStrike" cap="none" normalizeH="0" baseline="0" dirty="0" smtClean="0">
              <a:ln>
                <a:noFill/>
              </a:ln>
              <a:solidFill>
                <a:schemeClr val="tx1"/>
              </a:solidFill>
              <a:effectLst/>
              <a:latin typeface="Arial" panose="020B0604020202020204" pitchFamily="34" charset="0"/>
            </a:endParaRPr>
          </a:p>
        </p:txBody>
      </p:sp>
      <p:sp>
        <p:nvSpPr>
          <p:cNvPr id="4" name="Овал 32"/>
          <p:cNvSpPr>
            <a:spLocks noChangeArrowheads="1"/>
          </p:cNvSpPr>
          <p:nvPr/>
        </p:nvSpPr>
        <p:spPr bwMode="auto">
          <a:xfrm>
            <a:off x="6156449" y="1967289"/>
            <a:ext cx="1908175" cy="1908175"/>
          </a:xfrm>
          <a:prstGeom prst="ellipse">
            <a:avLst/>
          </a:prstGeom>
          <a:gradFill rotWithShape="1">
            <a:gsLst>
              <a:gs pos="0">
                <a:srgbClr val="FFDD9C"/>
              </a:gs>
              <a:gs pos="50000">
                <a:srgbClr val="FFD78E"/>
              </a:gs>
              <a:gs pos="100000">
                <a:srgbClr val="FFD479"/>
              </a:gs>
            </a:gsLst>
            <a:lin ang="5400000"/>
          </a:gradFill>
          <a:ln w="6350">
            <a:solidFill>
              <a:srgbClr val="FFC000"/>
            </a:solidFill>
            <a:miter lim="800000"/>
            <a:headEnd/>
            <a:tailEnd/>
          </a:ln>
        </p:spPr>
        <p:txBody>
          <a:bodyPr vert="horz" wrap="square" lIns="91440" tIns="45720" rIns="91440" bIns="45720" numCol="1" anchor="ctr"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ru-RU" altLang="ru-RU" sz="1100" b="0" i="0" u="none" strike="noStrike" cap="none" normalizeH="0" baseline="0" dirty="0" smtClean="0">
                <a:ln>
                  <a:noFill/>
                </a:ln>
                <a:solidFill>
                  <a:schemeClr val="tx1"/>
                </a:solidFill>
                <a:effectLst/>
                <a:latin typeface="Arial" panose="020B0604020202020204" pitchFamily="34" charset="0"/>
                <a:ea typeface="Cambria" panose="02040503050406030204" pitchFamily="18" charset="0"/>
                <a:cs typeface="Times New Roman" panose="02020603050405020304" pitchFamily="18" charset="0"/>
              </a:rPr>
              <a:t>Изобразительное или символическое</a:t>
            </a:r>
            <a:endParaRPr kumimoji="0" lang="ru-RU" altLang="ru-RU" sz="1800" b="0" i="0" u="none" strike="noStrike" cap="none" normalizeH="0" baseline="0" dirty="0" smtClean="0">
              <a:ln>
                <a:noFill/>
              </a:ln>
              <a:solidFill>
                <a:schemeClr val="tx1"/>
              </a:solidFill>
              <a:effectLst/>
              <a:latin typeface="Arial" panose="020B0604020202020204" pitchFamily="34" charset="0"/>
            </a:endParaRPr>
          </a:p>
        </p:txBody>
      </p:sp>
      <p:sp>
        <p:nvSpPr>
          <p:cNvPr id="5" name="Прямоугольник 33"/>
          <p:cNvSpPr>
            <a:spLocks noChangeArrowheads="1"/>
          </p:cNvSpPr>
          <p:nvPr/>
        </p:nvSpPr>
        <p:spPr bwMode="auto">
          <a:xfrm>
            <a:off x="3760875" y="4160516"/>
            <a:ext cx="4644000" cy="576000"/>
          </a:xfrm>
          <a:prstGeom prst="rect">
            <a:avLst/>
          </a:prstGeom>
          <a:gradFill rotWithShape="1">
            <a:gsLst>
              <a:gs pos="0">
                <a:srgbClr val="B5D5A7"/>
              </a:gs>
              <a:gs pos="50000">
                <a:srgbClr val="AACE99"/>
              </a:gs>
              <a:gs pos="100000">
                <a:srgbClr val="9CCA86"/>
              </a:gs>
            </a:gsLst>
            <a:lin ang="5400000"/>
          </a:gradFill>
          <a:ln w="6350">
            <a:solidFill>
              <a:srgbClr val="70AD47"/>
            </a:solidFill>
            <a:miter lim="800000"/>
            <a:headEnd/>
            <a:tailEnd/>
          </a:ln>
        </p:spPr>
        <p:txBody>
          <a:bodyPr vert="horz" wrap="square" lIns="91440" tIns="45720" rIns="91440" bIns="45720" numCol="1" anchor="ctr"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ru-RU" altLang="ru-RU" sz="2000" b="1" i="0" u="none" strike="noStrike" cap="none" normalizeH="0" baseline="0" dirty="0" smtClean="0">
                <a:ln>
                  <a:noFill/>
                </a:ln>
                <a:solidFill>
                  <a:schemeClr val="tx1"/>
                </a:solidFill>
                <a:effectLst/>
                <a:latin typeface="Arial" panose="020B0604020202020204" pitchFamily="34" charset="0"/>
                <a:ea typeface="Cambria" panose="02040503050406030204" pitchFamily="18" charset="0"/>
                <a:cs typeface="Times New Roman" panose="02020603050405020304" pitchFamily="18" charset="0"/>
              </a:rPr>
              <a:t>Получение нового знания/ Решение проблем</a:t>
            </a:r>
            <a:endParaRPr kumimoji="0" lang="ru-RU" altLang="ru-RU" sz="2000" b="0" i="0" u="none" strike="noStrike" cap="none" normalizeH="0" baseline="0" dirty="0" smtClean="0">
              <a:ln>
                <a:noFill/>
              </a:ln>
              <a:solidFill>
                <a:schemeClr val="tx1"/>
              </a:solidFill>
              <a:effectLst/>
              <a:latin typeface="Arial" panose="020B0604020202020204" pitchFamily="34" charset="0"/>
            </a:endParaRPr>
          </a:p>
        </p:txBody>
      </p:sp>
      <p:sp>
        <p:nvSpPr>
          <p:cNvPr id="6" name="Овал 34"/>
          <p:cNvSpPr>
            <a:spLocks noChangeArrowheads="1"/>
          </p:cNvSpPr>
          <p:nvPr/>
        </p:nvSpPr>
        <p:spPr bwMode="auto">
          <a:xfrm>
            <a:off x="3926970" y="4836741"/>
            <a:ext cx="1908175" cy="1908175"/>
          </a:xfrm>
          <a:prstGeom prst="ellipse">
            <a:avLst/>
          </a:prstGeom>
          <a:gradFill rotWithShape="1">
            <a:gsLst>
              <a:gs pos="0">
                <a:srgbClr val="B5D5A7"/>
              </a:gs>
              <a:gs pos="50000">
                <a:srgbClr val="AACE99"/>
              </a:gs>
              <a:gs pos="100000">
                <a:srgbClr val="9CCA86"/>
              </a:gs>
            </a:gsLst>
            <a:lin ang="5400000"/>
          </a:gradFill>
          <a:ln w="6350">
            <a:solidFill>
              <a:srgbClr val="70AD47"/>
            </a:solidFill>
            <a:miter lim="800000"/>
            <a:headEnd/>
            <a:tailEnd/>
          </a:ln>
        </p:spPr>
        <p:txBody>
          <a:bodyPr vert="horz" wrap="square" lIns="91440" tIns="45720" rIns="91440" bIns="45720" numCol="1" anchor="ctr"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ru-RU" altLang="ru-RU" sz="1100" b="0" i="0" u="none" strike="noStrike" cap="none" normalizeH="0" baseline="0" smtClean="0">
                <a:ln>
                  <a:noFill/>
                </a:ln>
                <a:solidFill>
                  <a:schemeClr val="tx1"/>
                </a:solidFill>
                <a:effectLst/>
                <a:latin typeface="Arial" panose="020B0604020202020204" pitchFamily="34" charset="0"/>
                <a:ea typeface="Cambria" panose="02040503050406030204" pitchFamily="18" charset="0"/>
                <a:cs typeface="Times New Roman" panose="02020603050405020304" pitchFamily="18" charset="0"/>
              </a:rPr>
              <a:t>Естественно научные или математические</a:t>
            </a:r>
            <a:endParaRPr kumimoji="0" lang="ru-RU" altLang="ru-RU" sz="1800" b="0" i="0" u="none" strike="noStrike" cap="none" normalizeH="0" baseline="0" smtClean="0">
              <a:ln>
                <a:noFill/>
              </a:ln>
              <a:solidFill>
                <a:schemeClr val="tx1"/>
              </a:solidFill>
              <a:effectLst/>
              <a:latin typeface="Arial" panose="020B0604020202020204" pitchFamily="34" charset="0"/>
            </a:endParaRPr>
          </a:p>
        </p:txBody>
      </p:sp>
      <p:sp>
        <p:nvSpPr>
          <p:cNvPr id="7" name="Овал 35"/>
          <p:cNvSpPr>
            <a:spLocks noChangeArrowheads="1"/>
          </p:cNvSpPr>
          <p:nvPr/>
        </p:nvSpPr>
        <p:spPr bwMode="auto">
          <a:xfrm>
            <a:off x="6156449" y="4836742"/>
            <a:ext cx="1908175" cy="1908175"/>
          </a:xfrm>
          <a:prstGeom prst="ellipse">
            <a:avLst/>
          </a:prstGeom>
          <a:gradFill rotWithShape="1">
            <a:gsLst>
              <a:gs pos="0">
                <a:srgbClr val="B5D5A7"/>
              </a:gs>
              <a:gs pos="50000">
                <a:srgbClr val="AACE99"/>
              </a:gs>
              <a:gs pos="100000">
                <a:srgbClr val="9CCA86"/>
              </a:gs>
            </a:gsLst>
            <a:lin ang="5400000"/>
          </a:gradFill>
          <a:ln w="6350">
            <a:solidFill>
              <a:srgbClr val="70AD47"/>
            </a:solidFill>
            <a:miter lim="800000"/>
            <a:headEnd/>
            <a:tailEnd/>
          </a:ln>
        </p:spPr>
        <p:txBody>
          <a:bodyPr vert="horz" wrap="square" lIns="91440" tIns="45720" rIns="91440" bIns="45720" numCol="1" anchor="ctr"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ru-RU" altLang="ru-RU" sz="1100" b="0" i="0" u="none" strike="noStrike" cap="none" normalizeH="0" baseline="0" smtClean="0">
                <a:ln>
                  <a:noFill/>
                </a:ln>
                <a:solidFill>
                  <a:schemeClr val="tx1"/>
                </a:solidFill>
                <a:effectLst/>
                <a:latin typeface="Arial" panose="020B0604020202020204" pitchFamily="34" charset="0"/>
                <a:ea typeface="Cambria" panose="02040503050406030204" pitchFamily="18" charset="0"/>
                <a:cs typeface="Times New Roman" panose="02020603050405020304" pitchFamily="18" charset="0"/>
              </a:rPr>
              <a:t>Социальные или межличностные</a:t>
            </a:r>
            <a:endParaRPr kumimoji="0" lang="ru-RU" altLang="ru-RU" sz="1800" b="0" i="0" u="none" strike="noStrike" cap="none" normalizeH="0" baseline="0" smtClean="0">
              <a:ln>
                <a:noFill/>
              </a:ln>
              <a:solidFill>
                <a:schemeClr val="tx1"/>
              </a:solidFill>
              <a:effectLst/>
              <a:latin typeface="Arial" panose="020B0604020202020204" pitchFamily="34" charset="0"/>
            </a:endParaRPr>
          </a:p>
        </p:txBody>
      </p:sp>
      <p:sp>
        <p:nvSpPr>
          <p:cNvPr id="8" name="Rectangle 7"/>
          <p:cNvSpPr>
            <a:spLocks noChangeArrowheads="1"/>
          </p:cNvSpPr>
          <p:nvPr/>
        </p:nvSpPr>
        <p:spPr bwMode="auto">
          <a:xfrm>
            <a:off x="2468414" y="1072131"/>
            <a:ext cx="1188085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ru-RU"/>
          </a:p>
        </p:txBody>
      </p:sp>
      <p:sp>
        <p:nvSpPr>
          <p:cNvPr id="9" name="Rectangle 14"/>
          <p:cNvSpPr>
            <a:spLocks noChangeArrowheads="1"/>
          </p:cNvSpPr>
          <p:nvPr/>
        </p:nvSpPr>
        <p:spPr bwMode="auto">
          <a:xfrm>
            <a:off x="2468414" y="1529331"/>
            <a:ext cx="1188085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ru-RU"/>
          </a:p>
        </p:txBody>
      </p:sp>
    </p:spTree>
    <p:extLst>
      <p:ext uri="{BB962C8B-B14F-4D97-AF65-F5344CB8AC3E}">
        <p14:creationId xmlns:p14="http://schemas.microsoft.com/office/powerpoint/2010/main" val="4162417633"/>
      </p:ext>
    </p:extLst>
  </p:cSld>
  <p:clrMapOvr>
    <a:masterClrMapping/>
  </p:clrMapOvr>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9" name="Заголовок 1"/>
          <p:cNvSpPr txBox="1">
            <a:spLocks noGrp="1"/>
          </p:cNvSpPr>
          <p:nvPr>
            <p:ph type="title"/>
          </p:nvPr>
        </p:nvSpPr>
        <p:spPr>
          <a:xfrm>
            <a:off x="672199" y="82271"/>
            <a:ext cx="10901745" cy="1101177"/>
          </a:xfrm>
          <a:prstGeom prst="rect">
            <a:avLst/>
          </a:prstGeom>
        </p:spPr>
        <p:txBody>
          <a:bodyPr>
            <a:normAutofit fontScale="90000"/>
          </a:bodyPr>
          <a:lstStyle>
            <a:lvl1pPr defTabSz="923340">
              <a:defRPr sz="3124"/>
            </a:lvl1pPr>
          </a:lstStyle>
          <a:p>
            <a:r>
              <a:rPr lang="ru-RU" sz="4000" dirty="0" smtClean="0"/>
              <a:t>Модель оценки креативного мышления</a:t>
            </a:r>
            <a:br>
              <a:rPr lang="ru-RU" sz="4000" dirty="0" smtClean="0"/>
            </a:br>
            <a:r>
              <a:rPr lang="ru-RU" sz="4000" dirty="0" smtClean="0"/>
              <a:t>в исследовании </a:t>
            </a:r>
            <a:r>
              <a:rPr lang="en-US" sz="4000" dirty="0" smtClean="0"/>
              <a:t>PISA</a:t>
            </a:r>
            <a:r>
              <a:rPr lang="ru-RU" sz="4000" dirty="0" smtClean="0"/>
              <a:t>: </a:t>
            </a:r>
            <a:r>
              <a:rPr lang="ru-RU" sz="4000" dirty="0" err="1" smtClean="0"/>
              <a:t>компетентностная</a:t>
            </a:r>
            <a:r>
              <a:rPr lang="ru-RU" sz="4000" dirty="0" smtClean="0"/>
              <a:t> модель</a:t>
            </a:r>
            <a:endParaRPr sz="4000" dirty="0"/>
          </a:p>
        </p:txBody>
      </p:sp>
      <p:sp>
        <p:nvSpPr>
          <p:cNvPr id="37" name="Rectangle 54"/>
          <p:cNvSpPr>
            <a:spLocks noChangeArrowheads="1"/>
          </p:cNvSpPr>
          <p:nvPr/>
        </p:nvSpPr>
        <p:spPr bwMode="auto">
          <a:xfrm>
            <a:off x="2103165" y="1621406"/>
            <a:ext cx="1188085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ru-RU"/>
          </a:p>
        </p:txBody>
      </p:sp>
      <p:sp>
        <p:nvSpPr>
          <p:cNvPr id="8" name="Rectangle 7"/>
          <p:cNvSpPr>
            <a:spLocks noChangeArrowheads="1"/>
          </p:cNvSpPr>
          <p:nvPr/>
        </p:nvSpPr>
        <p:spPr bwMode="auto">
          <a:xfrm>
            <a:off x="2468414" y="1072131"/>
            <a:ext cx="1188085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ru-RU"/>
          </a:p>
        </p:txBody>
      </p:sp>
      <p:graphicFrame>
        <p:nvGraphicFramePr>
          <p:cNvPr id="20" name="Схема 19"/>
          <p:cNvGraphicFramePr/>
          <p:nvPr>
            <p:extLst>
              <p:ext uri="{D42A27DB-BD31-4B8C-83A1-F6EECF244321}">
                <p14:modId xmlns:p14="http://schemas.microsoft.com/office/powerpoint/2010/main" val="3331266037"/>
              </p:ext>
            </p:extLst>
          </p:nvPr>
        </p:nvGraphicFramePr>
        <p:xfrm>
          <a:off x="323801" y="1183448"/>
          <a:ext cx="5294581" cy="397434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21" name="Прямоугольник 20"/>
          <p:cNvSpPr/>
          <p:nvPr/>
        </p:nvSpPr>
        <p:spPr>
          <a:xfrm>
            <a:off x="1068213" y="5249865"/>
            <a:ext cx="4248472" cy="1079100"/>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15000"/>
              </a:lnSpc>
              <a:spcAft>
                <a:spcPts val="0"/>
              </a:spcAft>
            </a:pPr>
            <a:r>
              <a:rPr lang="ru-RU" sz="2400" b="1" dirty="0">
                <a:effectLst/>
                <a:ea typeface="Cambria" panose="02040503050406030204" pitchFamily="18" charset="0"/>
                <a:cs typeface="Times New Roman" panose="02020603050405020304" pitchFamily="18" charset="0"/>
              </a:rPr>
              <a:t>Выдвижение и совершенствование идей</a:t>
            </a:r>
            <a:endParaRPr lang="ru-RU" sz="2400" dirty="0">
              <a:effectLst/>
              <a:latin typeface="Cambria" panose="02040503050406030204" pitchFamily="18" charset="0"/>
              <a:ea typeface="Cambria" panose="02040503050406030204" pitchFamily="18" charset="0"/>
              <a:cs typeface="Times New Roman" panose="02020603050405020304" pitchFamily="18" charset="0"/>
            </a:endParaRPr>
          </a:p>
        </p:txBody>
      </p:sp>
      <p:graphicFrame>
        <p:nvGraphicFramePr>
          <p:cNvPr id="22" name="Схема 21"/>
          <p:cNvGraphicFramePr/>
          <p:nvPr>
            <p:extLst>
              <p:ext uri="{D42A27DB-BD31-4B8C-83A1-F6EECF244321}">
                <p14:modId xmlns:p14="http://schemas.microsoft.com/office/powerpoint/2010/main" val="3458954624"/>
              </p:ext>
            </p:extLst>
          </p:nvPr>
        </p:nvGraphicFramePr>
        <p:xfrm>
          <a:off x="6516489" y="1349946"/>
          <a:ext cx="4110950" cy="3923372"/>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
        <p:nvSpPr>
          <p:cNvPr id="24" name="Прямоугольник 23"/>
          <p:cNvSpPr/>
          <p:nvPr/>
        </p:nvSpPr>
        <p:spPr>
          <a:xfrm>
            <a:off x="6732513" y="5252205"/>
            <a:ext cx="3678902" cy="107676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15000"/>
              </a:lnSpc>
              <a:spcAft>
                <a:spcPts val="0"/>
              </a:spcAft>
            </a:pPr>
            <a:r>
              <a:rPr lang="ru-RU" sz="2400" b="1">
                <a:effectLst/>
                <a:ea typeface="Cambria" panose="02040503050406030204" pitchFamily="18" charset="0"/>
                <a:cs typeface="Times New Roman" panose="02020603050405020304" pitchFamily="18" charset="0"/>
              </a:rPr>
              <a:t>Оценка и отбор идей</a:t>
            </a:r>
            <a:endParaRPr lang="ru-RU" sz="2400">
              <a:effectLst/>
              <a:latin typeface="Cambria" panose="02040503050406030204" pitchFamily="18" charset="0"/>
              <a:ea typeface="Cambria" panose="02040503050406030204" pitchFamily="18" charset="0"/>
              <a:cs typeface="Times New Roman" panose="02020603050405020304" pitchFamily="18" charset="0"/>
            </a:endParaRPr>
          </a:p>
        </p:txBody>
      </p:sp>
    </p:spTree>
    <p:extLst>
      <p:ext uri="{BB962C8B-B14F-4D97-AF65-F5344CB8AC3E}">
        <p14:creationId xmlns:p14="http://schemas.microsoft.com/office/powerpoint/2010/main" val="1948542407"/>
      </p:ext>
    </p:extLst>
  </p:cSld>
  <p:clrMapOvr>
    <a:masterClrMapping/>
  </p:clrMapOv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pPr>
              <a:lnSpc>
                <a:spcPct val="80000"/>
              </a:lnSpc>
            </a:pPr>
            <a:r>
              <a:rPr lang="ru-RU" dirty="0" smtClean="0"/>
              <a:t>Основные изменения  в системе оценки образовательных достижений: </a:t>
            </a:r>
            <a:br>
              <a:rPr lang="ru-RU" dirty="0" smtClean="0"/>
            </a:br>
            <a:r>
              <a:rPr lang="ru-RU" dirty="0" smtClean="0"/>
              <a:t> отечественный и зарубежный опыт (1)</a:t>
            </a:r>
            <a:endParaRPr lang="ru-RU" dirty="0"/>
          </a:p>
        </p:txBody>
      </p:sp>
      <p:sp>
        <p:nvSpPr>
          <p:cNvPr id="3" name="Содержимое 2"/>
          <p:cNvSpPr>
            <a:spLocks noGrp="1"/>
          </p:cNvSpPr>
          <p:nvPr>
            <p:ph idx="1"/>
          </p:nvPr>
        </p:nvSpPr>
        <p:spPr/>
        <p:txBody>
          <a:bodyPr>
            <a:normAutofit fontScale="85000" lnSpcReduction="20000"/>
          </a:bodyPr>
          <a:lstStyle/>
          <a:p>
            <a:r>
              <a:rPr lang="ru-RU" dirty="0" smtClean="0"/>
              <a:t>К традиционной функции обратной связи добавляется функция </a:t>
            </a:r>
            <a:r>
              <a:rPr lang="ru-RU" i="1" dirty="0" smtClean="0"/>
              <a:t>ориентации системы образования на новые результаты</a:t>
            </a:r>
            <a:r>
              <a:rPr lang="en-US" i="1" dirty="0" smtClean="0"/>
              <a:t>.</a:t>
            </a:r>
            <a:endParaRPr lang="ru-RU" i="1" dirty="0" smtClean="0"/>
          </a:p>
          <a:p>
            <a:r>
              <a:rPr lang="ru-RU" dirty="0" smtClean="0"/>
              <a:t>Изменение целевых установок: от контроля и оценки качества образования к </a:t>
            </a:r>
            <a:r>
              <a:rPr lang="ru-RU" i="1" dirty="0" smtClean="0"/>
              <a:t>управлению и обеспечению качества образования</a:t>
            </a:r>
            <a:r>
              <a:rPr lang="en-US" i="1" dirty="0" smtClean="0"/>
              <a:t>.</a:t>
            </a:r>
            <a:endParaRPr lang="ru-RU" i="1" dirty="0" smtClean="0"/>
          </a:p>
          <a:p>
            <a:r>
              <a:rPr lang="ru-RU" dirty="0" smtClean="0"/>
              <a:t>Основной задачей оценки и критерием оценки выступают не овладение обязательным минимумом содержания</a:t>
            </a:r>
            <a:r>
              <a:rPr lang="en-US" dirty="0" smtClean="0"/>
              <a:t>, </a:t>
            </a:r>
            <a:r>
              <a:rPr lang="ru-RU" dirty="0" smtClean="0"/>
              <a:t>а овладение системой учебных действий с изучаемым учебным материалом: </a:t>
            </a:r>
            <a:r>
              <a:rPr lang="ru-RU" i="1" dirty="0" smtClean="0"/>
              <a:t>способность к решению учебно-познавательных и учебно-практических задач</a:t>
            </a:r>
            <a:r>
              <a:rPr lang="en-US" i="1" dirty="0" smtClean="0"/>
              <a:t>.</a:t>
            </a:r>
            <a:endParaRPr lang="ru-RU" i="1" dirty="0"/>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p:txBody>
          <a:bodyPr>
            <a:normAutofit/>
          </a:bodyPr>
          <a:lstStyle/>
          <a:p>
            <a:pPr marL="67982" indent="-67982">
              <a:spcAft>
                <a:spcPts val="500"/>
              </a:spcAft>
              <a:buNone/>
              <a:defRPr/>
            </a:pPr>
            <a:r>
              <a:rPr lang="en-US" b="1" dirty="0" smtClean="0">
                <a:solidFill>
                  <a:schemeClr val="accent6">
                    <a:lumMod val="75000"/>
                  </a:schemeClr>
                </a:solidFill>
              </a:rPr>
              <a:t>2</a:t>
            </a:r>
            <a:r>
              <a:rPr lang="ru-RU" b="1" dirty="0" smtClean="0">
                <a:solidFill>
                  <a:schemeClr val="accent6">
                    <a:lumMod val="75000"/>
                  </a:schemeClr>
                </a:solidFill>
              </a:rPr>
              <a:t>. Мониторинг формирования функциональной грамотности</a:t>
            </a:r>
            <a:r>
              <a:rPr lang="en-US" b="1" dirty="0" smtClean="0">
                <a:solidFill>
                  <a:schemeClr val="accent6">
                    <a:lumMod val="75000"/>
                  </a:schemeClr>
                </a:solidFill>
              </a:rPr>
              <a:t>.</a:t>
            </a:r>
            <a:r>
              <a:rPr lang="ru-RU" b="1" dirty="0" smtClean="0">
                <a:solidFill>
                  <a:schemeClr val="accent6">
                    <a:lumMod val="75000"/>
                  </a:schemeClr>
                </a:solidFill>
              </a:rPr>
              <a:t> Общие подходы к оценке функциональной грамотности учащихся основной школы</a:t>
            </a:r>
            <a:r>
              <a:rPr lang="en-US" b="1" dirty="0" smtClean="0">
                <a:solidFill>
                  <a:schemeClr val="accent6">
                    <a:lumMod val="75000"/>
                  </a:schemeClr>
                </a:solidFill>
              </a:rPr>
              <a:t>. </a:t>
            </a:r>
          </a:p>
          <a:p>
            <a:pPr marL="67982" indent="-67982">
              <a:spcAft>
                <a:spcPts val="500"/>
              </a:spcAft>
              <a:buNone/>
              <a:defRPr/>
            </a:pPr>
            <a:endParaRPr lang="en-US" b="1" dirty="0" smtClean="0">
              <a:solidFill>
                <a:schemeClr val="accent6">
                  <a:lumMod val="75000"/>
                </a:schemeClr>
              </a:solidFill>
            </a:endParaRPr>
          </a:p>
          <a:p>
            <a:pPr marL="67982" indent="-67982">
              <a:spcAft>
                <a:spcPts val="500"/>
              </a:spcAft>
              <a:buNone/>
              <a:defRPr/>
            </a:pPr>
            <a:endParaRPr lang="ru-RU" b="1" dirty="0" smtClean="0">
              <a:solidFill>
                <a:schemeClr val="accent6">
                  <a:lumMod val="75000"/>
                </a:schemeClr>
              </a:solidFill>
            </a:endParaRPr>
          </a:p>
          <a:p>
            <a:pPr>
              <a:buNone/>
            </a:pPr>
            <a:endParaRPr lang="ru-RU" dirty="0"/>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Заголовок 1"/>
          <p:cNvSpPr>
            <a:spLocks noGrp="1"/>
          </p:cNvSpPr>
          <p:nvPr>
            <p:ph type="title"/>
          </p:nvPr>
        </p:nvSpPr>
        <p:spPr>
          <a:xfrm>
            <a:off x="0" y="159209"/>
            <a:ext cx="11781843" cy="1512482"/>
          </a:xfrm>
        </p:spPr>
        <p:txBody>
          <a:bodyPr>
            <a:normAutofit fontScale="90000"/>
          </a:bodyPr>
          <a:lstStyle/>
          <a:p>
            <a:pPr marL="266700" indent="-266700" algn="l"/>
            <a:r>
              <a:rPr lang="ru-RU" dirty="0" smtClean="0"/>
              <a:t/>
            </a:r>
            <a:br>
              <a:rPr lang="ru-RU" dirty="0" smtClean="0"/>
            </a:br>
            <a:r>
              <a:rPr lang="ru-RU" dirty="0" smtClean="0"/>
              <a:t/>
            </a:r>
            <a:br>
              <a:rPr lang="ru-RU" dirty="0" smtClean="0"/>
            </a:br>
            <a:r>
              <a:rPr lang="ru-RU" dirty="0" smtClean="0"/>
              <a:t>	</a:t>
            </a:r>
            <a:r>
              <a:rPr lang="ru-RU" sz="3600" dirty="0" smtClean="0"/>
              <a:t>Из указа Президента России </a:t>
            </a:r>
            <a:r>
              <a:rPr lang="ru-RU" sz="3600" i="1" dirty="0" smtClean="0"/>
              <a:t>от 7 мая 2018 года</a:t>
            </a:r>
            <a:r>
              <a:rPr lang="ru-RU" sz="3300" dirty="0" smtClean="0"/>
              <a:t>: 	</a:t>
            </a:r>
            <a:r>
              <a:rPr lang="ru-RU" sz="3300" b="0" dirty="0" smtClean="0"/>
              <a:t>Правительству РФ поручено обеспечить глобальную конкурентоспособность российского образования, вхождение Российской Федерации в число 10 ведущих стран мира по качеству общего образования</a:t>
            </a:r>
            <a:r>
              <a:rPr lang="en-US" sz="3300" b="0" dirty="0" smtClean="0"/>
              <a:t>.</a:t>
            </a:r>
            <a:r>
              <a:rPr lang="ru-RU" altLang="ru-RU" sz="3300" dirty="0" smtClean="0"/>
              <a:t/>
            </a:r>
            <a:br>
              <a:rPr lang="ru-RU" altLang="ru-RU" sz="3300" dirty="0" smtClean="0"/>
            </a:br>
            <a:endParaRPr lang="ru-RU" altLang="ru-RU" sz="3300" b="0" i="1" dirty="0" smtClean="0"/>
          </a:p>
        </p:txBody>
      </p:sp>
      <p:sp>
        <p:nvSpPr>
          <p:cNvPr id="3" name="Содержимое 2"/>
          <p:cNvSpPr>
            <a:spLocks noGrp="1"/>
          </p:cNvSpPr>
          <p:nvPr>
            <p:ph idx="1"/>
          </p:nvPr>
        </p:nvSpPr>
        <p:spPr>
          <a:xfrm>
            <a:off x="297021" y="2574082"/>
            <a:ext cx="11187800" cy="4392488"/>
          </a:xfrm>
        </p:spPr>
        <p:txBody>
          <a:bodyPr>
            <a:normAutofit fontScale="92500" lnSpcReduction="20000"/>
          </a:bodyPr>
          <a:lstStyle/>
          <a:p>
            <a:pPr marL="0" indent="538446">
              <a:buNone/>
              <a:defRPr/>
            </a:pPr>
            <a:r>
              <a:rPr lang="ru-RU" altLang="ru-RU" b="1" dirty="0" smtClean="0"/>
              <a:t>Из Государственной программы РФ «Развитие образования»  (2018-2025 годы) </a:t>
            </a:r>
            <a:r>
              <a:rPr lang="ru-RU" altLang="ru-RU" b="1" i="1" dirty="0" smtClean="0"/>
              <a:t>от 26 декабря 2017 г</a:t>
            </a:r>
            <a:r>
              <a:rPr lang="en-US" altLang="ru-RU" b="1" i="1" dirty="0" smtClean="0"/>
              <a:t>.</a:t>
            </a:r>
            <a:r>
              <a:rPr lang="ru-RU" altLang="ru-RU" b="1" i="1" dirty="0" smtClean="0"/>
              <a:t> </a:t>
            </a:r>
          </a:p>
          <a:p>
            <a:pPr marL="0" indent="538446">
              <a:buNone/>
              <a:defRPr/>
            </a:pPr>
            <a:r>
              <a:rPr lang="ru-RU" dirty="0" smtClean="0"/>
              <a:t>Цель программы – качество образования</a:t>
            </a:r>
            <a:r>
              <a:rPr lang="en-US" dirty="0" smtClean="0"/>
              <a:t>,</a:t>
            </a:r>
            <a:r>
              <a:rPr lang="ru-RU" dirty="0" smtClean="0"/>
              <a:t> которое характеризуется: </a:t>
            </a:r>
            <a:r>
              <a:rPr lang="en-US" dirty="0" smtClean="0"/>
              <a:t>c</a:t>
            </a:r>
            <a:r>
              <a:rPr lang="ru-RU" dirty="0" smtClean="0"/>
              <a:t>охранением лидирующих позиций РФ в международном исследовании качества чтения и понимания текстов </a:t>
            </a:r>
            <a:r>
              <a:rPr lang="en-US" dirty="0" smtClean="0"/>
              <a:t>(PIRLS), </a:t>
            </a:r>
            <a:r>
              <a:rPr lang="ru-RU" dirty="0" smtClean="0"/>
              <a:t>а также в международном исследовании качества математического и естественнонаучного образования </a:t>
            </a:r>
            <a:r>
              <a:rPr lang="en-US" dirty="0" smtClean="0"/>
              <a:t>(TIMSS)</a:t>
            </a:r>
            <a:r>
              <a:rPr lang="ru-RU" dirty="0" smtClean="0"/>
              <a:t>; повышением позиций РФ в международной программе по оценке образовательных достижений учащихся (</a:t>
            </a:r>
            <a:r>
              <a:rPr lang="en-US" dirty="0" smtClean="0"/>
              <a:t>PISA) …</a:t>
            </a:r>
            <a:r>
              <a:rPr lang="ru-RU" dirty="0" smtClean="0"/>
              <a:t> </a:t>
            </a:r>
            <a:endParaRPr lang="ru-RU" dirty="0"/>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pPr>
              <a:defRPr/>
            </a:pPr>
            <a:r>
              <a:rPr lang="ru-RU" dirty="0" smtClean="0"/>
              <a:t>Механизмы повышения качества общего образования в России</a:t>
            </a:r>
            <a:endParaRPr lang="ru-RU" dirty="0"/>
          </a:p>
        </p:txBody>
      </p:sp>
      <p:sp>
        <p:nvSpPr>
          <p:cNvPr id="57347" name="Содержимое 2"/>
          <p:cNvSpPr>
            <a:spLocks noGrp="1"/>
          </p:cNvSpPr>
          <p:nvPr>
            <p:ph idx="1"/>
          </p:nvPr>
        </p:nvSpPr>
        <p:spPr>
          <a:xfrm>
            <a:off x="251793" y="1277939"/>
            <a:ext cx="11629057" cy="5121918"/>
          </a:xfrm>
        </p:spPr>
        <p:txBody>
          <a:bodyPr>
            <a:noAutofit/>
          </a:bodyPr>
          <a:lstStyle/>
          <a:p>
            <a:pPr marL="612128" indent="-612128">
              <a:buFontTx/>
              <a:buAutoNum type="arabicPeriod"/>
            </a:pPr>
            <a:r>
              <a:rPr lang="ru-RU" sz="2400" dirty="0" smtClean="0">
                <a:latin typeface="+mj-lt"/>
              </a:rPr>
              <a:t>Обновление учебных и методических материалов с учетом переориентации системы образования на новые результаты, связанные с «навыками 21 века», – функциональной грамотностью учащихся и развитием позитивных установок, мотивации обучения и стратегий поведения учащихся в различных ситуациях, готовности жить в эпоху перемен</a:t>
            </a:r>
          </a:p>
          <a:p>
            <a:pPr marL="612128" indent="-612128">
              <a:buFontTx/>
              <a:buAutoNum type="arabicPeriod"/>
            </a:pPr>
            <a:r>
              <a:rPr lang="ru-RU" sz="2400" dirty="0" smtClean="0">
                <a:latin typeface="+mj-lt"/>
              </a:rPr>
              <a:t>Целенаправленное повышение квалификации учителей через систему подготовки, переподготовки и повышения квалификации учителей, в которых требуется кардинальное обновление содержания и методов обучения, направленное на повышение качества и эффективности работы учителей</a:t>
            </a:r>
          </a:p>
          <a:p>
            <a:pPr marL="612128" indent="-612128">
              <a:buFontTx/>
              <a:buAutoNum type="arabicPeriod"/>
            </a:pPr>
            <a:r>
              <a:rPr lang="ru-RU" sz="2400" dirty="0" smtClean="0">
                <a:latin typeface="+mj-lt"/>
              </a:rPr>
              <a:t>Введение комплексного мониторинга образовательных достижений учащихся и качества образования с использованием современных измерителей для комплексной оценки предметных, </a:t>
            </a:r>
            <a:r>
              <a:rPr lang="ru-RU" sz="2400" dirty="0" err="1" smtClean="0">
                <a:latin typeface="+mj-lt"/>
              </a:rPr>
              <a:t>метапредметных</a:t>
            </a:r>
            <a:r>
              <a:rPr lang="ru-RU" sz="2400" dirty="0" smtClean="0">
                <a:latin typeface="+mj-lt"/>
              </a:rPr>
              <a:t> и личностных результатов</a:t>
            </a:r>
          </a:p>
          <a:p>
            <a:pPr marL="612128" indent="-612128">
              <a:buFontTx/>
              <a:buAutoNum type="arabicPeriod"/>
            </a:pPr>
            <a:r>
              <a:rPr lang="ru-RU" sz="2400" dirty="0" smtClean="0">
                <a:latin typeface="+mj-lt"/>
              </a:rPr>
              <a:t>Широкое информирование профессионального сообщества и общественности о результатах и инструментарии международных исследований </a:t>
            </a:r>
          </a:p>
          <a:p>
            <a:pPr marL="612128" indent="-612128">
              <a:buNone/>
            </a:pPr>
            <a:endParaRPr lang="ru-RU" sz="2400" dirty="0" smtClean="0">
              <a:latin typeface="+mj-lt"/>
            </a:endParaRPr>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1" name="Заголовок 1"/>
          <p:cNvSpPr txBox="1">
            <a:spLocks noGrp="1"/>
          </p:cNvSpPr>
          <p:nvPr>
            <p:ph type="title"/>
          </p:nvPr>
        </p:nvSpPr>
        <p:spPr>
          <a:xfrm>
            <a:off x="251793" y="485850"/>
            <a:ext cx="11629057" cy="1370833"/>
          </a:xfrm>
          <a:prstGeom prst="rect">
            <a:avLst/>
          </a:prstGeom>
        </p:spPr>
        <p:txBody>
          <a:bodyPr>
            <a:normAutofit/>
          </a:bodyPr>
          <a:lstStyle>
            <a:lvl1pPr defTabSz="1040384">
              <a:defRPr sz="4960"/>
            </a:lvl1pPr>
          </a:lstStyle>
          <a:p>
            <a:pPr>
              <a:lnSpc>
                <a:spcPct val="80000"/>
              </a:lnSpc>
            </a:pPr>
            <a:r>
              <a:rPr lang="ru-RU" sz="4800" dirty="0" smtClean="0"/>
              <a:t>Основные направления формирования функциональной грамотности</a:t>
            </a:r>
            <a:endParaRPr sz="4800" dirty="0"/>
          </a:p>
        </p:txBody>
      </p:sp>
      <p:sp>
        <p:nvSpPr>
          <p:cNvPr id="252" name="Объект 2"/>
          <p:cNvSpPr txBox="1">
            <a:spLocks noGrp="1"/>
          </p:cNvSpPr>
          <p:nvPr>
            <p:ph type="body" sz="half" idx="1"/>
          </p:nvPr>
        </p:nvSpPr>
        <p:spPr>
          <a:xfrm>
            <a:off x="827858" y="1889631"/>
            <a:ext cx="10936704" cy="4337193"/>
          </a:xfrm>
          <a:prstGeom prst="rect">
            <a:avLst/>
          </a:prstGeom>
        </p:spPr>
        <p:txBody>
          <a:bodyPr>
            <a:normAutofit lnSpcReduction="10000"/>
          </a:bodyPr>
          <a:lstStyle/>
          <a:p>
            <a:pPr marL="402214" indent="-402214" defTabSz="892358">
              <a:spcBef>
                <a:spcPts val="837"/>
              </a:spcBef>
              <a:defRPr sz="4100"/>
            </a:pPr>
            <a:r>
              <a:rPr dirty="0" err="1" smtClean="0"/>
              <a:t>Математическая</a:t>
            </a:r>
            <a:r>
              <a:rPr dirty="0" smtClean="0"/>
              <a:t> </a:t>
            </a:r>
            <a:r>
              <a:rPr dirty="0" err="1" smtClean="0"/>
              <a:t>грамотность</a:t>
            </a:r>
            <a:endParaRPr dirty="0" smtClean="0"/>
          </a:p>
          <a:p>
            <a:pPr marL="402214" indent="-402214" defTabSz="892358">
              <a:spcBef>
                <a:spcPts val="837"/>
              </a:spcBef>
              <a:defRPr sz="4100"/>
            </a:pPr>
            <a:r>
              <a:rPr dirty="0" err="1" smtClean="0"/>
              <a:t>Читательская</a:t>
            </a:r>
            <a:r>
              <a:rPr dirty="0" smtClean="0"/>
              <a:t> </a:t>
            </a:r>
            <a:r>
              <a:rPr dirty="0" err="1" smtClean="0"/>
              <a:t>грамотность</a:t>
            </a:r>
            <a:endParaRPr dirty="0"/>
          </a:p>
          <a:p>
            <a:pPr marL="402214" indent="-402214" defTabSz="892358">
              <a:spcBef>
                <a:spcPts val="837"/>
              </a:spcBef>
              <a:defRPr sz="4100"/>
            </a:pPr>
            <a:r>
              <a:rPr dirty="0" err="1"/>
              <a:t>Естественнонаучная</a:t>
            </a:r>
            <a:r>
              <a:rPr dirty="0"/>
              <a:t> </a:t>
            </a:r>
            <a:r>
              <a:rPr dirty="0" err="1" smtClean="0"/>
              <a:t>грамотность</a:t>
            </a:r>
            <a:endParaRPr dirty="0"/>
          </a:p>
          <a:p>
            <a:pPr marL="402214" indent="-402214" defTabSz="892358">
              <a:spcBef>
                <a:spcPts val="837"/>
              </a:spcBef>
              <a:defRPr sz="4100"/>
            </a:pPr>
            <a:r>
              <a:rPr dirty="0" err="1"/>
              <a:t>Глобальные</a:t>
            </a:r>
            <a:r>
              <a:rPr dirty="0"/>
              <a:t> </a:t>
            </a:r>
            <a:r>
              <a:rPr dirty="0" err="1" smtClean="0"/>
              <a:t>компетенции</a:t>
            </a:r>
            <a:endParaRPr dirty="0"/>
          </a:p>
          <a:p>
            <a:pPr marL="402214" indent="-402214" defTabSz="892358">
              <a:spcBef>
                <a:spcPts val="837"/>
              </a:spcBef>
              <a:defRPr sz="4100"/>
            </a:pPr>
            <a:r>
              <a:rPr dirty="0" err="1"/>
              <a:t>Финансовая</a:t>
            </a:r>
            <a:r>
              <a:rPr dirty="0"/>
              <a:t> </a:t>
            </a:r>
            <a:r>
              <a:rPr dirty="0" err="1" smtClean="0"/>
              <a:t>грамотность</a:t>
            </a:r>
            <a:endParaRPr dirty="0"/>
          </a:p>
          <a:p>
            <a:pPr marL="402214" indent="-402214" defTabSz="892358">
              <a:spcBef>
                <a:spcPts val="837"/>
              </a:spcBef>
              <a:defRPr sz="4100"/>
            </a:pPr>
            <a:r>
              <a:rPr dirty="0" err="1"/>
              <a:t>Креативное</a:t>
            </a:r>
            <a:r>
              <a:rPr dirty="0"/>
              <a:t> и </a:t>
            </a:r>
            <a:r>
              <a:rPr dirty="0" err="1"/>
              <a:t>критическое</a:t>
            </a:r>
            <a:r>
              <a:rPr dirty="0"/>
              <a:t> </a:t>
            </a:r>
            <a:r>
              <a:rPr dirty="0" err="1" smtClean="0"/>
              <a:t>мышление</a:t>
            </a:r>
            <a:endParaRPr dirty="0"/>
          </a:p>
        </p:txBody>
      </p:sp>
      <p:sp>
        <p:nvSpPr>
          <p:cNvPr id="253" name="Номер слайда 3"/>
          <p:cNvSpPr txBox="1">
            <a:spLocks noGrp="1"/>
          </p:cNvSpPr>
          <p:nvPr>
            <p:ph type="sldNum" sz="quarter" idx="4294967295"/>
          </p:nvPr>
        </p:nvSpPr>
        <p:spPr>
          <a:xfrm>
            <a:off x="11072091" y="5880403"/>
            <a:ext cx="214717" cy="276874"/>
          </a:xfrm>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76517" tIns="38258" rIns="76517" bIns="38258"/>
          <a:lstStyle/>
          <a:p>
            <a:fld id="{86CB4B4D-7CA3-9044-876B-883B54F8677D}" type="slidenum">
              <a:rPr/>
              <a:pPr/>
              <a:t>43</a:t>
            </a:fld>
            <a:endParaRPr/>
          </a:p>
        </p:txBody>
      </p:sp>
    </p:spTree>
  </p:cSld>
  <p:clrMapOvr>
    <a:masterClrMapping/>
  </p:clrMapOvr>
  <p:transition/>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9" name="Заголовок 1"/>
          <p:cNvSpPr txBox="1">
            <a:spLocks noGrp="1"/>
          </p:cNvSpPr>
          <p:nvPr>
            <p:ph type="title"/>
          </p:nvPr>
        </p:nvSpPr>
        <p:spPr>
          <a:xfrm>
            <a:off x="611833" y="269826"/>
            <a:ext cx="10937818" cy="1941251"/>
          </a:xfrm>
          <a:prstGeom prst="rect">
            <a:avLst/>
          </a:prstGeom>
        </p:spPr>
        <p:txBody>
          <a:bodyPr>
            <a:normAutofit/>
          </a:bodyPr>
          <a:lstStyle>
            <a:lvl1pPr defTabSz="923340">
              <a:defRPr sz="3124"/>
            </a:lvl1pPr>
          </a:lstStyle>
          <a:p>
            <a:r>
              <a:rPr sz="4000" dirty="0" err="1"/>
              <a:t>Механизмы</a:t>
            </a:r>
            <a:r>
              <a:rPr sz="4000" dirty="0"/>
              <a:t> </a:t>
            </a:r>
            <a:r>
              <a:rPr sz="4000" dirty="0" err="1"/>
              <a:t>эффективного</a:t>
            </a:r>
            <a:r>
              <a:rPr sz="4000" dirty="0"/>
              <a:t> </a:t>
            </a:r>
            <a:r>
              <a:rPr sz="4000" dirty="0" err="1"/>
              <a:t>проведения</a:t>
            </a:r>
            <a:r>
              <a:rPr sz="4000" dirty="0"/>
              <a:t> </a:t>
            </a:r>
            <a:r>
              <a:rPr sz="4000" dirty="0" err="1"/>
              <a:t>мониторинга</a:t>
            </a:r>
            <a:r>
              <a:rPr sz="4000" dirty="0"/>
              <a:t> </a:t>
            </a:r>
            <a:r>
              <a:rPr sz="4000" dirty="0" err="1"/>
              <a:t>формирования</a:t>
            </a:r>
            <a:r>
              <a:rPr sz="4000" dirty="0"/>
              <a:t> </a:t>
            </a:r>
            <a:r>
              <a:rPr sz="4000" dirty="0" err="1"/>
              <a:t>функциональной</a:t>
            </a:r>
            <a:r>
              <a:rPr sz="4000" dirty="0"/>
              <a:t> </a:t>
            </a:r>
            <a:r>
              <a:rPr sz="4000" dirty="0" err="1"/>
              <a:t>грамотности</a:t>
            </a:r>
            <a:endParaRPr sz="4000" dirty="0"/>
          </a:p>
        </p:txBody>
      </p:sp>
      <p:sp>
        <p:nvSpPr>
          <p:cNvPr id="260" name="Объект 2"/>
          <p:cNvSpPr txBox="1">
            <a:spLocks noGrp="1"/>
          </p:cNvSpPr>
          <p:nvPr>
            <p:ph type="body" idx="1"/>
          </p:nvPr>
        </p:nvSpPr>
        <p:spPr>
          <a:xfrm>
            <a:off x="594042" y="2510236"/>
            <a:ext cx="10692767" cy="4096293"/>
          </a:xfrm>
          <a:prstGeom prst="rect">
            <a:avLst/>
          </a:prstGeom>
        </p:spPr>
        <p:txBody>
          <a:bodyPr>
            <a:normAutofit fontScale="92500" lnSpcReduction="10000"/>
          </a:bodyPr>
          <a:lstStyle/>
          <a:p>
            <a:pPr marL="402214" indent="-402214" defTabSz="892358">
              <a:spcBef>
                <a:spcPts val="837"/>
              </a:spcBef>
              <a:defRPr sz="4100"/>
            </a:pPr>
            <a:r>
              <a:rPr lang="ru-RU" dirty="0" smtClean="0"/>
              <a:t>Добровольность участия регионов и образовательных организаций («мягкий мониторинг»)</a:t>
            </a:r>
          </a:p>
          <a:p>
            <a:pPr marL="402214" indent="-402214" defTabSz="892358">
              <a:spcBef>
                <a:spcPts val="837"/>
              </a:spcBef>
              <a:defRPr sz="4100"/>
            </a:pPr>
            <a:r>
              <a:rPr dirty="0" err="1" smtClean="0"/>
              <a:t>Доступность</a:t>
            </a:r>
            <a:r>
              <a:rPr dirty="0" smtClean="0"/>
              <a:t>  </a:t>
            </a:r>
            <a:r>
              <a:rPr dirty="0" err="1"/>
              <a:t>материалов</a:t>
            </a:r>
            <a:endParaRPr dirty="0"/>
          </a:p>
          <a:p>
            <a:pPr marL="402214" indent="-402214" defTabSz="892358">
              <a:spcBef>
                <a:spcPts val="837"/>
              </a:spcBef>
              <a:defRPr sz="4100"/>
            </a:pPr>
            <a:r>
              <a:rPr dirty="0" err="1"/>
              <a:t>Научно-методическое</a:t>
            </a:r>
            <a:r>
              <a:rPr dirty="0"/>
              <a:t> </a:t>
            </a:r>
            <a:r>
              <a:rPr dirty="0" err="1"/>
              <a:t>сопровождение</a:t>
            </a:r>
            <a:endParaRPr dirty="0"/>
          </a:p>
          <a:p>
            <a:pPr marL="402214" indent="-402214" defTabSz="892358">
              <a:spcBef>
                <a:spcPts val="837"/>
              </a:spcBef>
              <a:defRPr sz="4100"/>
            </a:pPr>
            <a:r>
              <a:rPr dirty="0" err="1"/>
              <a:t>Компьютерный</a:t>
            </a:r>
            <a:r>
              <a:rPr dirty="0"/>
              <a:t> </a:t>
            </a:r>
            <a:r>
              <a:rPr dirty="0" err="1"/>
              <a:t>формат</a:t>
            </a:r>
            <a:r>
              <a:rPr dirty="0"/>
              <a:t> </a:t>
            </a:r>
            <a:r>
              <a:rPr dirty="0" err="1"/>
              <a:t>материалов</a:t>
            </a:r>
            <a:r>
              <a:rPr dirty="0"/>
              <a:t> и </a:t>
            </a:r>
            <a:r>
              <a:rPr dirty="0" err="1"/>
              <a:t>процедур</a:t>
            </a:r>
            <a:r>
              <a:rPr dirty="0"/>
              <a:t> </a:t>
            </a:r>
            <a:r>
              <a:rPr dirty="0" err="1"/>
              <a:t>мониторинга</a:t>
            </a:r>
            <a:endParaRPr dirty="0"/>
          </a:p>
        </p:txBody>
      </p:sp>
      <p:sp>
        <p:nvSpPr>
          <p:cNvPr id="261" name="Номер слайда 3"/>
          <p:cNvSpPr txBox="1">
            <a:spLocks noGrp="1"/>
          </p:cNvSpPr>
          <p:nvPr>
            <p:ph type="sldNum" sz="quarter" idx="4294967295"/>
          </p:nvPr>
        </p:nvSpPr>
        <p:spPr>
          <a:xfrm>
            <a:off x="11072091" y="5880403"/>
            <a:ext cx="214717" cy="276874"/>
          </a:xfrm>
          <a:prstGeom prst="rect">
            <a:avLst/>
          </a:prstGeom>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76517" tIns="38258" rIns="76517" bIns="38258"/>
          <a:lstStyle/>
          <a:p>
            <a:fld id="{86CB4B4D-7CA3-9044-876B-883B54F8677D}" type="slidenum">
              <a:rPr/>
              <a:pPr/>
              <a:t>44</a:t>
            </a:fld>
            <a:endParaRPr/>
          </a:p>
        </p:txBody>
      </p:sp>
    </p:spTree>
  </p:cSld>
  <p:clrMapOvr>
    <a:masterClrMapping/>
  </p:clrMapOvr>
  <p:transition/>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99865" y="557858"/>
            <a:ext cx="9793088" cy="895549"/>
          </a:xfrm>
        </p:spPr>
        <p:txBody>
          <a:bodyPr>
            <a:normAutofit/>
          </a:bodyPr>
          <a:lstStyle/>
          <a:p>
            <a:r>
              <a:rPr lang="ru-RU" dirty="0" smtClean="0"/>
              <a:t>Основные этапы мониторинга</a:t>
            </a:r>
            <a:endParaRPr lang="ru-RU" dirty="0"/>
          </a:p>
        </p:txBody>
      </p:sp>
      <p:graphicFrame>
        <p:nvGraphicFramePr>
          <p:cNvPr id="4" name="Схема 3"/>
          <p:cNvGraphicFramePr/>
          <p:nvPr>
            <p:extLst>
              <p:ext uri="{D42A27DB-BD31-4B8C-83A1-F6EECF244321}">
                <p14:modId xmlns:p14="http://schemas.microsoft.com/office/powerpoint/2010/main" val="3936799522"/>
              </p:ext>
            </p:extLst>
          </p:nvPr>
        </p:nvGraphicFramePr>
        <p:xfrm>
          <a:off x="-111763" y="2154094"/>
          <a:ext cx="11992613" cy="418328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943951920"/>
      </p:ext>
    </p:extLst>
  </p:cSld>
  <p:clrMapOvr>
    <a:masterClrMapping/>
  </p:clrMapOvr>
  <p:transition/>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27857" y="567316"/>
            <a:ext cx="10755113" cy="895549"/>
          </a:xfrm>
        </p:spPr>
        <p:txBody>
          <a:bodyPr>
            <a:normAutofit/>
          </a:bodyPr>
          <a:lstStyle/>
          <a:p>
            <a:r>
              <a:rPr lang="ru-RU" sz="2700" dirty="0"/>
              <a:t>Этапы </a:t>
            </a:r>
            <a:r>
              <a:rPr lang="ru-RU" sz="2700" dirty="0" smtClean="0"/>
              <a:t>организации и проведения мониторинга</a:t>
            </a:r>
            <a:r>
              <a:rPr lang="en-US" sz="2700" dirty="0" smtClean="0"/>
              <a:t> (1)</a:t>
            </a:r>
            <a:endParaRPr lang="ru-RU" sz="2700" dirty="0"/>
          </a:p>
        </p:txBody>
      </p:sp>
      <p:graphicFrame>
        <p:nvGraphicFramePr>
          <p:cNvPr id="4" name="Схема 3"/>
          <p:cNvGraphicFramePr/>
          <p:nvPr>
            <p:extLst>
              <p:ext uri="{D42A27DB-BD31-4B8C-83A1-F6EECF244321}">
                <p14:modId xmlns:p14="http://schemas.microsoft.com/office/powerpoint/2010/main" val="525424062"/>
              </p:ext>
            </p:extLst>
          </p:nvPr>
        </p:nvGraphicFramePr>
        <p:xfrm>
          <a:off x="217161" y="1783846"/>
          <a:ext cx="11512313" cy="497190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403657872"/>
      </p:ext>
    </p:extLst>
  </p:cSld>
  <p:clrMapOvr>
    <a:masterClrMapping/>
  </p:clrMapOvr>
  <p:transition/>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979985" y="629866"/>
            <a:ext cx="8800208" cy="895549"/>
          </a:xfrm>
        </p:spPr>
        <p:txBody>
          <a:bodyPr>
            <a:normAutofit/>
          </a:bodyPr>
          <a:lstStyle/>
          <a:p>
            <a:r>
              <a:rPr lang="ru-RU" sz="2700" dirty="0"/>
              <a:t>Этапы </a:t>
            </a:r>
            <a:r>
              <a:rPr lang="ru-RU" sz="2700" dirty="0" smtClean="0"/>
              <a:t>организации </a:t>
            </a:r>
            <a:r>
              <a:rPr lang="ru-RU" sz="2700" dirty="0"/>
              <a:t>и проведения </a:t>
            </a:r>
            <a:r>
              <a:rPr lang="ru-RU" sz="2700" dirty="0" smtClean="0"/>
              <a:t>мониторинга</a:t>
            </a:r>
            <a:r>
              <a:rPr lang="en-US" sz="2700" dirty="0" smtClean="0"/>
              <a:t> (2)</a:t>
            </a:r>
            <a:endParaRPr lang="ru-RU" sz="2700" dirty="0"/>
          </a:p>
        </p:txBody>
      </p:sp>
      <p:graphicFrame>
        <p:nvGraphicFramePr>
          <p:cNvPr id="4" name="Схема 3"/>
          <p:cNvGraphicFramePr/>
          <p:nvPr>
            <p:extLst>
              <p:ext uri="{D42A27DB-BD31-4B8C-83A1-F6EECF244321}">
                <p14:modId xmlns:p14="http://schemas.microsoft.com/office/powerpoint/2010/main" val="2338752937"/>
              </p:ext>
            </p:extLst>
          </p:nvPr>
        </p:nvGraphicFramePr>
        <p:xfrm>
          <a:off x="217161" y="1783846"/>
          <a:ext cx="11512313" cy="497190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4280102351"/>
      </p:ext>
    </p:extLst>
  </p:cSld>
  <p:clrMapOvr>
    <a:masterClrMapping/>
  </p:clrMapOvr>
  <p:transition/>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39825" y="567316"/>
            <a:ext cx="11043145" cy="895549"/>
          </a:xfrm>
        </p:spPr>
        <p:txBody>
          <a:bodyPr>
            <a:normAutofit/>
          </a:bodyPr>
          <a:lstStyle/>
          <a:p>
            <a:r>
              <a:rPr lang="ru-RU" sz="2700" dirty="0"/>
              <a:t>Этапы организации и проведения </a:t>
            </a:r>
            <a:r>
              <a:rPr lang="ru-RU" sz="2700" dirty="0" smtClean="0"/>
              <a:t>мониторинга</a:t>
            </a:r>
            <a:r>
              <a:rPr lang="en-US" sz="2700" dirty="0" smtClean="0"/>
              <a:t> (3)</a:t>
            </a:r>
            <a:endParaRPr lang="ru-RU" sz="2700" dirty="0"/>
          </a:p>
        </p:txBody>
      </p:sp>
      <p:graphicFrame>
        <p:nvGraphicFramePr>
          <p:cNvPr id="4" name="Схема 3"/>
          <p:cNvGraphicFramePr/>
          <p:nvPr>
            <p:extLst>
              <p:ext uri="{D42A27DB-BD31-4B8C-83A1-F6EECF244321}">
                <p14:modId xmlns:p14="http://schemas.microsoft.com/office/powerpoint/2010/main" val="2614650607"/>
              </p:ext>
            </p:extLst>
          </p:nvPr>
        </p:nvGraphicFramePr>
        <p:xfrm>
          <a:off x="217161" y="1783846"/>
          <a:ext cx="11512313" cy="497190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456306462"/>
      </p:ext>
    </p:extLst>
  </p:cSld>
  <p:clrMapOvr>
    <a:masterClrMapping/>
  </p:clrMapOvr>
  <p:transition/>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95809" y="567316"/>
            <a:ext cx="11187161" cy="895549"/>
          </a:xfrm>
        </p:spPr>
        <p:txBody>
          <a:bodyPr>
            <a:normAutofit/>
          </a:bodyPr>
          <a:lstStyle/>
          <a:p>
            <a:r>
              <a:rPr lang="ru-RU" sz="2700" dirty="0"/>
              <a:t>Этапы организации и проведения </a:t>
            </a:r>
            <a:r>
              <a:rPr lang="ru-RU" sz="2700" dirty="0" smtClean="0"/>
              <a:t>мониторинга</a:t>
            </a:r>
            <a:r>
              <a:rPr lang="en-US" sz="2700" dirty="0" smtClean="0"/>
              <a:t> (4)</a:t>
            </a:r>
            <a:endParaRPr lang="ru-RU" sz="2700" dirty="0"/>
          </a:p>
        </p:txBody>
      </p:sp>
      <p:graphicFrame>
        <p:nvGraphicFramePr>
          <p:cNvPr id="4" name="Схема 3"/>
          <p:cNvGraphicFramePr/>
          <p:nvPr>
            <p:extLst>
              <p:ext uri="{D42A27DB-BD31-4B8C-83A1-F6EECF244321}">
                <p14:modId xmlns:p14="http://schemas.microsoft.com/office/powerpoint/2010/main" val="3323491539"/>
              </p:ext>
            </p:extLst>
          </p:nvPr>
        </p:nvGraphicFramePr>
        <p:xfrm>
          <a:off x="217161" y="1783846"/>
          <a:ext cx="11512313" cy="497190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984518881"/>
      </p:ext>
    </p:extLst>
  </p:cSld>
  <p:clrMapOvr>
    <a:masterClrMapping/>
  </p:clrMapOv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pPr>
              <a:lnSpc>
                <a:spcPct val="80000"/>
              </a:lnSpc>
            </a:pPr>
            <a:r>
              <a:rPr lang="ru-RU" dirty="0" smtClean="0"/>
              <a:t>Основные изменения  в системе оценки образовательных достижений: </a:t>
            </a:r>
            <a:br>
              <a:rPr lang="ru-RU" dirty="0" smtClean="0"/>
            </a:br>
            <a:r>
              <a:rPr lang="ru-RU" dirty="0" smtClean="0"/>
              <a:t> отечественный и зарубежный опыт (2)</a:t>
            </a:r>
            <a:endParaRPr lang="ru-RU" dirty="0"/>
          </a:p>
        </p:txBody>
      </p:sp>
      <p:sp>
        <p:nvSpPr>
          <p:cNvPr id="3" name="Содержимое 2"/>
          <p:cNvSpPr>
            <a:spLocks noGrp="1"/>
          </p:cNvSpPr>
          <p:nvPr>
            <p:ph idx="1"/>
          </p:nvPr>
        </p:nvSpPr>
        <p:spPr>
          <a:xfrm>
            <a:off x="594044" y="1671693"/>
            <a:ext cx="10692765" cy="5294877"/>
          </a:xfrm>
        </p:spPr>
        <p:txBody>
          <a:bodyPr>
            <a:normAutofit fontScale="77500" lnSpcReduction="20000"/>
          </a:bodyPr>
          <a:lstStyle/>
          <a:p>
            <a:r>
              <a:rPr lang="ru-RU" dirty="0" smtClean="0"/>
              <a:t>Расширяются объекты оценки: комплексная оценка – ФГОС (предметные</a:t>
            </a:r>
            <a:r>
              <a:rPr lang="en-US" dirty="0" smtClean="0"/>
              <a:t>,</a:t>
            </a:r>
            <a:r>
              <a:rPr lang="ru-RU" dirty="0" smtClean="0"/>
              <a:t> </a:t>
            </a:r>
            <a:r>
              <a:rPr lang="ru-RU" dirty="0" err="1" smtClean="0"/>
              <a:t>метапредметные</a:t>
            </a:r>
            <a:r>
              <a:rPr lang="ru-RU" dirty="0" smtClean="0"/>
              <a:t> и личностные результаты); МСИ – функциональная грамотность и стандарты </a:t>
            </a:r>
            <a:r>
              <a:rPr lang="en-US" dirty="0" smtClean="0"/>
              <a:t>XXI </a:t>
            </a:r>
            <a:r>
              <a:rPr lang="ru-RU" dirty="0" smtClean="0"/>
              <a:t>века</a:t>
            </a:r>
            <a:r>
              <a:rPr lang="en-US" dirty="0" smtClean="0"/>
              <a:t>.</a:t>
            </a:r>
            <a:r>
              <a:rPr lang="ru-RU" dirty="0" smtClean="0"/>
              <a:t> </a:t>
            </a:r>
          </a:p>
          <a:p>
            <a:r>
              <a:rPr lang="ru-RU" dirty="0" smtClean="0"/>
              <a:t>Изменяется инструментарий оценки: переход на компьютерные форматы</a:t>
            </a:r>
            <a:r>
              <a:rPr lang="en-US" dirty="0" smtClean="0"/>
              <a:t>, </a:t>
            </a:r>
            <a:r>
              <a:rPr lang="ru-RU" dirty="0" smtClean="0"/>
              <a:t> введение интерактивных симуляций</a:t>
            </a:r>
            <a:r>
              <a:rPr lang="en-US" dirty="0" smtClean="0"/>
              <a:t>, </a:t>
            </a:r>
            <a:r>
              <a:rPr lang="ru-RU" dirty="0" smtClean="0"/>
              <a:t> </a:t>
            </a:r>
            <a:r>
              <a:rPr lang="en-US" dirty="0" smtClean="0"/>
              <a:t> </a:t>
            </a:r>
            <a:r>
              <a:rPr lang="ru-RU" dirty="0" smtClean="0"/>
              <a:t>оценка стратегий поведения</a:t>
            </a:r>
            <a:r>
              <a:rPr lang="en-US" dirty="0" smtClean="0"/>
              <a:t>.</a:t>
            </a:r>
          </a:p>
          <a:p>
            <a:r>
              <a:rPr lang="ru-RU" dirty="0" smtClean="0"/>
              <a:t>Меняется система обработки данных: вводятся вероятностные математические модели</a:t>
            </a:r>
            <a:r>
              <a:rPr lang="en-US" dirty="0" smtClean="0"/>
              <a:t>.</a:t>
            </a:r>
            <a:endParaRPr lang="ru-RU" dirty="0" smtClean="0"/>
          </a:p>
          <a:p>
            <a:r>
              <a:rPr lang="ru-RU" dirty="0" smtClean="0"/>
              <a:t>К традиционным формам представления результатов добавляются комплексные профили образовательных результатов</a:t>
            </a:r>
            <a:r>
              <a:rPr lang="en-US" dirty="0" smtClean="0"/>
              <a:t>.</a:t>
            </a:r>
            <a:endParaRPr lang="ru-RU" dirty="0" smtClean="0"/>
          </a:p>
          <a:p>
            <a:r>
              <a:rPr lang="ru-RU" dirty="0" smtClean="0"/>
              <a:t>Разрабатываются рекомендации для учащихся с разными уровнями подготовки с учетом контекстной информации</a:t>
            </a:r>
            <a:r>
              <a:rPr lang="en-US" smtClean="0"/>
              <a:t>.</a:t>
            </a:r>
            <a:endParaRPr lang="ru-RU" dirty="0" smtClean="0"/>
          </a:p>
        </p:txBody>
      </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39825" y="567316"/>
            <a:ext cx="11043145" cy="895549"/>
          </a:xfrm>
        </p:spPr>
        <p:txBody>
          <a:bodyPr>
            <a:normAutofit/>
          </a:bodyPr>
          <a:lstStyle/>
          <a:p>
            <a:r>
              <a:rPr lang="ru-RU" sz="2700" dirty="0"/>
              <a:t>Этапы организации и проведения </a:t>
            </a:r>
            <a:r>
              <a:rPr lang="ru-RU" sz="2700" dirty="0" smtClean="0"/>
              <a:t>мониторинга</a:t>
            </a:r>
            <a:r>
              <a:rPr lang="en-US" sz="2700" dirty="0" smtClean="0"/>
              <a:t> (5)</a:t>
            </a:r>
            <a:endParaRPr lang="ru-RU" sz="2700" dirty="0"/>
          </a:p>
        </p:txBody>
      </p:sp>
      <p:graphicFrame>
        <p:nvGraphicFramePr>
          <p:cNvPr id="4" name="Схема 3"/>
          <p:cNvGraphicFramePr/>
          <p:nvPr>
            <p:extLst>
              <p:ext uri="{D42A27DB-BD31-4B8C-83A1-F6EECF244321}">
                <p14:modId xmlns:p14="http://schemas.microsoft.com/office/powerpoint/2010/main" val="659052510"/>
              </p:ext>
            </p:extLst>
          </p:nvPr>
        </p:nvGraphicFramePr>
        <p:xfrm>
          <a:off x="217161" y="1783846"/>
          <a:ext cx="11512313" cy="497190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72353613"/>
      </p:ext>
    </p:extLst>
  </p:cSld>
  <p:clrMapOvr>
    <a:masterClrMapping/>
  </p:clrMapOvr>
  <p:transition/>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39825" y="567316"/>
            <a:ext cx="11043145" cy="895549"/>
          </a:xfrm>
        </p:spPr>
        <p:txBody>
          <a:bodyPr>
            <a:normAutofit/>
          </a:bodyPr>
          <a:lstStyle/>
          <a:p>
            <a:r>
              <a:rPr lang="ru-RU" sz="2700" dirty="0"/>
              <a:t>Этапы организации и проведения </a:t>
            </a:r>
            <a:r>
              <a:rPr lang="ru-RU" sz="2700" dirty="0" smtClean="0"/>
              <a:t>мониторинга</a:t>
            </a:r>
            <a:r>
              <a:rPr lang="en-US" sz="2700" dirty="0" smtClean="0"/>
              <a:t> (6)</a:t>
            </a:r>
            <a:endParaRPr lang="ru-RU" sz="2700" dirty="0"/>
          </a:p>
        </p:txBody>
      </p:sp>
      <p:graphicFrame>
        <p:nvGraphicFramePr>
          <p:cNvPr id="4" name="Схема 3"/>
          <p:cNvGraphicFramePr/>
          <p:nvPr>
            <p:extLst>
              <p:ext uri="{D42A27DB-BD31-4B8C-83A1-F6EECF244321}">
                <p14:modId xmlns:p14="http://schemas.microsoft.com/office/powerpoint/2010/main" val="2607236666"/>
              </p:ext>
            </p:extLst>
          </p:nvPr>
        </p:nvGraphicFramePr>
        <p:xfrm>
          <a:off x="217161" y="1783846"/>
          <a:ext cx="11512313" cy="497190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408862337"/>
      </p:ext>
    </p:extLst>
  </p:cSld>
  <p:clrMapOvr>
    <a:masterClrMapping/>
  </p:clrMapOvr>
  <p:transition/>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p:txBody>
          <a:bodyPr>
            <a:normAutofit/>
          </a:bodyPr>
          <a:lstStyle/>
          <a:p>
            <a:pPr marL="67982" indent="-67982">
              <a:spcAft>
                <a:spcPts val="500"/>
              </a:spcAft>
              <a:buNone/>
              <a:defRPr/>
            </a:pPr>
            <a:r>
              <a:rPr lang="en-US" b="1" dirty="0" smtClean="0">
                <a:solidFill>
                  <a:schemeClr val="accent6">
                    <a:lumMod val="75000"/>
                  </a:schemeClr>
                </a:solidFill>
              </a:rPr>
              <a:t>3. </a:t>
            </a:r>
            <a:r>
              <a:rPr lang="ru-RU" b="1" dirty="0" smtClean="0">
                <a:solidFill>
                  <a:schemeClr val="accent6">
                    <a:lumMod val="75000"/>
                  </a:schemeClr>
                </a:solidFill>
              </a:rPr>
              <a:t>Разработка спецификации измерительных материалов</a:t>
            </a:r>
            <a:r>
              <a:rPr lang="en-US" b="1" dirty="0" smtClean="0">
                <a:solidFill>
                  <a:schemeClr val="accent6">
                    <a:lumMod val="75000"/>
                  </a:schemeClr>
                </a:solidFill>
              </a:rPr>
              <a:t>.</a:t>
            </a:r>
            <a:r>
              <a:rPr lang="ru-RU" b="1" dirty="0" smtClean="0">
                <a:solidFill>
                  <a:schemeClr val="accent6">
                    <a:lumMod val="75000"/>
                  </a:schemeClr>
                </a:solidFill>
              </a:rPr>
              <a:t> </a:t>
            </a:r>
            <a:endParaRPr lang="en-US" b="1" dirty="0" smtClean="0">
              <a:solidFill>
                <a:schemeClr val="accent6">
                  <a:lumMod val="75000"/>
                </a:schemeClr>
              </a:solidFill>
            </a:endParaRPr>
          </a:p>
          <a:p>
            <a:pPr>
              <a:buNone/>
            </a:pPr>
            <a:endParaRPr lang="ru-RU" dirty="0"/>
          </a:p>
        </p:txBody>
      </p:sp>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 y="1"/>
            <a:ext cx="11880850" cy="1133922"/>
          </a:xfrm>
        </p:spPr>
        <p:txBody>
          <a:bodyPr>
            <a:normAutofit fontScale="90000"/>
          </a:bodyPr>
          <a:lstStyle/>
          <a:p>
            <a:r>
              <a:rPr lang="ru-RU" dirty="0" smtClean="0"/>
              <a:t>Основные характеристики измерительных материалов</a:t>
            </a:r>
            <a:r>
              <a:rPr lang="en-US" dirty="0" smtClean="0"/>
              <a:t> (1)</a:t>
            </a:r>
            <a:endParaRPr lang="ru-RU" dirty="0"/>
          </a:p>
        </p:txBody>
      </p:sp>
      <p:sp>
        <p:nvSpPr>
          <p:cNvPr id="3" name="Текст 2"/>
          <p:cNvSpPr>
            <a:spLocks noGrp="1"/>
          </p:cNvSpPr>
          <p:nvPr>
            <p:ph type="body" idx="1"/>
          </p:nvPr>
        </p:nvSpPr>
        <p:spPr>
          <a:xfrm>
            <a:off x="594042" y="1133922"/>
            <a:ext cx="10692767" cy="6030466"/>
          </a:xfrm>
        </p:spPr>
        <p:txBody>
          <a:bodyPr>
            <a:normAutofit fontScale="62500" lnSpcReduction="20000"/>
          </a:bodyPr>
          <a:lstStyle/>
          <a:p>
            <a:r>
              <a:rPr lang="ru-RU" dirty="0" smtClean="0"/>
              <a:t>Основой для разработки являются материалы международного исследования </a:t>
            </a:r>
            <a:r>
              <a:rPr lang="en-US" dirty="0" smtClean="0"/>
              <a:t>PISA </a:t>
            </a:r>
            <a:r>
              <a:rPr lang="ru-RU" dirty="0" smtClean="0"/>
              <a:t>(концептуальные рамки</a:t>
            </a:r>
            <a:r>
              <a:rPr lang="en-US" dirty="0" smtClean="0"/>
              <a:t>, </a:t>
            </a:r>
            <a:r>
              <a:rPr lang="ru-RU" dirty="0" smtClean="0"/>
              <a:t>примеры заданий и результаты выполнения заданий российскими учащимися)</a:t>
            </a:r>
          </a:p>
          <a:p>
            <a:r>
              <a:rPr lang="ru-RU" dirty="0" smtClean="0"/>
              <a:t>Используются также все инновационные </a:t>
            </a:r>
            <a:r>
              <a:rPr lang="ru-RU" smtClean="0"/>
              <a:t>разработки авторских </a:t>
            </a:r>
            <a:r>
              <a:rPr lang="ru-RU" dirty="0" smtClean="0"/>
              <a:t>групп</a:t>
            </a:r>
          </a:p>
          <a:p>
            <a:r>
              <a:rPr lang="ru-RU" dirty="0" smtClean="0"/>
              <a:t>Концептуальные рамки для мониторинга ФГ разрабатываются с учетом особенностей учащихся</a:t>
            </a:r>
            <a:r>
              <a:rPr lang="en-US" dirty="0" smtClean="0"/>
              <a:t>,</a:t>
            </a:r>
            <a:r>
              <a:rPr lang="ru-RU" dirty="0" smtClean="0"/>
              <a:t> для которых предназначены задания мониторинга (в 2019 году – 5 и 7 классов)</a:t>
            </a:r>
            <a:r>
              <a:rPr lang="en-US" dirty="0" smtClean="0"/>
              <a:t>, </a:t>
            </a:r>
            <a:r>
              <a:rPr lang="ru-RU" dirty="0" smtClean="0"/>
              <a:t>но с ориентацией на рамки </a:t>
            </a:r>
            <a:r>
              <a:rPr lang="en-US" dirty="0" smtClean="0"/>
              <a:t>PISA-2021</a:t>
            </a:r>
            <a:endParaRPr lang="ru-RU" dirty="0" smtClean="0"/>
          </a:p>
          <a:p>
            <a:r>
              <a:rPr lang="ru-RU" dirty="0" smtClean="0"/>
              <a:t>Тексты и ситуации для мониторинга 2019 года подбираются с учетом возрастных особенностей учащихся 5 и 7 классов</a:t>
            </a:r>
            <a:r>
              <a:rPr lang="en-US" dirty="0" smtClean="0"/>
              <a:t>,</a:t>
            </a:r>
            <a:r>
              <a:rPr lang="ru-RU" dirty="0" smtClean="0"/>
              <a:t> релевантности для жизни</a:t>
            </a:r>
            <a:r>
              <a:rPr lang="en-US" dirty="0" smtClean="0"/>
              <a:t>,</a:t>
            </a:r>
            <a:r>
              <a:rPr lang="ru-RU" dirty="0" smtClean="0"/>
              <a:t> интереса учащихся и развития познавательной активности</a:t>
            </a:r>
          </a:p>
          <a:p>
            <a:r>
              <a:rPr lang="ru-RU" dirty="0" smtClean="0"/>
              <a:t>В работе используются задания разных форматов</a:t>
            </a:r>
          </a:p>
          <a:p>
            <a:r>
              <a:rPr lang="ru-RU" dirty="0" smtClean="0"/>
              <a:t>Возможны интерактивные задания</a:t>
            </a:r>
            <a:r>
              <a:rPr lang="en-US" dirty="0" smtClean="0"/>
              <a:t>. </a:t>
            </a:r>
            <a:r>
              <a:rPr lang="ru-RU" dirty="0" smtClean="0"/>
              <a:t>Соотношение стандартных и интерактивных заданий обсуждается</a:t>
            </a:r>
          </a:p>
          <a:p>
            <a:r>
              <a:rPr lang="ru-RU" dirty="0" smtClean="0"/>
              <a:t>Разработка измерительных материалов ведется в рамках теории </a:t>
            </a:r>
            <a:r>
              <a:rPr lang="en-US" dirty="0" smtClean="0"/>
              <a:t>“ Evidence based assessment”</a:t>
            </a:r>
            <a:endParaRPr lang="ru-RU" dirty="0" smtClean="0"/>
          </a:p>
          <a:p>
            <a:r>
              <a:rPr lang="ru-RU" dirty="0" smtClean="0"/>
              <a:t>Планируется удаленная проверка ответов учащихся</a:t>
            </a:r>
          </a:p>
          <a:p>
            <a:r>
              <a:rPr lang="ru-RU" dirty="0" smtClean="0"/>
              <a:t>Планируется построения профилей </a:t>
            </a:r>
            <a:r>
              <a:rPr lang="ru-RU" dirty="0" err="1" smtClean="0"/>
              <a:t>сформированности</a:t>
            </a:r>
            <a:r>
              <a:rPr lang="ru-RU" dirty="0" smtClean="0"/>
              <a:t> функциональной грамотности учащихся</a:t>
            </a:r>
            <a:endParaRPr lang="ru-RU" dirty="0"/>
          </a:p>
        </p:txBody>
      </p:sp>
    </p:spTree>
  </p:cSld>
  <p:clrMapOvr>
    <a:masterClrMapping/>
  </p:clrMapOvr>
  <p:transition/>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 y="197819"/>
            <a:ext cx="11880850" cy="936103"/>
          </a:xfrm>
        </p:spPr>
        <p:txBody>
          <a:bodyPr>
            <a:normAutofit fontScale="90000"/>
          </a:bodyPr>
          <a:lstStyle/>
          <a:p>
            <a:r>
              <a:rPr lang="ru-RU" dirty="0" smtClean="0"/>
              <a:t>Основные характеристики измерительных материалов</a:t>
            </a:r>
            <a:r>
              <a:rPr lang="en-US" dirty="0" smtClean="0"/>
              <a:t> (2)</a:t>
            </a:r>
            <a:endParaRPr lang="ru-RU" dirty="0"/>
          </a:p>
        </p:txBody>
      </p:sp>
      <p:sp>
        <p:nvSpPr>
          <p:cNvPr id="3" name="Текст 2"/>
          <p:cNvSpPr>
            <a:spLocks noGrp="1"/>
          </p:cNvSpPr>
          <p:nvPr>
            <p:ph type="body" idx="1"/>
          </p:nvPr>
        </p:nvSpPr>
        <p:spPr>
          <a:xfrm>
            <a:off x="594042" y="1277938"/>
            <a:ext cx="10692767" cy="5688632"/>
          </a:xfrm>
        </p:spPr>
        <p:txBody>
          <a:bodyPr>
            <a:normAutofit fontScale="85000" lnSpcReduction="20000"/>
          </a:bodyPr>
          <a:lstStyle/>
          <a:p>
            <a:r>
              <a:rPr lang="ru-RU" dirty="0" smtClean="0"/>
              <a:t>Тестирование в режиме </a:t>
            </a:r>
            <a:r>
              <a:rPr lang="ru-RU" dirty="0" err="1" smtClean="0"/>
              <a:t>онлайн</a:t>
            </a:r>
            <a:endParaRPr lang="ru-RU" dirty="0" smtClean="0"/>
          </a:p>
          <a:p>
            <a:r>
              <a:rPr lang="ru-RU" dirty="0" smtClean="0"/>
              <a:t>Время выполнения – 2 урока (для апробации - 90 мин)</a:t>
            </a:r>
          </a:p>
          <a:p>
            <a:r>
              <a:rPr lang="ru-RU" dirty="0" smtClean="0"/>
              <a:t>Работа состоит из 2-х частей</a:t>
            </a:r>
          </a:p>
          <a:p>
            <a:r>
              <a:rPr lang="ru-RU" dirty="0" smtClean="0"/>
              <a:t>В каждой части по 2 блока заданий</a:t>
            </a:r>
            <a:r>
              <a:rPr lang="en-US" dirty="0" smtClean="0"/>
              <a:t>, </a:t>
            </a:r>
            <a:r>
              <a:rPr lang="ru-RU" dirty="0" smtClean="0"/>
              <a:t> всего 4 блока в каждом варианте работы</a:t>
            </a:r>
          </a:p>
          <a:p>
            <a:r>
              <a:rPr lang="ru-RU" dirty="0" smtClean="0"/>
              <a:t>Обсуждаются несколько вариантов компоновки блоков в работе: </a:t>
            </a:r>
          </a:p>
          <a:p>
            <a:pPr lvl="1"/>
            <a:r>
              <a:rPr lang="ru-RU" dirty="0" smtClean="0"/>
              <a:t>Вариант 1: все 4 блока из разных направлений ФГ </a:t>
            </a:r>
          </a:p>
          <a:p>
            <a:pPr lvl="1"/>
            <a:r>
              <a:rPr lang="ru-RU" dirty="0" smtClean="0"/>
              <a:t>Вариант 2: в каждый вариант работы 7 класса включен блок по МГ</a:t>
            </a:r>
            <a:r>
              <a:rPr lang="en-US" dirty="0" smtClean="0"/>
              <a:t>, </a:t>
            </a:r>
            <a:r>
              <a:rPr lang="ru-RU" dirty="0" smtClean="0"/>
              <a:t>а в каждый вариант работы 5 класса – блок по ЕГ</a:t>
            </a:r>
          </a:p>
          <a:p>
            <a:pPr lvl="1"/>
            <a:r>
              <a:rPr lang="ru-RU" dirty="0" smtClean="0"/>
              <a:t>Вариант 3: в каждый вариант работы 7 класса включен блок по МГ и блок по КМ</a:t>
            </a:r>
            <a:r>
              <a:rPr lang="en-US" dirty="0" smtClean="0"/>
              <a:t>, </a:t>
            </a:r>
            <a:r>
              <a:rPr lang="ru-RU" dirty="0" smtClean="0"/>
              <a:t>а в каждый вариант работы 5 класса – блок по ЕГ и блок по КМ</a:t>
            </a:r>
          </a:p>
        </p:txBody>
      </p:sp>
    </p:spTree>
  </p:cSld>
  <p:clrMapOvr>
    <a:masterClrMapping/>
  </p:clrMapOvr>
  <p:transition/>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ru-RU" dirty="0" smtClean="0"/>
              <a:t>Концептуальные рамки для разработки измерительных материалов</a:t>
            </a:r>
            <a:endParaRPr lang="ru-RU" dirty="0"/>
          </a:p>
        </p:txBody>
      </p:sp>
      <p:pic>
        <p:nvPicPr>
          <p:cNvPr id="513026" name="Picture 2"/>
          <p:cNvPicPr>
            <a:picLocks noGrp="1" noChangeAspect="1" noChangeArrowheads="1"/>
          </p:cNvPicPr>
          <p:nvPr>
            <p:ph idx="1"/>
          </p:nvPr>
        </p:nvPicPr>
        <p:blipFill>
          <a:blip r:embed="rId2" cstate="print"/>
          <a:srcRect/>
          <a:stretch>
            <a:fillRect/>
          </a:stretch>
        </p:blipFill>
        <p:spPr bwMode="auto">
          <a:xfrm>
            <a:off x="683841" y="1349946"/>
            <a:ext cx="10585176" cy="5544616"/>
          </a:xfrm>
          <a:prstGeom prst="rect">
            <a:avLst/>
          </a:prstGeom>
          <a:noFill/>
          <a:ln w="9525">
            <a:noFill/>
            <a:miter lim="800000"/>
            <a:headEnd/>
            <a:tailEnd/>
          </a:ln>
        </p:spPr>
      </p:pic>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94045" y="1"/>
            <a:ext cx="10692765" cy="1061916"/>
          </a:xfrm>
        </p:spPr>
        <p:txBody>
          <a:bodyPr>
            <a:normAutofit fontScale="90000"/>
          </a:bodyPr>
          <a:lstStyle/>
          <a:p>
            <a:pPr>
              <a:lnSpc>
                <a:spcPct val="80000"/>
              </a:lnSpc>
            </a:pPr>
            <a:r>
              <a:rPr lang="ru-RU" dirty="0" smtClean="0"/>
              <a:t>Уточнение концептуальных рамок: естественнонаучная грамотность</a:t>
            </a:r>
            <a:endParaRPr lang="ru-RU" dirty="0"/>
          </a:p>
        </p:txBody>
      </p:sp>
      <p:pic>
        <p:nvPicPr>
          <p:cNvPr id="514050" name="Picture 2"/>
          <p:cNvPicPr>
            <a:picLocks noGrp="1" noChangeAspect="1" noChangeArrowheads="1"/>
          </p:cNvPicPr>
          <p:nvPr>
            <p:ph idx="1"/>
          </p:nvPr>
        </p:nvPicPr>
        <p:blipFill>
          <a:blip r:embed="rId2" cstate="print"/>
          <a:srcRect/>
          <a:stretch>
            <a:fillRect/>
          </a:stretch>
        </p:blipFill>
        <p:spPr bwMode="auto">
          <a:xfrm>
            <a:off x="539825" y="1133922"/>
            <a:ext cx="10873207" cy="5832648"/>
          </a:xfrm>
          <a:prstGeom prst="rect">
            <a:avLst/>
          </a:prstGeom>
          <a:noFill/>
          <a:ln w="9525">
            <a:noFill/>
            <a:miter lim="800000"/>
            <a:headEnd/>
            <a:tailEnd/>
          </a:ln>
        </p:spPr>
      </p:pic>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0" y="1"/>
            <a:ext cx="11773073" cy="1061916"/>
          </a:xfrm>
        </p:spPr>
        <p:txBody>
          <a:bodyPr>
            <a:normAutofit fontScale="90000"/>
          </a:bodyPr>
          <a:lstStyle/>
          <a:p>
            <a:pPr>
              <a:lnSpc>
                <a:spcPct val="80000"/>
              </a:lnSpc>
            </a:pPr>
            <a:r>
              <a:rPr lang="ru-RU" dirty="0" smtClean="0"/>
              <a:t>Уточнение концептуальных рамок: </a:t>
            </a:r>
            <a:br>
              <a:rPr lang="ru-RU" dirty="0" smtClean="0"/>
            </a:br>
            <a:r>
              <a:rPr lang="ru-RU" dirty="0" err="1" smtClean="0"/>
              <a:t>креативное</a:t>
            </a:r>
            <a:r>
              <a:rPr lang="ru-RU" dirty="0" smtClean="0"/>
              <a:t> мышление </a:t>
            </a:r>
            <a:endParaRPr lang="ru-RU" dirty="0"/>
          </a:p>
        </p:txBody>
      </p:sp>
      <p:pic>
        <p:nvPicPr>
          <p:cNvPr id="515074" name="Picture 2"/>
          <p:cNvPicPr>
            <a:picLocks noGrp="1" noChangeAspect="1" noChangeArrowheads="1"/>
          </p:cNvPicPr>
          <p:nvPr>
            <p:ph idx="1"/>
          </p:nvPr>
        </p:nvPicPr>
        <p:blipFill>
          <a:blip r:embed="rId2" cstate="print"/>
          <a:srcRect/>
          <a:stretch>
            <a:fillRect/>
          </a:stretch>
        </p:blipFill>
        <p:spPr bwMode="auto">
          <a:xfrm>
            <a:off x="1187897" y="1133922"/>
            <a:ext cx="8784976" cy="6030466"/>
          </a:xfrm>
          <a:prstGeom prst="rect">
            <a:avLst/>
          </a:prstGeom>
          <a:noFill/>
          <a:ln w="9525">
            <a:noFill/>
            <a:miter lim="800000"/>
            <a:headEnd/>
            <a:tailEnd/>
          </a:ln>
        </p:spPr>
      </p:pic>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39825" y="358918"/>
            <a:ext cx="10692765" cy="558980"/>
          </a:xfrm>
        </p:spPr>
        <p:txBody>
          <a:bodyPr>
            <a:normAutofit fontScale="90000"/>
          </a:bodyPr>
          <a:lstStyle/>
          <a:p>
            <a:pPr>
              <a:lnSpc>
                <a:spcPct val="80000"/>
              </a:lnSpc>
            </a:pPr>
            <a:r>
              <a:rPr lang="ru-RU" dirty="0" smtClean="0"/>
              <a:t>Особенности заданий (глобальные компетенции)</a:t>
            </a:r>
            <a:endParaRPr lang="ru-RU" dirty="0"/>
          </a:p>
        </p:txBody>
      </p:sp>
      <p:sp>
        <p:nvSpPr>
          <p:cNvPr id="3" name="Содержимое 2"/>
          <p:cNvSpPr>
            <a:spLocks noGrp="1"/>
          </p:cNvSpPr>
          <p:nvPr>
            <p:ph idx="1"/>
          </p:nvPr>
        </p:nvSpPr>
        <p:spPr>
          <a:xfrm>
            <a:off x="594044" y="1061914"/>
            <a:ext cx="10692765" cy="5337945"/>
          </a:xfrm>
        </p:spPr>
        <p:txBody>
          <a:bodyPr>
            <a:normAutofit fontScale="55000" lnSpcReduction="20000"/>
          </a:bodyPr>
          <a:lstStyle/>
          <a:p>
            <a:pPr>
              <a:buNone/>
            </a:pPr>
            <a:endParaRPr lang="ru-RU" u="sng" dirty="0" smtClean="0"/>
          </a:p>
          <a:p>
            <a:pPr>
              <a:buNone/>
            </a:pPr>
            <a:r>
              <a:rPr lang="ru-RU" sz="3800" u="sng" dirty="0" smtClean="0"/>
              <a:t>Характеристика заданий</a:t>
            </a:r>
          </a:p>
          <a:p>
            <a:r>
              <a:rPr lang="ru-RU" sz="3800" dirty="0" smtClean="0"/>
              <a:t>Содержание</a:t>
            </a:r>
          </a:p>
          <a:p>
            <a:r>
              <a:rPr lang="ru-RU" sz="3800" dirty="0" smtClean="0"/>
              <a:t>Контекст</a:t>
            </a:r>
          </a:p>
          <a:p>
            <a:r>
              <a:rPr lang="ru-RU" sz="3800" dirty="0" smtClean="0"/>
              <a:t>Когнитивные процессы</a:t>
            </a:r>
            <a:r>
              <a:rPr lang="en-US" sz="3800" dirty="0" smtClean="0"/>
              <a:t>:</a:t>
            </a:r>
          </a:p>
          <a:p>
            <a:pPr lvl="1"/>
            <a:r>
              <a:rPr lang="ru-RU" sz="3300" dirty="0" smtClean="0"/>
              <a:t>Знание и понимание глобальных проблем</a:t>
            </a:r>
          </a:p>
          <a:p>
            <a:pPr lvl="1"/>
            <a:r>
              <a:rPr lang="ru-RU" sz="3300" dirty="0" smtClean="0"/>
              <a:t>Знание и понимание межкультурных взаимодействий</a:t>
            </a:r>
          </a:p>
          <a:p>
            <a:pPr lvl="1"/>
            <a:r>
              <a:rPr lang="ru-RU" sz="3300" dirty="0" smtClean="0"/>
              <a:t>Аналитическое и критическое мышление</a:t>
            </a:r>
          </a:p>
          <a:p>
            <a:endParaRPr lang="en-US" sz="3800" dirty="0" smtClean="0"/>
          </a:p>
          <a:p>
            <a:pPr>
              <a:buNone/>
            </a:pPr>
            <a:r>
              <a:rPr lang="ru-RU" sz="3800" u="sng" dirty="0" smtClean="0"/>
              <a:t>Структура блока</a:t>
            </a:r>
          </a:p>
          <a:p>
            <a:r>
              <a:rPr lang="ru-RU" sz="3800" dirty="0" smtClean="0"/>
              <a:t>Ситуация</a:t>
            </a:r>
          </a:p>
          <a:p>
            <a:r>
              <a:rPr lang="ru-RU" sz="3800" dirty="0" smtClean="0"/>
              <a:t>Задания с выбором ответа для оценки знаний и понимания проблемы</a:t>
            </a:r>
          </a:p>
          <a:p>
            <a:r>
              <a:rPr lang="ru-RU" sz="3800" dirty="0" smtClean="0"/>
              <a:t>Задания с открытыми ответами  на обоснования оценочные суждения и т</a:t>
            </a:r>
            <a:r>
              <a:rPr lang="en-US" sz="3800" dirty="0" smtClean="0"/>
              <a:t>.</a:t>
            </a:r>
            <a:r>
              <a:rPr lang="ru-RU" sz="3800" dirty="0" err="1" smtClean="0"/>
              <a:t>д</a:t>
            </a:r>
            <a:r>
              <a:rPr lang="en-US" sz="3800" dirty="0" smtClean="0"/>
              <a:t>.</a:t>
            </a:r>
            <a:endParaRPr lang="ru-RU" sz="3800" dirty="0" smtClean="0"/>
          </a:p>
          <a:p>
            <a:endParaRPr lang="ru-RU" sz="3800" dirty="0" smtClean="0"/>
          </a:p>
          <a:p>
            <a:pPr>
              <a:buNone/>
            </a:pPr>
            <a:r>
              <a:rPr lang="ru-RU" sz="3800" u="sng" dirty="0" smtClean="0"/>
              <a:t>Характер деятельности учащихся</a:t>
            </a:r>
          </a:p>
          <a:p>
            <a:r>
              <a:rPr lang="ru-RU" sz="3800" dirty="0" smtClean="0"/>
              <a:t>Тематическое исследование</a:t>
            </a:r>
          </a:p>
          <a:p>
            <a:r>
              <a:rPr lang="ru-RU" sz="3800" dirty="0" smtClean="0"/>
              <a:t>Анализ проблемных ситуаций и происшествий </a:t>
            </a:r>
            <a:endParaRPr lang="en-US" sz="3800" dirty="0" smtClean="0"/>
          </a:p>
        </p:txBody>
      </p:sp>
    </p:spTree>
  </p:cSld>
  <p:clrMapOvr>
    <a:masterClrMapping/>
  </p:clrMapOvr>
  <p:transition/>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p:txBody>
          <a:bodyPr/>
          <a:lstStyle/>
          <a:p>
            <a:pPr marL="67982" indent="-67982">
              <a:spcAft>
                <a:spcPts val="500"/>
              </a:spcAft>
              <a:buNone/>
              <a:defRPr/>
            </a:pPr>
            <a:r>
              <a:rPr lang="en-US" b="1" dirty="0" smtClean="0">
                <a:solidFill>
                  <a:schemeClr val="accent6">
                    <a:lumMod val="75000"/>
                  </a:schemeClr>
                </a:solidFill>
              </a:rPr>
              <a:t>4. </a:t>
            </a:r>
            <a:r>
              <a:rPr lang="ru-RU" b="1" dirty="0" smtClean="0">
                <a:solidFill>
                  <a:schemeClr val="accent6">
                    <a:lumMod val="75000"/>
                  </a:schemeClr>
                </a:solidFill>
              </a:rPr>
              <a:t>Требования к заданиям для оценки функциональной грамотности</a:t>
            </a:r>
            <a:r>
              <a:rPr lang="en-US" b="1" dirty="0" smtClean="0">
                <a:solidFill>
                  <a:schemeClr val="accent6">
                    <a:lumMod val="75000"/>
                  </a:schemeClr>
                </a:solidFill>
              </a:rPr>
              <a:t>.  </a:t>
            </a:r>
            <a:endParaRPr lang="ru-RU"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t>Понятие функциональной грамотности</a:t>
            </a:r>
            <a:r>
              <a:rPr lang="en-US" dirty="0" smtClean="0"/>
              <a:t> (1)</a:t>
            </a:r>
            <a:endParaRPr lang="ru-RU" dirty="0"/>
          </a:p>
        </p:txBody>
      </p:sp>
      <p:sp>
        <p:nvSpPr>
          <p:cNvPr id="3" name="Содержимое 2"/>
          <p:cNvSpPr>
            <a:spLocks noGrp="1"/>
          </p:cNvSpPr>
          <p:nvPr>
            <p:ph idx="1"/>
          </p:nvPr>
        </p:nvSpPr>
        <p:spPr>
          <a:xfrm>
            <a:off x="594045" y="1133923"/>
            <a:ext cx="10692765" cy="5265936"/>
          </a:xfrm>
        </p:spPr>
        <p:txBody>
          <a:bodyPr>
            <a:normAutofit fontScale="85000" lnSpcReduction="20000"/>
          </a:bodyPr>
          <a:lstStyle/>
          <a:p>
            <a:r>
              <a:rPr lang="ru-RU" dirty="0" smtClean="0"/>
              <a:t>Термин «функциональная грамотность» введен ЮНЕСКО в 1957 году</a:t>
            </a:r>
            <a:r>
              <a:rPr lang="en-US" dirty="0" smtClean="0"/>
              <a:t>.</a:t>
            </a:r>
            <a:endParaRPr lang="ru-RU" dirty="0" smtClean="0"/>
          </a:p>
          <a:p>
            <a:r>
              <a:rPr lang="ru-RU" dirty="0" smtClean="0"/>
              <a:t>Функциональная грамотность понималась как «совокупность умений читать и писать для использования в повседневной жизни и удовлетворения житейских проблем»</a:t>
            </a:r>
            <a:r>
              <a:rPr lang="en-US" dirty="0" smtClean="0"/>
              <a:t>.</a:t>
            </a:r>
            <a:endParaRPr lang="ru-RU" dirty="0" smtClean="0"/>
          </a:p>
          <a:p>
            <a:r>
              <a:rPr lang="ru-RU" dirty="0" smtClean="0"/>
              <a:t> Особенности понятия:</a:t>
            </a:r>
            <a:endParaRPr lang="en-US" dirty="0" smtClean="0"/>
          </a:p>
          <a:p>
            <a:pPr lvl="1"/>
            <a:r>
              <a:rPr lang="ru-RU" dirty="0" smtClean="0"/>
              <a:t>Направленность на решение бытовых проблем;</a:t>
            </a:r>
          </a:p>
          <a:p>
            <a:pPr lvl="1"/>
            <a:r>
              <a:rPr lang="ru-RU" dirty="0" smtClean="0"/>
              <a:t>Основа – базовый уровень навыков чтения и письма</a:t>
            </a:r>
          </a:p>
          <a:p>
            <a:pPr lvl="1"/>
            <a:r>
              <a:rPr lang="ru-RU" dirty="0" smtClean="0"/>
              <a:t>Цель – возможность решения стандартных стереотипных задач</a:t>
            </a:r>
          </a:p>
          <a:p>
            <a:pPr lvl="1"/>
            <a:r>
              <a:rPr lang="ru-RU" dirty="0" smtClean="0"/>
              <a:t>Применялось в основном ко взрослому населению</a:t>
            </a:r>
            <a:r>
              <a:rPr lang="en-US" dirty="0" smtClean="0"/>
              <a:t>, </a:t>
            </a:r>
            <a:r>
              <a:rPr lang="ru-RU" dirty="0" smtClean="0"/>
              <a:t>которое нуждалось в формировании элементарной грамотности</a:t>
            </a:r>
            <a:r>
              <a:rPr lang="en-US" dirty="0" smtClean="0"/>
              <a:t>.</a:t>
            </a:r>
            <a:endParaRPr lang="ru-RU" dirty="0"/>
          </a:p>
        </p:txBody>
      </p:sp>
    </p:spTree>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p:txBody>
          <a:bodyPr>
            <a:normAutofit fontScale="90000"/>
          </a:bodyPr>
          <a:lstStyle/>
          <a:p>
            <a:r>
              <a:rPr lang="ru-RU" sz="3800" dirty="0" smtClean="0"/>
              <a:t>Модель разработки задания для оценки учебных достижений</a:t>
            </a:r>
          </a:p>
        </p:txBody>
      </p:sp>
      <p:sp>
        <p:nvSpPr>
          <p:cNvPr id="9219" name="Rectangle 3"/>
          <p:cNvSpPr>
            <a:spLocks noGrp="1" noChangeArrowheads="1"/>
          </p:cNvSpPr>
          <p:nvPr>
            <p:ph type="body" idx="1"/>
          </p:nvPr>
        </p:nvSpPr>
        <p:spPr>
          <a:xfrm>
            <a:off x="608482" y="6290399"/>
            <a:ext cx="10851588" cy="676637"/>
          </a:xfrm>
        </p:spPr>
        <p:txBody>
          <a:bodyPr/>
          <a:lstStyle/>
          <a:p>
            <a:pPr>
              <a:lnSpc>
                <a:spcPct val="80000"/>
              </a:lnSpc>
              <a:buFont typeface="Wingdings" pitchFamily="2" charset="2"/>
              <a:buNone/>
            </a:pPr>
            <a:r>
              <a:rPr lang="ru-RU" sz="1000" dirty="0" smtClean="0"/>
              <a:t>	</a:t>
            </a:r>
            <a:r>
              <a:rPr lang="ru-RU" sz="1900" b="1" dirty="0" smtClean="0"/>
              <a:t>Основные</a:t>
            </a:r>
            <a:r>
              <a:rPr lang="en-US" sz="1900" b="1" dirty="0" smtClean="0"/>
              <a:t> </a:t>
            </a:r>
            <a:r>
              <a:rPr lang="ru-RU" sz="1900" b="1" dirty="0" smtClean="0"/>
              <a:t>этапы</a:t>
            </a:r>
            <a:r>
              <a:rPr lang="en-US" sz="1900" b="1" dirty="0" smtClean="0"/>
              <a:t> </a:t>
            </a:r>
            <a:r>
              <a:rPr lang="ru-RU" sz="1900" b="1" dirty="0" smtClean="0"/>
              <a:t>конструирования</a:t>
            </a:r>
            <a:r>
              <a:rPr lang="en-US" sz="1900" b="1" dirty="0" smtClean="0"/>
              <a:t> </a:t>
            </a:r>
            <a:r>
              <a:rPr lang="ru-RU" sz="1900" b="1" dirty="0" smtClean="0"/>
              <a:t>диагностического</a:t>
            </a:r>
            <a:r>
              <a:rPr lang="en-US" sz="1900" b="1" dirty="0" smtClean="0"/>
              <a:t> </a:t>
            </a:r>
            <a:r>
              <a:rPr lang="ru-RU" sz="1900" b="1" dirty="0" smtClean="0"/>
              <a:t>задания</a:t>
            </a:r>
            <a:r>
              <a:rPr lang="en-US" sz="1900" i="1" dirty="0" smtClean="0"/>
              <a:t> (</a:t>
            </a:r>
            <a:r>
              <a:rPr lang="ru-RU" sz="1900" i="1" dirty="0" smtClean="0"/>
              <a:t>Источник</a:t>
            </a:r>
            <a:r>
              <a:rPr lang="en-US" sz="1900" i="1" dirty="0" smtClean="0"/>
              <a:t>: System for State Science Assessment, Board on Testing and Assessment, 2005, </a:t>
            </a:r>
            <a:r>
              <a:rPr lang="ru-RU" sz="1900" i="1" dirty="0" err="1" smtClean="0"/>
              <a:t>р</a:t>
            </a:r>
            <a:r>
              <a:rPr lang="en-US" sz="1900" i="1" dirty="0" smtClean="0"/>
              <a:t>.90)</a:t>
            </a:r>
            <a:r>
              <a:rPr lang="ru-RU" sz="1900" i="1" dirty="0" smtClean="0"/>
              <a:t> </a:t>
            </a:r>
          </a:p>
        </p:txBody>
      </p:sp>
      <p:sp>
        <p:nvSpPr>
          <p:cNvPr id="9220" name="AutoShape 4"/>
          <p:cNvSpPr>
            <a:spLocks noChangeArrowheads="1"/>
          </p:cNvSpPr>
          <p:nvPr/>
        </p:nvSpPr>
        <p:spPr bwMode="auto">
          <a:xfrm rot="10800000">
            <a:off x="3883966" y="3282020"/>
            <a:ext cx="3553941" cy="1869042"/>
          </a:xfrm>
          <a:prstGeom prst="triangle">
            <a:avLst>
              <a:gd name="adj" fmla="val 46736"/>
            </a:avLst>
          </a:prstGeom>
          <a:solidFill>
            <a:schemeClr val="accent1">
              <a:alpha val="25098"/>
            </a:schemeClr>
          </a:solidFill>
          <a:ln w="38100">
            <a:solidFill>
              <a:schemeClr val="bg2"/>
            </a:solidFill>
            <a:miter lim="800000"/>
            <a:headEnd/>
            <a:tailEnd/>
          </a:ln>
        </p:spPr>
        <p:txBody>
          <a:bodyPr wrap="none" lIns="108823" tIns="54411" rIns="108823" bIns="54411" anchor="ctr"/>
          <a:lstStyle/>
          <a:p>
            <a:endParaRPr lang="ru-RU"/>
          </a:p>
        </p:txBody>
      </p:sp>
      <p:sp>
        <p:nvSpPr>
          <p:cNvPr id="9221" name="AutoShape 5"/>
          <p:cNvSpPr>
            <a:spLocks noChangeArrowheads="1"/>
          </p:cNvSpPr>
          <p:nvPr/>
        </p:nvSpPr>
        <p:spPr bwMode="auto">
          <a:xfrm>
            <a:off x="7320337" y="2314687"/>
            <a:ext cx="3298173" cy="1634490"/>
          </a:xfrm>
          <a:prstGeom prst="roundRect">
            <a:avLst>
              <a:gd name="adj" fmla="val 16667"/>
            </a:avLst>
          </a:prstGeom>
          <a:noFill/>
          <a:ln w="9525">
            <a:noFill/>
            <a:round/>
            <a:headEnd/>
            <a:tailEnd/>
          </a:ln>
        </p:spPr>
        <p:txBody>
          <a:bodyPr lIns="0" tIns="0" rIns="0" bIns="0" anchor="ctr">
            <a:spAutoFit/>
          </a:bodyPr>
          <a:lstStyle/>
          <a:p>
            <a:pPr algn="ctr"/>
            <a:r>
              <a:rPr lang="ru-RU" sz="2400" b="1" dirty="0"/>
              <a:t>Интерпретация результатов</a:t>
            </a:r>
          </a:p>
          <a:p>
            <a:pPr algn="ctr"/>
            <a:r>
              <a:rPr lang="ru-RU" sz="2400" b="1" dirty="0"/>
              <a:t>(статистическая модель)</a:t>
            </a:r>
          </a:p>
        </p:txBody>
      </p:sp>
      <p:sp>
        <p:nvSpPr>
          <p:cNvPr id="9222" name="AutoShape 6"/>
          <p:cNvSpPr>
            <a:spLocks noChangeArrowheads="1"/>
          </p:cNvSpPr>
          <p:nvPr/>
        </p:nvSpPr>
        <p:spPr bwMode="auto">
          <a:xfrm>
            <a:off x="119633" y="2070344"/>
            <a:ext cx="4273806" cy="2124837"/>
          </a:xfrm>
          <a:prstGeom prst="roundRect">
            <a:avLst>
              <a:gd name="adj" fmla="val 16667"/>
            </a:avLst>
          </a:prstGeom>
          <a:noFill/>
          <a:ln w="9525">
            <a:noFill/>
            <a:round/>
            <a:headEnd/>
            <a:tailEnd/>
          </a:ln>
        </p:spPr>
        <p:txBody>
          <a:bodyPr lIns="0" tIns="0" rIns="0" bIns="0" anchor="ctr">
            <a:spAutoFit/>
          </a:bodyPr>
          <a:lstStyle/>
          <a:p>
            <a:pPr algn="ctr"/>
            <a:r>
              <a:rPr lang="ru-RU" sz="2400" b="1" dirty="0"/>
              <a:t>Наблюдение</a:t>
            </a:r>
          </a:p>
          <a:p>
            <a:pPr algn="ctr"/>
            <a:r>
              <a:rPr lang="ru-RU" sz="2400" b="1" dirty="0"/>
              <a:t>(выполнение </a:t>
            </a:r>
            <a:br>
              <a:rPr lang="ru-RU" sz="2400" b="1" dirty="0"/>
            </a:br>
            <a:r>
              <a:rPr lang="ru-RU" sz="2400" b="1" dirty="0"/>
              <a:t>задания)</a:t>
            </a:r>
          </a:p>
          <a:p>
            <a:pPr algn="ctr">
              <a:spcBef>
                <a:spcPct val="20000"/>
              </a:spcBef>
            </a:pPr>
            <a:r>
              <a:rPr lang="en-US" sz="2400" b="1" dirty="0">
                <a:solidFill>
                  <a:srgbClr val="333399"/>
                </a:solidFill>
              </a:rPr>
              <a:t>II.</a:t>
            </a:r>
            <a:r>
              <a:rPr lang="ru-RU" sz="2400" b="1" dirty="0">
                <a:solidFill>
                  <a:srgbClr val="333399"/>
                </a:solidFill>
              </a:rPr>
              <a:t> </a:t>
            </a:r>
            <a:r>
              <a:rPr lang="ru-RU" sz="2400" b="1" dirty="0">
                <a:solidFill>
                  <a:srgbClr val="333399"/>
                </a:solidFill>
                <a:latin typeface="Arial Narrow" pitchFamily="34" charset="0"/>
              </a:rPr>
              <a:t>Конструирование </a:t>
            </a:r>
            <a:br>
              <a:rPr lang="ru-RU" sz="2400" b="1" dirty="0">
                <a:solidFill>
                  <a:srgbClr val="333399"/>
                </a:solidFill>
                <a:latin typeface="Arial Narrow" pitchFamily="34" charset="0"/>
              </a:rPr>
            </a:br>
            <a:r>
              <a:rPr lang="ru-RU" sz="2400" b="1" dirty="0">
                <a:solidFill>
                  <a:srgbClr val="333399"/>
                </a:solidFill>
                <a:latin typeface="Arial Narrow" pitchFamily="34" charset="0"/>
              </a:rPr>
              <a:t>заданий</a:t>
            </a:r>
            <a:endParaRPr lang="ru-RU" sz="2400" b="1" dirty="0">
              <a:solidFill>
                <a:srgbClr val="333399"/>
              </a:solidFill>
            </a:endParaRPr>
          </a:p>
        </p:txBody>
      </p:sp>
      <p:sp>
        <p:nvSpPr>
          <p:cNvPr id="9223" name="AutoShape 7"/>
          <p:cNvSpPr>
            <a:spLocks noChangeArrowheads="1"/>
          </p:cNvSpPr>
          <p:nvPr/>
        </p:nvSpPr>
        <p:spPr bwMode="auto">
          <a:xfrm>
            <a:off x="3576631" y="5160962"/>
            <a:ext cx="4692524" cy="898970"/>
          </a:xfrm>
          <a:prstGeom prst="roundRect">
            <a:avLst>
              <a:gd name="adj" fmla="val 16667"/>
            </a:avLst>
          </a:prstGeom>
          <a:noFill/>
          <a:ln w="9525">
            <a:noFill/>
            <a:round/>
            <a:headEnd/>
            <a:tailEnd/>
          </a:ln>
        </p:spPr>
        <p:txBody>
          <a:bodyPr lIns="0" tIns="0" rIns="0" bIns="0" anchor="ctr">
            <a:spAutoFit/>
          </a:bodyPr>
          <a:lstStyle/>
          <a:p>
            <a:pPr algn="ctr"/>
            <a:r>
              <a:rPr lang="ru-RU" sz="2400" b="1" dirty="0"/>
              <a:t>Познание (обучение)</a:t>
            </a:r>
          </a:p>
          <a:p>
            <a:pPr algn="ctr">
              <a:spcBef>
                <a:spcPct val="20000"/>
              </a:spcBef>
            </a:pPr>
            <a:r>
              <a:rPr lang="en-US" sz="2400" b="1" dirty="0">
                <a:solidFill>
                  <a:srgbClr val="333399"/>
                </a:solidFill>
              </a:rPr>
              <a:t>I</a:t>
            </a:r>
            <a:r>
              <a:rPr lang="ru-RU" sz="2400" b="1" dirty="0">
                <a:solidFill>
                  <a:srgbClr val="333399"/>
                </a:solidFill>
              </a:rPr>
              <a:t>. </a:t>
            </a:r>
            <a:r>
              <a:rPr lang="ru-RU" sz="2400" b="1" dirty="0">
                <a:solidFill>
                  <a:srgbClr val="333399"/>
                </a:solidFill>
                <a:latin typeface="Arial Narrow" pitchFamily="34" charset="0"/>
              </a:rPr>
              <a:t>Определение конструкта</a:t>
            </a:r>
            <a:endParaRPr lang="ru-RU" sz="2400" b="1" dirty="0">
              <a:solidFill>
                <a:srgbClr val="333399"/>
              </a:solidFill>
            </a:endParaRPr>
          </a:p>
        </p:txBody>
      </p:sp>
      <p:sp>
        <p:nvSpPr>
          <p:cNvPr id="9224" name="Text Box 8"/>
          <p:cNvSpPr txBox="1">
            <a:spLocks noChangeArrowheads="1"/>
          </p:cNvSpPr>
          <p:nvPr/>
        </p:nvSpPr>
        <p:spPr bwMode="auto">
          <a:xfrm>
            <a:off x="6969687" y="3807739"/>
            <a:ext cx="4678085" cy="1127728"/>
          </a:xfrm>
          <a:prstGeom prst="rect">
            <a:avLst/>
          </a:prstGeom>
          <a:noFill/>
          <a:ln w="9525">
            <a:noFill/>
            <a:miter lim="800000"/>
            <a:headEnd/>
            <a:tailEnd/>
          </a:ln>
        </p:spPr>
        <p:txBody>
          <a:bodyPr lIns="108823" tIns="54411" rIns="108823" bIns="54411"/>
          <a:lstStyle/>
          <a:p>
            <a:r>
              <a:rPr lang="en-US" sz="2400" b="1" dirty="0">
                <a:solidFill>
                  <a:srgbClr val="333399"/>
                </a:solidFill>
              </a:rPr>
              <a:t>III</a:t>
            </a:r>
            <a:r>
              <a:rPr lang="ru-RU" sz="2400" b="1" dirty="0">
                <a:solidFill>
                  <a:srgbClr val="333399"/>
                </a:solidFill>
              </a:rPr>
              <a:t>.</a:t>
            </a:r>
            <a:r>
              <a:rPr lang="ru-RU" sz="2400" b="1" dirty="0">
                <a:solidFill>
                  <a:srgbClr val="333399"/>
                </a:solidFill>
                <a:latin typeface="Arial Narrow" pitchFamily="34" charset="0"/>
              </a:rPr>
              <a:t> Описание ответов разного уровня</a:t>
            </a:r>
          </a:p>
          <a:p>
            <a:r>
              <a:rPr lang="en-US" sz="2400" b="1" dirty="0">
                <a:solidFill>
                  <a:srgbClr val="333399"/>
                </a:solidFill>
              </a:rPr>
              <a:t>IV</a:t>
            </a:r>
            <a:r>
              <a:rPr lang="ru-RU" sz="2400" b="1" dirty="0">
                <a:solidFill>
                  <a:srgbClr val="333399"/>
                </a:solidFill>
              </a:rPr>
              <a:t>.</a:t>
            </a:r>
            <a:r>
              <a:rPr lang="ru-RU" sz="2400" b="1" dirty="0">
                <a:solidFill>
                  <a:srgbClr val="333399"/>
                </a:solidFill>
                <a:latin typeface="Arial Narrow" pitchFamily="34" charset="0"/>
              </a:rPr>
              <a:t> </a:t>
            </a:r>
            <a:r>
              <a:rPr lang="ru-RU" sz="2400" b="1" dirty="0" err="1">
                <a:solidFill>
                  <a:srgbClr val="333399"/>
                </a:solidFill>
                <a:latin typeface="Arial Narrow" pitchFamily="34" charset="0"/>
              </a:rPr>
              <a:t>Шкалирование</a:t>
            </a:r>
            <a:r>
              <a:rPr lang="ru-RU" sz="2400" b="1" dirty="0">
                <a:solidFill>
                  <a:srgbClr val="333399"/>
                </a:solidFill>
                <a:latin typeface="Arial Narrow" pitchFamily="34" charset="0"/>
              </a:rPr>
              <a:t> результатов</a:t>
            </a:r>
          </a:p>
        </p:txBody>
      </p:sp>
    </p:spTree>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5058" name="Text Box 3"/>
          <p:cNvSpPr txBox="1">
            <a:spLocks noChangeArrowheads="1"/>
          </p:cNvSpPr>
          <p:nvPr/>
        </p:nvSpPr>
        <p:spPr bwMode="auto">
          <a:xfrm>
            <a:off x="12751287" y="6809485"/>
            <a:ext cx="219836" cy="556161"/>
          </a:xfrm>
          <a:prstGeom prst="rect">
            <a:avLst/>
          </a:prstGeom>
          <a:noFill/>
          <a:ln w="9525">
            <a:noFill/>
            <a:miter lim="800000"/>
            <a:headEnd/>
            <a:tailEnd/>
          </a:ln>
        </p:spPr>
        <p:txBody>
          <a:bodyPr wrap="none" lIns="108823" tIns="54411" rIns="108823" bIns="54411">
            <a:spAutoFit/>
          </a:bodyPr>
          <a:lstStyle/>
          <a:p>
            <a:endParaRPr lang="ru-RU" sz="2900" dirty="0">
              <a:latin typeface="Times New Roman" pitchFamily="18" charset="0"/>
            </a:endParaRPr>
          </a:p>
        </p:txBody>
      </p:sp>
      <p:sp>
        <p:nvSpPr>
          <p:cNvPr id="45059" name="Rectangle 5"/>
          <p:cNvSpPr>
            <a:spLocks noChangeArrowheads="1"/>
          </p:cNvSpPr>
          <p:nvPr/>
        </p:nvSpPr>
        <p:spPr bwMode="auto">
          <a:xfrm>
            <a:off x="237617" y="201105"/>
            <a:ext cx="11643233" cy="528878"/>
          </a:xfrm>
          <a:prstGeom prst="rect">
            <a:avLst/>
          </a:prstGeom>
          <a:noFill/>
          <a:ln w="9525">
            <a:noFill/>
            <a:miter lim="800000"/>
            <a:headEnd/>
            <a:tailEnd/>
          </a:ln>
        </p:spPr>
        <p:txBody>
          <a:bodyPr wrap="square" lIns="107109" tIns="55697" rIns="107109" bIns="55697">
            <a:spAutoFit/>
          </a:bodyPr>
          <a:lstStyle/>
          <a:p>
            <a:pPr algn="ctr">
              <a:lnSpc>
                <a:spcPct val="80000"/>
              </a:lnSpc>
            </a:pPr>
            <a:r>
              <a:rPr lang="ru-RU" sz="3300" b="1" dirty="0">
                <a:solidFill>
                  <a:srgbClr val="002060"/>
                </a:solidFill>
              </a:rPr>
              <a:t>Компоненты учебного </a:t>
            </a:r>
            <a:r>
              <a:rPr lang="ru-RU" sz="3300" b="1" dirty="0" smtClean="0">
                <a:solidFill>
                  <a:srgbClr val="002060"/>
                </a:solidFill>
              </a:rPr>
              <a:t>или проверочного задания </a:t>
            </a:r>
            <a:endParaRPr lang="ru-RU" sz="3300" b="1" dirty="0">
              <a:solidFill>
                <a:srgbClr val="002060"/>
              </a:solidFill>
            </a:endParaRPr>
          </a:p>
        </p:txBody>
      </p:sp>
      <p:pic>
        <p:nvPicPr>
          <p:cNvPr id="45060" name="Picture 4"/>
          <p:cNvPicPr>
            <a:picLocks noChangeAspect="1" noChangeArrowheads="1"/>
          </p:cNvPicPr>
          <p:nvPr/>
        </p:nvPicPr>
        <p:blipFill>
          <a:blip r:embed="rId2" cstate="print"/>
          <a:srcRect/>
          <a:stretch>
            <a:fillRect/>
          </a:stretch>
        </p:blipFill>
        <p:spPr bwMode="auto">
          <a:xfrm>
            <a:off x="3694202" y="1024906"/>
            <a:ext cx="7252269" cy="5023364"/>
          </a:xfrm>
          <a:prstGeom prst="rect">
            <a:avLst/>
          </a:prstGeom>
          <a:noFill/>
          <a:ln w="9525">
            <a:noFill/>
            <a:miter lim="800000"/>
            <a:headEnd/>
            <a:tailEnd/>
          </a:ln>
        </p:spPr>
      </p:pic>
      <p:sp>
        <p:nvSpPr>
          <p:cNvPr id="102405" name="AutoShape 5"/>
          <p:cNvSpPr>
            <a:spLocks/>
          </p:cNvSpPr>
          <p:nvPr/>
        </p:nvSpPr>
        <p:spPr bwMode="auto">
          <a:xfrm rot="10800000">
            <a:off x="187702" y="1099535"/>
            <a:ext cx="2902144" cy="636834"/>
          </a:xfrm>
          <a:prstGeom prst="borderCallout2">
            <a:avLst>
              <a:gd name="adj1" fmla="val 81245"/>
              <a:gd name="adj2" fmla="val -3412"/>
              <a:gd name="adj3" fmla="val 81245"/>
              <a:gd name="adj4" fmla="val -18551"/>
              <a:gd name="adj5" fmla="val -40366"/>
              <a:gd name="adj6" fmla="val -73491"/>
            </a:avLst>
          </a:prstGeom>
          <a:gradFill rotWithShape="1">
            <a:gsLst>
              <a:gs pos="0">
                <a:srgbClr val="EAEAEA"/>
              </a:gs>
              <a:gs pos="50000">
                <a:srgbClr val="FF3300"/>
              </a:gs>
              <a:gs pos="100000">
                <a:srgbClr val="EAEAEA"/>
              </a:gs>
            </a:gsLst>
            <a:lin ang="5400000" scaled="1"/>
          </a:gradFill>
          <a:ln w="19050">
            <a:solidFill>
              <a:srgbClr val="FF0000"/>
            </a:solidFill>
            <a:miter lim="800000"/>
            <a:headEnd/>
            <a:tailEnd/>
          </a:ln>
        </p:spPr>
        <p:txBody>
          <a:bodyPr rot="10800000" lIns="107109" tIns="55697" rIns="107109" bIns="55697" anchor="ctr"/>
          <a:lstStyle/>
          <a:p>
            <a:pPr algn="ctr"/>
            <a:r>
              <a:rPr lang="ru-RU" b="1" dirty="0">
                <a:solidFill>
                  <a:srgbClr val="002060"/>
                </a:solidFill>
              </a:rPr>
              <a:t>характеристика задания</a:t>
            </a:r>
          </a:p>
        </p:txBody>
      </p:sp>
      <p:sp>
        <p:nvSpPr>
          <p:cNvPr id="102406" name="Oval 6"/>
          <p:cNvSpPr>
            <a:spLocks noChangeArrowheads="1"/>
          </p:cNvSpPr>
          <p:nvPr/>
        </p:nvSpPr>
        <p:spPr bwMode="auto">
          <a:xfrm>
            <a:off x="4350125" y="1626914"/>
            <a:ext cx="2947523" cy="864038"/>
          </a:xfrm>
          <a:prstGeom prst="ellipse">
            <a:avLst/>
          </a:prstGeom>
          <a:noFill/>
          <a:ln w="19050">
            <a:solidFill>
              <a:srgbClr val="FF0000"/>
            </a:solidFill>
            <a:round/>
            <a:headEnd/>
            <a:tailEnd/>
          </a:ln>
        </p:spPr>
        <p:txBody>
          <a:bodyPr wrap="none" lIns="107109" tIns="55697" rIns="107109" bIns="55697" anchor="ctr"/>
          <a:lstStyle/>
          <a:p>
            <a:endParaRPr lang="ru-RU"/>
          </a:p>
        </p:txBody>
      </p:sp>
      <p:sp>
        <p:nvSpPr>
          <p:cNvPr id="102407" name="AutoShape 7"/>
          <p:cNvSpPr>
            <a:spLocks/>
          </p:cNvSpPr>
          <p:nvPr/>
        </p:nvSpPr>
        <p:spPr bwMode="auto">
          <a:xfrm rot="10800000">
            <a:off x="189764" y="2228921"/>
            <a:ext cx="2902146" cy="636834"/>
          </a:xfrm>
          <a:prstGeom prst="borderCallout2">
            <a:avLst>
              <a:gd name="adj1" fmla="val 81245"/>
              <a:gd name="adj2" fmla="val -3412"/>
              <a:gd name="adj3" fmla="val 81245"/>
              <a:gd name="adj4" fmla="val -19546"/>
              <a:gd name="adj5" fmla="val 32551"/>
              <a:gd name="adj6" fmla="val -77542"/>
            </a:avLst>
          </a:prstGeom>
          <a:gradFill rotWithShape="1">
            <a:gsLst>
              <a:gs pos="0">
                <a:srgbClr val="EAEAEA"/>
              </a:gs>
              <a:gs pos="50000">
                <a:srgbClr val="CCFF99"/>
              </a:gs>
              <a:gs pos="100000">
                <a:srgbClr val="EAEAEA"/>
              </a:gs>
            </a:gsLst>
            <a:lin ang="5400000" scaled="1"/>
          </a:gradFill>
          <a:ln w="19050">
            <a:solidFill>
              <a:srgbClr val="00FF00"/>
            </a:solidFill>
            <a:miter lim="800000"/>
            <a:headEnd/>
            <a:tailEnd/>
          </a:ln>
        </p:spPr>
        <p:txBody>
          <a:bodyPr rot="10800000" lIns="107109" tIns="55697" rIns="107109" bIns="55697" anchor="ctr"/>
          <a:lstStyle/>
          <a:p>
            <a:pPr algn="ctr"/>
            <a:r>
              <a:rPr lang="ru-RU" b="1" dirty="0">
                <a:solidFill>
                  <a:srgbClr val="002060"/>
                </a:solidFill>
              </a:rPr>
              <a:t>мотивационная часть</a:t>
            </a:r>
          </a:p>
        </p:txBody>
      </p:sp>
      <p:sp>
        <p:nvSpPr>
          <p:cNvPr id="102408" name="AutoShape 8"/>
          <p:cNvSpPr>
            <a:spLocks/>
          </p:cNvSpPr>
          <p:nvPr/>
        </p:nvSpPr>
        <p:spPr bwMode="auto">
          <a:xfrm rot="10800000">
            <a:off x="185639" y="3169248"/>
            <a:ext cx="4024226" cy="2106197"/>
          </a:xfrm>
          <a:prstGeom prst="borderCallout2">
            <a:avLst>
              <a:gd name="adj1" fmla="val 94329"/>
              <a:gd name="adj2" fmla="val -2463"/>
              <a:gd name="adj3" fmla="val 94329"/>
              <a:gd name="adj4" fmla="val -2463"/>
              <a:gd name="adj5" fmla="val 71259"/>
              <a:gd name="adj6" fmla="val -24144"/>
            </a:avLst>
          </a:prstGeom>
          <a:gradFill rotWithShape="1">
            <a:gsLst>
              <a:gs pos="0">
                <a:srgbClr val="EAEAEA"/>
              </a:gs>
              <a:gs pos="50000">
                <a:srgbClr val="CCECFF"/>
              </a:gs>
              <a:gs pos="100000">
                <a:srgbClr val="EAEAEA"/>
              </a:gs>
            </a:gsLst>
            <a:lin ang="5400000" scaled="1"/>
          </a:gradFill>
          <a:ln w="19050">
            <a:solidFill>
              <a:srgbClr val="0000FF"/>
            </a:solidFill>
            <a:miter lim="800000"/>
            <a:headEnd/>
            <a:tailEnd/>
          </a:ln>
        </p:spPr>
        <p:txBody>
          <a:bodyPr rot="10800000" lIns="107109" tIns="55697" rIns="107109" bIns="55697" anchor="ctr"/>
          <a:lstStyle/>
          <a:p>
            <a:pPr algn="ctr"/>
            <a:r>
              <a:rPr lang="ru-RU" b="1" dirty="0">
                <a:solidFill>
                  <a:srgbClr val="002060"/>
                </a:solidFill>
              </a:rPr>
              <a:t>Содержание:</a:t>
            </a:r>
          </a:p>
          <a:p>
            <a:pPr>
              <a:buFontTx/>
              <a:buChar char="•"/>
            </a:pPr>
            <a:r>
              <a:rPr lang="ru-RU" b="1" dirty="0">
                <a:solidFill>
                  <a:srgbClr val="002060"/>
                </a:solidFill>
              </a:rPr>
              <a:t>условие </a:t>
            </a:r>
            <a:r>
              <a:rPr lang="ru-RU" sz="1700" b="1" dirty="0">
                <a:solidFill>
                  <a:srgbClr val="002060"/>
                </a:solidFill>
              </a:rPr>
              <a:t>(информационная часть)</a:t>
            </a:r>
            <a:endParaRPr lang="ru-RU" b="1" dirty="0">
              <a:solidFill>
                <a:srgbClr val="002060"/>
              </a:solidFill>
            </a:endParaRPr>
          </a:p>
          <a:p>
            <a:pPr>
              <a:buFontTx/>
              <a:buChar char="•"/>
            </a:pPr>
            <a:r>
              <a:rPr lang="ru-RU" b="1" dirty="0">
                <a:solidFill>
                  <a:srgbClr val="002060"/>
                </a:solidFill>
              </a:rPr>
              <a:t>вопрос </a:t>
            </a:r>
            <a:r>
              <a:rPr lang="ru-RU" sz="1700" b="1" dirty="0">
                <a:solidFill>
                  <a:srgbClr val="002060"/>
                </a:solidFill>
              </a:rPr>
              <a:t>(командная часть)</a:t>
            </a:r>
          </a:p>
          <a:p>
            <a:pPr>
              <a:buFontTx/>
              <a:buChar char="•"/>
            </a:pPr>
            <a:r>
              <a:rPr lang="ru-RU" b="1" dirty="0">
                <a:solidFill>
                  <a:srgbClr val="002060"/>
                </a:solidFill>
              </a:rPr>
              <a:t>инструкция по </a:t>
            </a:r>
            <a:r>
              <a:rPr lang="ru-RU" b="1" dirty="0" err="1">
                <a:solidFill>
                  <a:srgbClr val="002060"/>
                </a:solidFill>
              </a:rPr>
              <a:t>выпол-нению</a:t>
            </a:r>
            <a:r>
              <a:rPr lang="ru-RU" sz="1700" b="1" dirty="0">
                <a:solidFill>
                  <a:srgbClr val="002060"/>
                </a:solidFill>
              </a:rPr>
              <a:t> (ответная часть)</a:t>
            </a:r>
          </a:p>
        </p:txBody>
      </p:sp>
      <p:sp>
        <p:nvSpPr>
          <p:cNvPr id="102409" name="Oval 9"/>
          <p:cNvSpPr>
            <a:spLocks noChangeArrowheads="1"/>
          </p:cNvSpPr>
          <p:nvPr/>
        </p:nvSpPr>
        <p:spPr bwMode="auto">
          <a:xfrm>
            <a:off x="3929345" y="2867414"/>
            <a:ext cx="3881903" cy="1955280"/>
          </a:xfrm>
          <a:prstGeom prst="ellipse">
            <a:avLst/>
          </a:prstGeom>
          <a:noFill/>
          <a:ln w="19050">
            <a:solidFill>
              <a:srgbClr val="0000FF"/>
            </a:solidFill>
            <a:round/>
            <a:headEnd/>
            <a:tailEnd/>
          </a:ln>
        </p:spPr>
        <p:txBody>
          <a:bodyPr wrap="none" lIns="107109" tIns="55697" rIns="107109" bIns="55697" anchor="ctr"/>
          <a:lstStyle/>
          <a:p>
            <a:endParaRPr lang="ru-RU"/>
          </a:p>
        </p:txBody>
      </p:sp>
      <p:sp>
        <p:nvSpPr>
          <p:cNvPr id="102410" name="AutoShape 10"/>
          <p:cNvSpPr>
            <a:spLocks/>
          </p:cNvSpPr>
          <p:nvPr/>
        </p:nvSpPr>
        <p:spPr bwMode="auto">
          <a:xfrm rot="10800000">
            <a:off x="375402" y="5539134"/>
            <a:ext cx="3228044" cy="827554"/>
          </a:xfrm>
          <a:prstGeom prst="borderCallout2">
            <a:avLst>
              <a:gd name="adj1" fmla="val 85569"/>
              <a:gd name="adj2" fmla="val -3069"/>
              <a:gd name="adj3" fmla="val 85569"/>
              <a:gd name="adj4" fmla="val -37190"/>
              <a:gd name="adj5" fmla="val 483366"/>
              <a:gd name="adj6" fmla="val -156935"/>
            </a:avLst>
          </a:prstGeom>
          <a:gradFill rotWithShape="1">
            <a:gsLst>
              <a:gs pos="0">
                <a:srgbClr val="EAEAEA"/>
              </a:gs>
              <a:gs pos="50000">
                <a:schemeClr val="accent1"/>
              </a:gs>
              <a:gs pos="100000">
                <a:srgbClr val="EAEAEA"/>
              </a:gs>
            </a:gsLst>
            <a:lin ang="5400000" scaled="1"/>
          </a:gradFill>
          <a:ln w="19050">
            <a:solidFill>
              <a:srgbClr val="800000"/>
            </a:solidFill>
            <a:miter lim="800000"/>
            <a:headEnd/>
            <a:tailEnd/>
          </a:ln>
          <a:effectLst/>
        </p:spPr>
        <p:txBody>
          <a:bodyPr rot="10800000" lIns="107109" tIns="55697" rIns="107109" bIns="55697" anchor="ctr"/>
          <a:lstStyle/>
          <a:p>
            <a:pPr algn="ctr">
              <a:defRPr/>
            </a:pPr>
            <a:r>
              <a:rPr lang="ru-RU" b="1" dirty="0">
                <a:solidFill>
                  <a:srgbClr val="002060"/>
                </a:solidFill>
              </a:rPr>
              <a:t>образец/описание ответа</a:t>
            </a:r>
          </a:p>
        </p:txBody>
      </p:sp>
      <p:sp>
        <p:nvSpPr>
          <p:cNvPr id="102411" name="Oval 11"/>
          <p:cNvSpPr>
            <a:spLocks noChangeArrowheads="1"/>
          </p:cNvSpPr>
          <p:nvPr/>
        </p:nvSpPr>
        <p:spPr bwMode="auto">
          <a:xfrm>
            <a:off x="7483285" y="1739686"/>
            <a:ext cx="2386484" cy="1729735"/>
          </a:xfrm>
          <a:prstGeom prst="ellipse">
            <a:avLst/>
          </a:prstGeom>
          <a:noFill/>
          <a:ln w="19050">
            <a:solidFill>
              <a:srgbClr val="800000"/>
            </a:solidFill>
            <a:round/>
            <a:headEnd/>
            <a:tailEnd/>
          </a:ln>
        </p:spPr>
        <p:txBody>
          <a:bodyPr wrap="none" lIns="107109" tIns="55697" rIns="107109" bIns="55697" anchor="ctr"/>
          <a:lstStyle/>
          <a:p>
            <a:endParaRPr lang="ru-RU"/>
          </a:p>
        </p:txBody>
      </p:sp>
      <p:sp>
        <p:nvSpPr>
          <p:cNvPr id="102412" name="AutoShape 12"/>
          <p:cNvSpPr>
            <a:spLocks/>
          </p:cNvSpPr>
          <p:nvPr/>
        </p:nvSpPr>
        <p:spPr bwMode="auto">
          <a:xfrm rot="10800000">
            <a:off x="4401690" y="5729853"/>
            <a:ext cx="3228044" cy="598690"/>
          </a:xfrm>
          <a:prstGeom prst="borderCallout2">
            <a:avLst>
              <a:gd name="adj1" fmla="val 80051"/>
              <a:gd name="adj2" fmla="val -3069"/>
              <a:gd name="adj3" fmla="val 80051"/>
              <a:gd name="adj4" fmla="val -8819"/>
              <a:gd name="adj5" fmla="val 454292"/>
              <a:gd name="adj6" fmla="val -28375"/>
            </a:avLst>
          </a:prstGeom>
          <a:gradFill rotWithShape="1">
            <a:gsLst>
              <a:gs pos="0">
                <a:srgbClr val="EAEAEA"/>
              </a:gs>
              <a:gs pos="50000">
                <a:srgbClr val="66FF99"/>
              </a:gs>
              <a:gs pos="100000">
                <a:srgbClr val="EAEAEA"/>
              </a:gs>
            </a:gsLst>
            <a:lin ang="5400000" scaled="1"/>
          </a:gradFill>
          <a:ln w="19050">
            <a:solidFill>
              <a:srgbClr val="008000"/>
            </a:solidFill>
            <a:miter lim="800000"/>
            <a:headEnd/>
            <a:tailEnd/>
          </a:ln>
        </p:spPr>
        <p:txBody>
          <a:bodyPr rot="10800000" lIns="107109" tIns="55697" rIns="107109" bIns="55697" anchor="ctr"/>
          <a:lstStyle/>
          <a:p>
            <a:pPr algn="ctr"/>
            <a:r>
              <a:rPr lang="ru-RU" b="1" dirty="0">
                <a:solidFill>
                  <a:srgbClr val="002060"/>
                </a:solidFill>
              </a:rPr>
              <a:t>критерии оценки</a:t>
            </a:r>
          </a:p>
        </p:txBody>
      </p:sp>
      <p:sp>
        <p:nvSpPr>
          <p:cNvPr id="102413" name="Oval 13"/>
          <p:cNvSpPr>
            <a:spLocks noChangeArrowheads="1"/>
          </p:cNvSpPr>
          <p:nvPr/>
        </p:nvSpPr>
        <p:spPr bwMode="auto">
          <a:xfrm>
            <a:off x="7530727" y="3431278"/>
            <a:ext cx="2386483" cy="338318"/>
          </a:xfrm>
          <a:prstGeom prst="ellipse">
            <a:avLst/>
          </a:prstGeom>
          <a:noFill/>
          <a:ln w="19050">
            <a:solidFill>
              <a:srgbClr val="008000"/>
            </a:solidFill>
            <a:round/>
            <a:headEnd/>
            <a:tailEnd/>
          </a:ln>
        </p:spPr>
        <p:txBody>
          <a:bodyPr wrap="none" lIns="107109" tIns="55697" rIns="107109" bIns="55697" anchor="ctr"/>
          <a:lstStyle/>
          <a:p>
            <a:endParaRPr lang="ru-RU"/>
          </a:p>
        </p:txBody>
      </p:sp>
      <p:sp>
        <p:nvSpPr>
          <p:cNvPr id="102414" name="AutoShape 14"/>
          <p:cNvSpPr>
            <a:spLocks/>
          </p:cNvSpPr>
          <p:nvPr/>
        </p:nvSpPr>
        <p:spPr bwMode="auto">
          <a:xfrm rot="10800000">
            <a:off x="8328971" y="5615421"/>
            <a:ext cx="3228044" cy="827554"/>
          </a:xfrm>
          <a:prstGeom prst="borderCallout2">
            <a:avLst>
              <a:gd name="adj1" fmla="val 85569"/>
              <a:gd name="adj2" fmla="val 103065"/>
              <a:gd name="adj3" fmla="val 85569"/>
              <a:gd name="adj4" fmla="val 103384"/>
              <a:gd name="adj5" fmla="val 281361"/>
              <a:gd name="adj6" fmla="val 104597"/>
            </a:avLst>
          </a:prstGeom>
          <a:gradFill rotWithShape="1">
            <a:gsLst>
              <a:gs pos="0">
                <a:srgbClr val="666666"/>
              </a:gs>
              <a:gs pos="50000">
                <a:srgbClr val="DDDDDD"/>
              </a:gs>
              <a:gs pos="100000">
                <a:srgbClr val="666666"/>
              </a:gs>
            </a:gsLst>
            <a:lin ang="5400000" scaled="1"/>
          </a:gradFill>
          <a:ln w="19050">
            <a:solidFill>
              <a:schemeClr val="bg2"/>
            </a:solidFill>
            <a:miter lim="800000"/>
            <a:headEnd/>
            <a:tailEnd/>
          </a:ln>
        </p:spPr>
        <p:txBody>
          <a:bodyPr rot="10800000" lIns="107109" tIns="55697" rIns="107109" bIns="55697" anchor="ctr"/>
          <a:lstStyle/>
          <a:p>
            <a:pPr algn="ctr"/>
            <a:r>
              <a:rPr lang="ru-RU" b="1" dirty="0">
                <a:solidFill>
                  <a:srgbClr val="002060"/>
                </a:solidFill>
              </a:rPr>
              <a:t>методический комментарий </a:t>
            </a:r>
            <a:r>
              <a:rPr lang="ru-RU" sz="1700" b="1" dirty="0">
                <a:solidFill>
                  <a:srgbClr val="002060"/>
                </a:solidFill>
              </a:rPr>
              <a:t>(организационная часть)</a:t>
            </a:r>
          </a:p>
        </p:txBody>
      </p:sp>
      <p:sp>
        <p:nvSpPr>
          <p:cNvPr id="102415" name="Oval 15"/>
          <p:cNvSpPr>
            <a:spLocks noChangeArrowheads="1"/>
          </p:cNvSpPr>
          <p:nvPr/>
        </p:nvSpPr>
        <p:spPr bwMode="auto">
          <a:xfrm>
            <a:off x="7530727" y="3733111"/>
            <a:ext cx="2386483" cy="1053098"/>
          </a:xfrm>
          <a:prstGeom prst="ellipse">
            <a:avLst/>
          </a:prstGeom>
          <a:noFill/>
          <a:ln w="19050">
            <a:solidFill>
              <a:srgbClr val="003300"/>
            </a:solidFill>
            <a:round/>
            <a:headEnd/>
            <a:tailEnd/>
          </a:ln>
        </p:spPr>
        <p:txBody>
          <a:bodyPr wrap="none" lIns="107109" tIns="55697" rIns="107109" bIns="55697" anchor="ctr"/>
          <a:lstStyle/>
          <a:p>
            <a:endParaRPr lang="ru-RU"/>
          </a:p>
        </p:txBody>
      </p:sp>
      <p:sp>
        <p:nvSpPr>
          <p:cNvPr id="102416" name="Oval 16"/>
          <p:cNvSpPr>
            <a:spLocks noChangeArrowheads="1"/>
          </p:cNvSpPr>
          <p:nvPr/>
        </p:nvSpPr>
        <p:spPr bwMode="auto">
          <a:xfrm>
            <a:off x="4490385" y="2529096"/>
            <a:ext cx="2947523" cy="263689"/>
          </a:xfrm>
          <a:prstGeom prst="ellipse">
            <a:avLst/>
          </a:prstGeom>
          <a:noFill/>
          <a:ln w="19050">
            <a:solidFill>
              <a:srgbClr val="00FF00"/>
            </a:solidFill>
            <a:round/>
            <a:headEnd/>
            <a:tailEnd/>
          </a:ln>
        </p:spPr>
        <p:txBody>
          <a:bodyPr wrap="none" lIns="107109" tIns="55697" rIns="107109" bIns="55697" anchor="ctr"/>
          <a:lstStyle/>
          <a:p>
            <a:endParaRPr lang="ru-RU"/>
          </a:p>
        </p:txBody>
      </p:sp>
      <p:sp>
        <p:nvSpPr>
          <p:cNvPr id="102417" name="AutoShape 17"/>
          <p:cNvSpPr>
            <a:spLocks/>
          </p:cNvSpPr>
          <p:nvPr/>
        </p:nvSpPr>
        <p:spPr bwMode="auto">
          <a:xfrm rot="10800000">
            <a:off x="3415745" y="6567356"/>
            <a:ext cx="5845543" cy="437824"/>
          </a:xfrm>
          <a:prstGeom prst="borderCallout2">
            <a:avLst>
              <a:gd name="adj1" fmla="val 72727"/>
              <a:gd name="adj2" fmla="val 34509"/>
              <a:gd name="adj3" fmla="val 72727"/>
              <a:gd name="adj4" fmla="val 34509"/>
              <a:gd name="adj5" fmla="val 481815"/>
              <a:gd name="adj6" fmla="val 34509"/>
            </a:avLst>
          </a:prstGeom>
          <a:gradFill rotWithShape="1">
            <a:gsLst>
              <a:gs pos="0">
                <a:srgbClr val="EAEAEA"/>
              </a:gs>
              <a:gs pos="50000">
                <a:srgbClr val="FFCCFF"/>
              </a:gs>
              <a:gs pos="100000">
                <a:srgbClr val="EAEAEA"/>
              </a:gs>
            </a:gsLst>
            <a:lin ang="5400000" scaled="1"/>
          </a:gradFill>
          <a:ln w="19050">
            <a:solidFill>
              <a:srgbClr val="FF00FF"/>
            </a:solidFill>
            <a:miter lim="800000"/>
            <a:headEnd/>
            <a:tailEnd/>
          </a:ln>
        </p:spPr>
        <p:txBody>
          <a:bodyPr rot="10800000" lIns="107109" tIns="55697" rIns="107109" bIns="55697" anchor="ctr"/>
          <a:lstStyle/>
          <a:p>
            <a:pPr algn="ctr"/>
            <a:r>
              <a:rPr lang="ru-RU" b="1" dirty="0">
                <a:solidFill>
                  <a:srgbClr val="002060"/>
                </a:solidFill>
              </a:rPr>
              <a:t>время выполнения задания</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02406"/>
                                        </p:tgtEl>
                                        <p:attrNameLst>
                                          <p:attrName>style.visibility</p:attrName>
                                        </p:attrNameLst>
                                      </p:cBhvr>
                                      <p:to>
                                        <p:strVal val="visible"/>
                                      </p:to>
                                    </p:set>
                                    <p:animEffect transition="in" filter="wipe(down)">
                                      <p:cBhvr>
                                        <p:cTn id="7" dur="500"/>
                                        <p:tgtEl>
                                          <p:spTgt spid="102406"/>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102405"/>
                                        </p:tgtEl>
                                        <p:attrNameLst>
                                          <p:attrName>style.visibility</p:attrName>
                                        </p:attrNameLst>
                                      </p:cBhvr>
                                      <p:to>
                                        <p:strVal val="visible"/>
                                      </p:to>
                                    </p:set>
                                    <p:animEffect transition="in" filter="wipe(down)">
                                      <p:cBhvr>
                                        <p:cTn id="10" dur="500"/>
                                        <p:tgtEl>
                                          <p:spTgt spid="102405"/>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4" fill="hold" grpId="0" nodeType="clickEffect">
                                  <p:stCondLst>
                                    <p:cond delay="0"/>
                                  </p:stCondLst>
                                  <p:childTnLst>
                                    <p:set>
                                      <p:cBhvr>
                                        <p:cTn id="14" dur="1" fill="hold">
                                          <p:stCondLst>
                                            <p:cond delay="0"/>
                                          </p:stCondLst>
                                        </p:cTn>
                                        <p:tgtEl>
                                          <p:spTgt spid="102416"/>
                                        </p:tgtEl>
                                        <p:attrNameLst>
                                          <p:attrName>style.visibility</p:attrName>
                                        </p:attrNameLst>
                                      </p:cBhvr>
                                      <p:to>
                                        <p:strVal val="visible"/>
                                      </p:to>
                                    </p:set>
                                    <p:animEffect transition="in" filter="wipe(down)">
                                      <p:cBhvr>
                                        <p:cTn id="15" dur="500"/>
                                        <p:tgtEl>
                                          <p:spTgt spid="102416"/>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102407"/>
                                        </p:tgtEl>
                                        <p:attrNameLst>
                                          <p:attrName>style.visibility</p:attrName>
                                        </p:attrNameLst>
                                      </p:cBhvr>
                                      <p:to>
                                        <p:strVal val="visible"/>
                                      </p:to>
                                    </p:set>
                                    <p:animEffect transition="in" filter="wipe(down)">
                                      <p:cBhvr>
                                        <p:cTn id="18" dur="500"/>
                                        <p:tgtEl>
                                          <p:spTgt spid="102407"/>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4" fill="hold" grpId="0" nodeType="clickEffect">
                                  <p:stCondLst>
                                    <p:cond delay="0"/>
                                  </p:stCondLst>
                                  <p:childTnLst>
                                    <p:set>
                                      <p:cBhvr>
                                        <p:cTn id="22" dur="1" fill="hold">
                                          <p:stCondLst>
                                            <p:cond delay="0"/>
                                          </p:stCondLst>
                                        </p:cTn>
                                        <p:tgtEl>
                                          <p:spTgt spid="102409"/>
                                        </p:tgtEl>
                                        <p:attrNameLst>
                                          <p:attrName>style.visibility</p:attrName>
                                        </p:attrNameLst>
                                      </p:cBhvr>
                                      <p:to>
                                        <p:strVal val="visible"/>
                                      </p:to>
                                    </p:set>
                                    <p:animEffect transition="in" filter="wipe(down)">
                                      <p:cBhvr>
                                        <p:cTn id="23" dur="500"/>
                                        <p:tgtEl>
                                          <p:spTgt spid="102409"/>
                                        </p:tgtEl>
                                      </p:cBhvr>
                                    </p:animEffect>
                                  </p:childTnLst>
                                </p:cTn>
                              </p:par>
                              <p:par>
                                <p:cTn id="24" presetID="22" presetClass="entr" presetSubtype="4" fill="hold" grpId="0" nodeType="withEffect">
                                  <p:stCondLst>
                                    <p:cond delay="0"/>
                                  </p:stCondLst>
                                  <p:childTnLst>
                                    <p:set>
                                      <p:cBhvr>
                                        <p:cTn id="25" dur="1" fill="hold">
                                          <p:stCondLst>
                                            <p:cond delay="0"/>
                                          </p:stCondLst>
                                        </p:cTn>
                                        <p:tgtEl>
                                          <p:spTgt spid="102408"/>
                                        </p:tgtEl>
                                        <p:attrNameLst>
                                          <p:attrName>style.visibility</p:attrName>
                                        </p:attrNameLst>
                                      </p:cBhvr>
                                      <p:to>
                                        <p:strVal val="visible"/>
                                      </p:to>
                                    </p:set>
                                    <p:animEffect transition="in" filter="wipe(down)">
                                      <p:cBhvr>
                                        <p:cTn id="26" dur="500"/>
                                        <p:tgtEl>
                                          <p:spTgt spid="102408"/>
                                        </p:tgtEl>
                                      </p:cBhvr>
                                    </p:animEffect>
                                  </p:childTnLst>
                                </p:cTn>
                              </p:par>
                            </p:childTnLst>
                          </p:cTn>
                        </p:par>
                      </p:childTnLst>
                    </p:cTn>
                  </p:par>
                  <p:par>
                    <p:cTn id="27" fill="hold">
                      <p:stCondLst>
                        <p:cond delay="indefinite"/>
                      </p:stCondLst>
                      <p:childTnLst>
                        <p:par>
                          <p:cTn id="28" fill="hold">
                            <p:stCondLst>
                              <p:cond delay="0"/>
                            </p:stCondLst>
                            <p:childTnLst>
                              <p:par>
                                <p:cTn id="29" presetID="22" presetClass="entr" presetSubtype="4" fill="hold" grpId="0" nodeType="clickEffect">
                                  <p:stCondLst>
                                    <p:cond delay="0"/>
                                  </p:stCondLst>
                                  <p:childTnLst>
                                    <p:set>
                                      <p:cBhvr>
                                        <p:cTn id="30" dur="1" fill="hold">
                                          <p:stCondLst>
                                            <p:cond delay="0"/>
                                          </p:stCondLst>
                                        </p:cTn>
                                        <p:tgtEl>
                                          <p:spTgt spid="102411"/>
                                        </p:tgtEl>
                                        <p:attrNameLst>
                                          <p:attrName>style.visibility</p:attrName>
                                        </p:attrNameLst>
                                      </p:cBhvr>
                                      <p:to>
                                        <p:strVal val="visible"/>
                                      </p:to>
                                    </p:set>
                                    <p:animEffect transition="in" filter="wipe(down)">
                                      <p:cBhvr>
                                        <p:cTn id="31" dur="500"/>
                                        <p:tgtEl>
                                          <p:spTgt spid="102411"/>
                                        </p:tgtEl>
                                      </p:cBhvr>
                                    </p:animEffect>
                                  </p:childTnLst>
                                </p:cTn>
                              </p:par>
                              <p:par>
                                <p:cTn id="32" presetID="22" presetClass="entr" presetSubtype="4" fill="hold" grpId="0" nodeType="withEffect">
                                  <p:stCondLst>
                                    <p:cond delay="0"/>
                                  </p:stCondLst>
                                  <p:childTnLst>
                                    <p:set>
                                      <p:cBhvr>
                                        <p:cTn id="33" dur="1" fill="hold">
                                          <p:stCondLst>
                                            <p:cond delay="0"/>
                                          </p:stCondLst>
                                        </p:cTn>
                                        <p:tgtEl>
                                          <p:spTgt spid="102410"/>
                                        </p:tgtEl>
                                        <p:attrNameLst>
                                          <p:attrName>style.visibility</p:attrName>
                                        </p:attrNameLst>
                                      </p:cBhvr>
                                      <p:to>
                                        <p:strVal val="visible"/>
                                      </p:to>
                                    </p:set>
                                    <p:animEffect transition="in" filter="wipe(down)">
                                      <p:cBhvr>
                                        <p:cTn id="34" dur="500"/>
                                        <p:tgtEl>
                                          <p:spTgt spid="102410"/>
                                        </p:tgtEl>
                                      </p:cBhvr>
                                    </p:animEffect>
                                  </p:childTnLst>
                                </p:cTn>
                              </p:par>
                            </p:childTnLst>
                          </p:cTn>
                        </p:par>
                      </p:childTnLst>
                    </p:cTn>
                  </p:par>
                  <p:par>
                    <p:cTn id="35" fill="hold">
                      <p:stCondLst>
                        <p:cond delay="indefinite"/>
                      </p:stCondLst>
                      <p:childTnLst>
                        <p:par>
                          <p:cTn id="36" fill="hold">
                            <p:stCondLst>
                              <p:cond delay="0"/>
                            </p:stCondLst>
                            <p:childTnLst>
                              <p:par>
                                <p:cTn id="37" presetID="22" presetClass="entr" presetSubtype="4" fill="hold" grpId="0" nodeType="clickEffect">
                                  <p:stCondLst>
                                    <p:cond delay="0"/>
                                  </p:stCondLst>
                                  <p:childTnLst>
                                    <p:set>
                                      <p:cBhvr>
                                        <p:cTn id="38" dur="1" fill="hold">
                                          <p:stCondLst>
                                            <p:cond delay="0"/>
                                          </p:stCondLst>
                                        </p:cTn>
                                        <p:tgtEl>
                                          <p:spTgt spid="102413"/>
                                        </p:tgtEl>
                                        <p:attrNameLst>
                                          <p:attrName>style.visibility</p:attrName>
                                        </p:attrNameLst>
                                      </p:cBhvr>
                                      <p:to>
                                        <p:strVal val="visible"/>
                                      </p:to>
                                    </p:set>
                                    <p:animEffect transition="in" filter="wipe(down)">
                                      <p:cBhvr>
                                        <p:cTn id="39" dur="500"/>
                                        <p:tgtEl>
                                          <p:spTgt spid="102413"/>
                                        </p:tgtEl>
                                      </p:cBhvr>
                                    </p:animEffect>
                                  </p:childTnLst>
                                </p:cTn>
                              </p:par>
                              <p:par>
                                <p:cTn id="40" presetID="22" presetClass="entr" presetSubtype="4" fill="hold" grpId="0" nodeType="withEffect">
                                  <p:stCondLst>
                                    <p:cond delay="0"/>
                                  </p:stCondLst>
                                  <p:childTnLst>
                                    <p:set>
                                      <p:cBhvr>
                                        <p:cTn id="41" dur="1" fill="hold">
                                          <p:stCondLst>
                                            <p:cond delay="0"/>
                                          </p:stCondLst>
                                        </p:cTn>
                                        <p:tgtEl>
                                          <p:spTgt spid="102412"/>
                                        </p:tgtEl>
                                        <p:attrNameLst>
                                          <p:attrName>style.visibility</p:attrName>
                                        </p:attrNameLst>
                                      </p:cBhvr>
                                      <p:to>
                                        <p:strVal val="visible"/>
                                      </p:to>
                                    </p:set>
                                    <p:animEffect transition="in" filter="wipe(down)">
                                      <p:cBhvr>
                                        <p:cTn id="42" dur="500"/>
                                        <p:tgtEl>
                                          <p:spTgt spid="102412"/>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4" fill="hold" grpId="0" nodeType="clickEffect">
                                  <p:stCondLst>
                                    <p:cond delay="0"/>
                                  </p:stCondLst>
                                  <p:childTnLst>
                                    <p:set>
                                      <p:cBhvr>
                                        <p:cTn id="46" dur="1" fill="hold">
                                          <p:stCondLst>
                                            <p:cond delay="0"/>
                                          </p:stCondLst>
                                        </p:cTn>
                                        <p:tgtEl>
                                          <p:spTgt spid="102415"/>
                                        </p:tgtEl>
                                        <p:attrNameLst>
                                          <p:attrName>style.visibility</p:attrName>
                                        </p:attrNameLst>
                                      </p:cBhvr>
                                      <p:to>
                                        <p:strVal val="visible"/>
                                      </p:to>
                                    </p:set>
                                    <p:animEffect transition="in" filter="wipe(down)">
                                      <p:cBhvr>
                                        <p:cTn id="47" dur="500"/>
                                        <p:tgtEl>
                                          <p:spTgt spid="102415"/>
                                        </p:tgtEl>
                                      </p:cBhvr>
                                    </p:animEffect>
                                  </p:childTnLst>
                                </p:cTn>
                              </p:par>
                              <p:par>
                                <p:cTn id="48" presetID="22" presetClass="entr" presetSubtype="4" fill="hold" grpId="0" nodeType="withEffect">
                                  <p:stCondLst>
                                    <p:cond delay="0"/>
                                  </p:stCondLst>
                                  <p:childTnLst>
                                    <p:set>
                                      <p:cBhvr>
                                        <p:cTn id="49" dur="1" fill="hold">
                                          <p:stCondLst>
                                            <p:cond delay="0"/>
                                          </p:stCondLst>
                                        </p:cTn>
                                        <p:tgtEl>
                                          <p:spTgt spid="102414"/>
                                        </p:tgtEl>
                                        <p:attrNameLst>
                                          <p:attrName>style.visibility</p:attrName>
                                        </p:attrNameLst>
                                      </p:cBhvr>
                                      <p:to>
                                        <p:strVal val="visible"/>
                                      </p:to>
                                    </p:set>
                                    <p:animEffect transition="in" filter="wipe(down)">
                                      <p:cBhvr>
                                        <p:cTn id="50" dur="500"/>
                                        <p:tgtEl>
                                          <p:spTgt spid="102414"/>
                                        </p:tgtEl>
                                      </p:cBhvr>
                                    </p:animEffect>
                                  </p:childTnLst>
                                </p:cTn>
                              </p:par>
                              <p:par>
                                <p:cTn id="51" presetID="22" presetClass="entr" presetSubtype="4" fill="hold" grpId="0" nodeType="withEffect">
                                  <p:stCondLst>
                                    <p:cond delay="0"/>
                                  </p:stCondLst>
                                  <p:childTnLst>
                                    <p:set>
                                      <p:cBhvr>
                                        <p:cTn id="52" dur="1" fill="hold">
                                          <p:stCondLst>
                                            <p:cond delay="0"/>
                                          </p:stCondLst>
                                        </p:cTn>
                                        <p:tgtEl>
                                          <p:spTgt spid="102417"/>
                                        </p:tgtEl>
                                        <p:attrNameLst>
                                          <p:attrName>style.visibility</p:attrName>
                                        </p:attrNameLst>
                                      </p:cBhvr>
                                      <p:to>
                                        <p:strVal val="visible"/>
                                      </p:to>
                                    </p:set>
                                    <p:animEffect transition="in" filter="wipe(down)">
                                      <p:cBhvr>
                                        <p:cTn id="53" dur="500"/>
                                        <p:tgtEl>
                                          <p:spTgt spid="1024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405" grpId="0" animBg="1"/>
      <p:bldP spid="102406" grpId="0" animBg="1"/>
      <p:bldP spid="102407" grpId="0" animBg="1"/>
      <p:bldP spid="102408" grpId="0" animBg="1"/>
      <p:bldP spid="102409" grpId="0" animBg="1"/>
      <p:bldP spid="102410" grpId="0" animBg="1"/>
      <p:bldP spid="102411" grpId="0" animBg="1"/>
      <p:bldP spid="102412" grpId="0" animBg="1"/>
      <p:bldP spid="102413" grpId="0" animBg="1"/>
      <p:bldP spid="102414" grpId="0" animBg="1"/>
      <p:bldP spid="102415" grpId="0" animBg="1"/>
      <p:bldP spid="102416" grpId="0" animBg="1"/>
      <p:bldP spid="102417" grpId="0" animBg="1"/>
    </p:bld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Заголовок 1"/>
          <p:cNvSpPr>
            <a:spLocks noGrp="1"/>
          </p:cNvSpPr>
          <p:nvPr>
            <p:ph type="title"/>
          </p:nvPr>
        </p:nvSpPr>
        <p:spPr/>
        <p:txBody>
          <a:bodyPr/>
          <a:lstStyle/>
          <a:p>
            <a:r>
              <a:rPr lang="ru-RU" smtClean="0"/>
              <a:t>Тенденции изменения заданий</a:t>
            </a:r>
          </a:p>
        </p:txBody>
      </p:sp>
      <p:sp>
        <p:nvSpPr>
          <p:cNvPr id="39939" name="Содержимое 2"/>
          <p:cNvSpPr>
            <a:spLocks noGrp="1"/>
          </p:cNvSpPr>
          <p:nvPr>
            <p:ph idx="1"/>
          </p:nvPr>
        </p:nvSpPr>
        <p:spPr>
          <a:xfrm>
            <a:off x="513600" y="1671691"/>
            <a:ext cx="11041352" cy="4728165"/>
          </a:xfrm>
        </p:spPr>
        <p:txBody>
          <a:bodyPr/>
          <a:lstStyle/>
          <a:p>
            <a:r>
              <a:rPr lang="ru-RU" smtClean="0"/>
              <a:t>Изменение целевых установок</a:t>
            </a:r>
          </a:p>
          <a:p>
            <a:r>
              <a:rPr lang="ru-RU" smtClean="0"/>
              <a:t>Увеличение характеристик  заданий </a:t>
            </a:r>
          </a:p>
          <a:p>
            <a:r>
              <a:rPr lang="ru-RU" smtClean="0"/>
              <a:t>Увеличение доли контекстных заданий</a:t>
            </a:r>
          </a:p>
          <a:p>
            <a:r>
              <a:rPr lang="ru-RU" smtClean="0"/>
              <a:t>Увеличение доли структурированных заданий</a:t>
            </a:r>
          </a:p>
          <a:p>
            <a:r>
              <a:rPr lang="ru-RU" smtClean="0"/>
              <a:t>Перевод заданий на электронные носители</a:t>
            </a:r>
          </a:p>
          <a:p>
            <a:r>
              <a:rPr lang="ru-RU" smtClean="0"/>
              <a:t>Введение интерактивных заданий</a:t>
            </a:r>
          </a:p>
          <a:p>
            <a:endParaRPr lang="ru-RU" smtClean="0"/>
          </a:p>
        </p:txBody>
      </p:sp>
      <p:sp>
        <p:nvSpPr>
          <p:cNvPr id="39940" name="Номер слайда 3"/>
          <p:cNvSpPr>
            <a:spLocks noGrp="1"/>
          </p:cNvSpPr>
          <p:nvPr>
            <p:ph type="sldNum" sz="quarter" idx="12"/>
          </p:nvPr>
        </p:nvSpPr>
        <p:spPr>
          <a:noFill/>
        </p:spPr>
        <p:txBody>
          <a:bodyPr/>
          <a:lstStyle/>
          <a:p>
            <a:fld id="{B5E0EB47-545C-42FA-A34F-454A870AB18F}" type="slidenum">
              <a:rPr lang="ru-RU" smtClean="0"/>
              <a:pPr/>
              <a:t>62</a:t>
            </a:fld>
            <a:endParaRPr lang="ru-RU" smtClean="0"/>
          </a:p>
        </p:txBody>
      </p:sp>
    </p:spTree>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Заголовок 1"/>
          <p:cNvSpPr>
            <a:spLocks noGrp="1"/>
          </p:cNvSpPr>
          <p:nvPr>
            <p:ph type="title"/>
          </p:nvPr>
        </p:nvSpPr>
        <p:spPr>
          <a:xfrm>
            <a:off x="0" y="159209"/>
            <a:ext cx="7343025" cy="1114460"/>
          </a:xfrm>
        </p:spPr>
        <p:txBody>
          <a:bodyPr>
            <a:normAutofit fontScale="90000"/>
          </a:bodyPr>
          <a:lstStyle/>
          <a:p>
            <a:r>
              <a:rPr lang="ru-RU" dirty="0" smtClean="0"/>
              <a:t/>
            </a:r>
            <a:br>
              <a:rPr lang="ru-RU" dirty="0" smtClean="0"/>
            </a:br>
            <a:r>
              <a:rPr lang="ru-RU" sz="3800" dirty="0" smtClean="0"/>
              <a:t>Основные характеристики заданий </a:t>
            </a:r>
            <a:r>
              <a:rPr lang="en-US" sz="3800" dirty="0" smtClean="0"/>
              <a:t>TIMSS</a:t>
            </a:r>
            <a:endParaRPr lang="ru-RU" sz="3800" dirty="0" smtClean="0"/>
          </a:p>
        </p:txBody>
      </p:sp>
      <p:sp>
        <p:nvSpPr>
          <p:cNvPr id="11267" name="Содержимое 2"/>
          <p:cNvSpPr>
            <a:spLocks noGrp="1"/>
          </p:cNvSpPr>
          <p:nvPr>
            <p:ph idx="1"/>
          </p:nvPr>
        </p:nvSpPr>
        <p:spPr>
          <a:xfrm>
            <a:off x="594043" y="2069712"/>
            <a:ext cx="5814604" cy="3104568"/>
          </a:xfrm>
        </p:spPr>
        <p:txBody>
          <a:bodyPr>
            <a:normAutofit fontScale="92500" lnSpcReduction="10000"/>
          </a:bodyPr>
          <a:lstStyle/>
          <a:p>
            <a:r>
              <a:rPr lang="ru-RU" sz="3300" dirty="0" smtClean="0"/>
              <a:t>Проверяемый элемент содержания</a:t>
            </a:r>
          </a:p>
          <a:p>
            <a:r>
              <a:rPr lang="ru-RU" sz="3300" dirty="0" smtClean="0"/>
              <a:t>Планируемый уровень познавательной деятельности</a:t>
            </a:r>
          </a:p>
          <a:p>
            <a:r>
              <a:rPr lang="ru-RU" sz="3300" dirty="0" smtClean="0"/>
              <a:t>Тип задания (с закрытым или открытым ответом)</a:t>
            </a:r>
          </a:p>
        </p:txBody>
      </p:sp>
      <p:pic>
        <p:nvPicPr>
          <p:cNvPr id="11269" name="Picture 5"/>
          <p:cNvPicPr>
            <a:picLocks noChangeAspect="1" noChangeArrowheads="1"/>
          </p:cNvPicPr>
          <p:nvPr/>
        </p:nvPicPr>
        <p:blipFill>
          <a:blip r:embed="rId2" cstate="print"/>
          <a:srcRect/>
          <a:stretch>
            <a:fillRect/>
          </a:stretch>
        </p:blipFill>
        <p:spPr bwMode="auto">
          <a:xfrm>
            <a:off x="6408647" y="948618"/>
            <a:ext cx="5309255" cy="5452895"/>
          </a:xfrm>
          <a:prstGeom prst="rect">
            <a:avLst/>
          </a:prstGeom>
          <a:noFill/>
          <a:ln w="9525">
            <a:noFill/>
            <a:miter lim="800000"/>
            <a:headEnd/>
            <a:tailEnd/>
          </a:ln>
        </p:spPr>
      </p:pic>
    </p:spTree>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Заголовок 1"/>
          <p:cNvSpPr>
            <a:spLocks noGrp="1"/>
          </p:cNvSpPr>
          <p:nvPr>
            <p:ph type="title"/>
          </p:nvPr>
        </p:nvSpPr>
        <p:spPr/>
        <p:txBody>
          <a:bodyPr/>
          <a:lstStyle/>
          <a:p>
            <a:r>
              <a:rPr lang="ru-RU" smtClean="0"/>
              <a:t>Примеры заданий</a:t>
            </a:r>
          </a:p>
        </p:txBody>
      </p:sp>
      <p:sp>
        <p:nvSpPr>
          <p:cNvPr id="12291" name="Номер слайда 3"/>
          <p:cNvSpPr>
            <a:spLocks noGrp="1"/>
          </p:cNvSpPr>
          <p:nvPr>
            <p:ph type="sldNum" sz="quarter" idx="12"/>
          </p:nvPr>
        </p:nvSpPr>
        <p:spPr>
          <a:noFill/>
        </p:spPr>
        <p:txBody>
          <a:bodyPr/>
          <a:lstStyle/>
          <a:p>
            <a:fld id="{044B9859-C816-48F2-81AE-AD8EAA936518}" type="slidenum">
              <a:rPr lang="ru-RU" smtClean="0"/>
              <a:pPr/>
              <a:t>64</a:t>
            </a:fld>
            <a:endParaRPr lang="ru-RU" smtClean="0"/>
          </a:p>
        </p:txBody>
      </p:sp>
      <p:pic>
        <p:nvPicPr>
          <p:cNvPr id="12292" name="Picture 5"/>
          <p:cNvPicPr>
            <a:picLocks noGrp="1" noChangeAspect="1" noChangeArrowheads="1"/>
          </p:cNvPicPr>
          <p:nvPr>
            <p:ph idx="1"/>
          </p:nvPr>
        </p:nvPicPr>
        <p:blipFill>
          <a:blip r:embed="rId2" cstate="print"/>
          <a:srcRect/>
          <a:stretch>
            <a:fillRect/>
          </a:stretch>
        </p:blipFill>
        <p:spPr>
          <a:xfrm>
            <a:off x="0" y="1250451"/>
            <a:ext cx="4768841" cy="2262089"/>
          </a:xfrm>
          <a:noFill/>
        </p:spPr>
      </p:pic>
      <p:pic>
        <p:nvPicPr>
          <p:cNvPr id="12293" name="Picture 6"/>
          <p:cNvPicPr>
            <a:picLocks noChangeAspect="1" noChangeArrowheads="1"/>
          </p:cNvPicPr>
          <p:nvPr/>
        </p:nvPicPr>
        <p:blipFill>
          <a:blip r:embed="rId3" cstate="print"/>
          <a:srcRect/>
          <a:stretch>
            <a:fillRect/>
          </a:stretch>
        </p:blipFill>
        <p:spPr bwMode="auto">
          <a:xfrm>
            <a:off x="7811248" y="1250451"/>
            <a:ext cx="3898404" cy="4756358"/>
          </a:xfrm>
          <a:prstGeom prst="rect">
            <a:avLst/>
          </a:prstGeom>
          <a:noFill/>
          <a:ln w="9525">
            <a:noFill/>
            <a:miter lim="800000"/>
            <a:headEnd/>
            <a:tailEnd/>
          </a:ln>
        </p:spPr>
      </p:pic>
      <p:pic>
        <p:nvPicPr>
          <p:cNvPr id="12294" name="Picture 7"/>
          <p:cNvPicPr>
            <a:picLocks noChangeAspect="1" noChangeArrowheads="1"/>
          </p:cNvPicPr>
          <p:nvPr/>
        </p:nvPicPr>
        <p:blipFill>
          <a:blip r:embed="rId4" cstate="print"/>
          <a:srcRect/>
          <a:stretch>
            <a:fillRect/>
          </a:stretch>
        </p:blipFill>
        <p:spPr bwMode="auto">
          <a:xfrm>
            <a:off x="5284504" y="1401369"/>
            <a:ext cx="3452872" cy="1403026"/>
          </a:xfrm>
          <a:prstGeom prst="rect">
            <a:avLst/>
          </a:prstGeom>
          <a:noFill/>
          <a:ln w="9525">
            <a:noFill/>
            <a:miter lim="800000"/>
            <a:headEnd/>
            <a:tailEnd/>
          </a:ln>
        </p:spPr>
      </p:pic>
      <p:pic>
        <p:nvPicPr>
          <p:cNvPr id="12295" name="Picture 8"/>
          <p:cNvPicPr>
            <a:picLocks noChangeAspect="1" noChangeArrowheads="1"/>
          </p:cNvPicPr>
          <p:nvPr/>
        </p:nvPicPr>
        <p:blipFill>
          <a:blip r:embed="rId5" cstate="print"/>
          <a:srcRect/>
          <a:stretch>
            <a:fillRect/>
          </a:stretch>
        </p:blipFill>
        <p:spPr bwMode="auto">
          <a:xfrm>
            <a:off x="3508564" y="3356649"/>
            <a:ext cx="3910780" cy="3686675"/>
          </a:xfrm>
          <a:prstGeom prst="rect">
            <a:avLst/>
          </a:prstGeom>
          <a:noFill/>
          <a:ln w="9525">
            <a:noFill/>
            <a:miter lim="800000"/>
            <a:headEnd/>
            <a:tailEnd/>
          </a:ln>
        </p:spPr>
      </p:pic>
      <p:pic>
        <p:nvPicPr>
          <p:cNvPr id="12296" name="Picture 9"/>
          <p:cNvPicPr>
            <a:picLocks noChangeAspect="1" noChangeArrowheads="1"/>
          </p:cNvPicPr>
          <p:nvPr/>
        </p:nvPicPr>
        <p:blipFill>
          <a:blip r:embed="rId6" cstate="print"/>
          <a:srcRect/>
          <a:stretch>
            <a:fillRect/>
          </a:stretch>
        </p:blipFill>
        <p:spPr bwMode="auto">
          <a:xfrm>
            <a:off x="233080" y="4635293"/>
            <a:ext cx="3168227" cy="1333372"/>
          </a:xfrm>
          <a:prstGeom prst="rect">
            <a:avLst/>
          </a:prstGeom>
          <a:noFill/>
          <a:ln w="9525">
            <a:noFill/>
            <a:miter lim="800000"/>
            <a:headEnd/>
            <a:tailEnd/>
          </a:ln>
        </p:spPr>
      </p:pic>
    </p:spTree>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Заголовок 1"/>
          <p:cNvSpPr>
            <a:spLocks noGrp="1"/>
          </p:cNvSpPr>
          <p:nvPr>
            <p:ph type="title"/>
          </p:nvPr>
        </p:nvSpPr>
        <p:spPr>
          <a:xfrm>
            <a:off x="0" y="159209"/>
            <a:ext cx="11781843" cy="557230"/>
          </a:xfrm>
        </p:spPr>
        <p:txBody>
          <a:bodyPr>
            <a:normAutofit fontScale="90000"/>
          </a:bodyPr>
          <a:lstStyle/>
          <a:p>
            <a:r>
              <a:rPr lang="ru-RU" sz="3600" dirty="0" smtClean="0"/>
              <a:t>Основные характеристики заданий </a:t>
            </a:r>
            <a:r>
              <a:rPr lang="en-US" sz="3600" dirty="0" smtClean="0"/>
              <a:t>PISA-</a:t>
            </a:r>
            <a:r>
              <a:rPr lang="ru-RU" sz="3600" dirty="0" smtClean="0"/>
              <a:t>2018</a:t>
            </a:r>
          </a:p>
        </p:txBody>
      </p:sp>
      <p:sp>
        <p:nvSpPr>
          <p:cNvPr id="16387" name="Содержимое 2"/>
          <p:cNvSpPr>
            <a:spLocks noGrp="1"/>
          </p:cNvSpPr>
          <p:nvPr>
            <p:ph idx="1"/>
          </p:nvPr>
        </p:nvSpPr>
        <p:spPr>
          <a:xfrm>
            <a:off x="1259905" y="1637978"/>
            <a:ext cx="10323924" cy="4680520"/>
          </a:xfrm>
        </p:spPr>
        <p:txBody>
          <a:bodyPr>
            <a:normAutofit fontScale="92500" lnSpcReduction="20000"/>
          </a:bodyPr>
          <a:lstStyle/>
          <a:p>
            <a:r>
              <a:rPr lang="ru-RU" sz="3300" dirty="0" smtClean="0"/>
              <a:t>Типы знаний (содержательное, процессуальное, методологическое)</a:t>
            </a:r>
          </a:p>
          <a:p>
            <a:r>
              <a:rPr lang="ru-RU" sz="3300" dirty="0" smtClean="0"/>
              <a:t>Компетенции (научное объяснение явлений, …) </a:t>
            </a:r>
          </a:p>
          <a:p>
            <a:r>
              <a:rPr lang="ru-RU" sz="3300" dirty="0" err="1" smtClean="0"/>
              <a:t>Контек</a:t>
            </a:r>
            <a:r>
              <a:rPr lang="en-US" sz="3300" dirty="0" smtClean="0"/>
              <a:t>c</a:t>
            </a:r>
            <a:r>
              <a:rPr lang="ru-RU" sz="3300" dirty="0" smtClean="0"/>
              <a:t>т</a:t>
            </a:r>
            <a:r>
              <a:rPr lang="en-US" sz="3300" dirty="0" smtClean="0"/>
              <a:t>/</a:t>
            </a:r>
            <a:r>
              <a:rPr lang="ru-RU" sz="3300" dirty="0" smtClean="0"/>
              <a:t>ситуация (здоровье; природные ресурсы; окружающая среда; опасности и риски; новые знания в области науки и технологии)</a:t>
            </a:r>
            <a:r>
              <a:rPr lang="ru-RU" sz="3300" b="1" dirty="0" smtClean="0"/>
              <a:t> </a:t>
            </a:r>
            <a:r>
              <a:rPr lang="en-US" sz="3300" b="1" dirty="0" smtClean="0"/>
              <a:t>/</a:t>
            </a:r>
            <a:r>
              <a:rPr lang="ru-RU" sz="3300" dirty="0" smtClean="0"/>
              <a:t>личная, местная</a:t>
            </a:r>
            <a:r>
              <a:rPr lang="en-GB" sz="3300" dirty="0" smtClean="0"/>
              <a:t>/</a:t>
            </a:r>
            <a:r>
              <a:rPr lang="ru-RU" sz="3300" dirty="0" smtClean="0"/>
              <a:t> национальная, глобальная  </a:t>
            </a:r>
          </a:p>
          <a:p>
            <a:r>
              <a:rPr lang="ru-RU" sz="3300" dirty="0" smtClean="0"/>
              <a:t>Когнитивный уровень (низкий, средний, высокий)</a:t>
            </a:r>
          </a:p>
          <a:p>
            <a:r>
              <a:rPr lang="ru-RU" sz="3300" dirty="0" smtClean="0"/>
              <a:t>Тип задания (стандартное или интерактивное)</a:t>
            </a:r>
          </a:p>
          <a:p>
            <a:r>
              <a:rPr lang="ru-RU" sz="3300" dirty="0" smtClean="0"/>
              <a:t>Форма задания (с закрытым или открытым ответом)</a:t>
            </a:r>
          </a:p>
        </p:txBody>
      </p:sp>
      <p:pic>
        <p:nvPicPr>
          <p:cNvPr id="16388" name="Picture 5" descr="logo_en"/>
          <p:cNvPicPr>
            <a:picLocks noChangeAspect="1" noChangeArrowheads="1"/>
          </p:cNvPicPr>
          <p:nvPr/>
        </p:nvPicPr>
        <p:blipFill>
          <a:blip r:embed="rId2" cstate="print"/>
          <a:srcRect/>
          <a:stretch>
            <a:fillRect/>
          </a:stretch>
        </p:blipFill>
        <p:spPr bwMode="auto">
          <a:xfrm>
            <a:off x="9343794" y="6288741"/>
            <a:ext cx="2537057" cy="726389"/>
          </a:xfrm>
          <a:prstGeom prst="rect">
            <a:avLst/>
          </a:prstGeom>
          <a:noFill/>
          <a:ln w="9525">
            <a:noFill/>
            <a:miter lim="800000"/>
            <a:headEnd/>
            <a:tailEnd/>
          </a:ln>
        </p:spPr>
      </p:pic>
    </p:spTree>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ext Box 1"/>
          <p:cNvSpPr txBox="1">
            <a:spLocks noChangeArrowheads="1"/>
          </p:cNvSpPr>
          <p:nvPr/>
        </p:nvSpPr>
        <p:spPr bwMode="auto">
          <a:xfrm>
            <a:off x="594043" y="125810"/>
            <a:ext cx="10692765" cy="1368152"/>
          </a:xfrm>
          <a:prstGeom prst="rect">
            <a:avLst/>
          </a:prstGeom>
          <a:noFill/>
          <a:ln w="9525">
            <a:noFill/>
            <a:round/>
            <a:headEnd/>
            <a:tailEnd/>
          </a:ln>
        </p:spPr>
        <p:txBody>
          <a:bodyPr lIns="108823" tIns="54411" rIns="108823" bIns="54411" anchor="ctr"/>
          <a:lstStyle/>
          <a:p>
            <a:pPr algn="ctr">
              <a:tabLst>
                <a:tab pos="0" algn="l"/>
                <a:tab pos="1088227" algn="l"/>
                <a:tab pos="2176455" algn="l"/>
                <a:tab pos="3264682" algn="l"/>
                <a:tab pos="4352910" algn="l"/>
                <a:tab pos="5441137" algn="l"/>
                <a:tab pos="6529365" algn="l"/>
                <a:tab pos="7617592" algn="l"/>
                <a:tab pos="8705820" algn="l"/>
                <a:tab pos="9794047" algn="l"/>
                <a:tab pos="10882274" algn="l"/>
                <a:tab pos="11970502" algn="l"/>
              </a:tabLst>
            </a:pPr>
            <a:r>
              <a:rPr lang="ru-RU" sz="3600" b="1" dirty="0">
                <a:solidFill>
                  <a:srgbClr val="002060"/>
                </a:solidFill>
              </a:rPr>
              <a:t>Особенности </a:t>
            </a:r>
            <a:r>
              <a:rPr lang="ru-RU" sz="3600" b="1" dirty="0" smtClean="0">
                <a:solidFill>
                  <a:srgbClr val="002060"/>
                </a:solidFill>
              </a:rPr>
              <a:t>заданий исследования </a:t>
            </a:r>
            <a:r>
              <a:rPr lang="en-US" sz="3600" b="1" dirty="0" smtClean="0">
                <a:solidFill>
                  <a:srgbClr val="002060"/>
                </a:solidFill>
              </a:rPr>
              <a:t>PISA</a:t>
            </a:r>
            <a:endParaRPr lang="ru-RU" sz="3600" b="1" dirty="0">
              <a:solidFill>
                <a:srgbClr val="002060"/>
              </a:solidFill>
            </a:endParaRPr>
          </a:p>
        </p:txBody>
      </p:sp>
      <p:sp>
        <p:nvSpPr>
          <p:cNvPr id="9219" name="Text Box 2"/>
          <p:cNvSpPr txBox="1">
            <a:spLocks noChangeArrowheads="1"/>
          </p:cNvSpPr>
          <p:nvPr/>
        </p:nvSpPr>
        <p:spPr bwMode="auto">
          <a:xfrm>
            <a:off x="539825" y="1493962"/>
            <a:ext cx="10746983" cy="5670426"/>
          </a:xfrm>
          <a:prstGeom prst="rect">
            <a:avLst/>
          </a:prstGeom>
          <a:noFill/>
          <a:ln w="9525">
            <a:noFill/>
            <a:round/>
            <a:headEnd/>
            <a:tailEnd/>
          </a:ln>
        </p:spPr>
        <p:txBody>
          <a:bodyPr lIns="108823" tIns="54411" rIns="108823" bIns="54411"/>
          <a:lstStyle/>
          <a:p>
            <a:pPr marL="404307" indent="-404307">
              <a:spcBef>
                <a:spcPts val="952"/>
              </a:spcBef>
              <a:buFont typeface="Arial" pitchFamily="34" charset="0"/>
              <a:buChar char="•"/>
              <a:tabLst>
                <a:tab pos="404307" algn="l"/>
                <a:tab pos="1492534" algn="l"/>
                <a:tab pos="2580762" algn="l"/>
                <a:tab pos="3668989" algn="l"/>
                <a:tab pos="4757216" algn="l"/>
                <a:tab pos="5845444" algn="l"/>
                <a:tab pos="6933671" algn="l"/>
                <a:tab pos="8021899" algn="l"/>
                <a:tab pos="9110126" algn="l"/>
                <a:tab pos="10198354" algn="l"/>
                <a:tab pos="11286581" algn="l"/>
                <a:tab pos="12374809" algn="l"/>
              </a:tabLst>
            </a:pPr>
            <a:r>
              <a:rPr lang="ru-RU" sz="2600" dirty="0" smtClean="0"/>
              <a:t>Задача, поставленная вне предметной области и решаемая с помощью предметных знаний</a:t>
            </a:r>
            <a:r>
              <a:rPr lang="en-US" sz="2600" dirty="0" smtClean="0"/>
              <a:t>, </a:t>
            </a:r>
            <a:r>
              <a:rPr lang="ru-RU" sz="2600" dirty="0" smtClean="0"/>
              <a:t> например</a:t>
            </a:r>
            <a:r>
              <a:rPr lang="en-US" sz="2600" dirty="0" smtClean="0"/>
              <a:t>, </a:t>
            </a:r>
            <a:r>
              <a:rPr lang="ru-RU" sz="2600" dirty="0" smtClean="0"/>
              <a:t>по математике</a:t>
            </a:r>
          </a:p>
          <a:p>
            <a:pPr marL="404307" indent="-404307">
              <a:spcBef>
                <a:spcPts val="952"/>
              </a:spcBef>
              <a:buFont typeface="Arial" pitchFamily="34" charset="0"/>
              <a:buChar char="•"/>
              <a:tabLst>
                <a:tab pos="404307" algn="l"/>
                <a:tab pos="1492534" algn="l"/>
                <a:tab pos="2580762" algn="l"/>
                <a:tab pos="3668989" algn="l"/>
                <a:tab pos="4757216" algn="l"/>
                <a:tab pos="5845444" algn="l"/>
                <a:tab pos="6933671" algn="l"/>
                <a:tab pos="8021899" algn="l"/>
                <a:tab pos="9110126" algn="l"/>
                <a:tab pos="10198354" algn="l"/>
                <a:tab pos="11286581" algn="l"/>
                <a:tab pos="12374809" algn="l"/>
              </a:tabLst>
            </a:pPr>
            <a:r>
              <a:rPr lang="ru-RU" sz="2600" dirty="0" smtClean="0">
                <a:solidFill>
                  <a:srgbClr val="000000"/>
                </a:solidFill>
              </a:rPr>
              <a:t>В </a:t>
            </a:r>
            <a:r>
              <a:rPr lang="ru-RU" sz="2600" dirty="0">
                <a:solidFill>
                  <a:srgbClr val="000000"/>
                </a:solidFill>
              </a:rPr>
              <a:t>каждом из заданий описываются жизненная ситуация, </a:t>
            </a:r>
            <a:r>
              <a:rPr lang="ru-RU" sz="2600" dirty="0" smtClean="0">
                <a:solidFill>
                  <a:srgbClr val="000000"/>
                </a:solidFill>
              </a:rPr>
              <a:t>как правило</a:t>
            </a:r>
            <a:r>
              <a:rPr lang="en-US" sz="2600" dirty="0" smtClean="0">
                <a:solidFill>
                  <a:srgbClr val="000000"/>
                </a:solidFill>
              </a:rPr>
              <a:t>, </a:t>
            </a:r>
            <a:r>
              <a:rPr lang="ru-RU" sz="2600" dirty="0" smtClean="0">
                <a:solidFill>
                  <a:srgbClr val="000000"/>
                </a:solidFill>
              </a:rPr>
              <a:t>близкая  </a:t>
            </a:r>
            <a:r>
              <a:rPr lang="ru-RU" sz="2600" dirty="0">
                <a:solidFill>
                  <a:srgbClr val="000000"/>
                </a:solidFill>
              </a:rPr>
              <a:t>понятная учащемуся</a:t>
            </a:r>
          </a:p>
          <a:p>
            <a:pPr marL="404307" indent="-404307">
              <a:spcBef>
                <a:spcPts val="714"/>
              </a:spcBef>
              <a:buFont typeface="Arial" pitchFamily="34" charset="0"/>
              <a:buChar char="•"/>
              <a:tabLst>
                <a:tab pos="404307" algn="l"/>
                <a:tab pos="1492534" algn="l"/>
                <a:tab pos="2580762" algn="l"/>
                <a:tab pos="3668989" algn="l"/>
                <a:tab pos="4757216" algn="l"/>
                <a:tab pos="5845444" algn="l"/>
                <a:tab pos="6933671" algn="l"/>
                <a:tab pos="8021899" algn="l"/>
                <a:tab pos="9110126" algn="l"/>
                <a:tab pos="10198354" algn="l"/>
                <a:tab pos="11286581" algn="l"/>
                <a:tab pos="12374809" algn="l"/>
              </a:tabLst>
            </a:pPr>
            <a:r>
              <a:rPr lang="ru-RU" sz="2600" dirty="0" smtClean="0"/>
              <a:t>Контекст заданий близок к проблемным ситуациям, возникающим в повседневной жизни</a:t>
            </a:r>
          </a:p>
          <a:p>
            <a:pPr marL="404307" indent="-404307">
              <a:spcBef>
                <a:spcPts val="714"/>
              </a:spcBef>
              <a:buFont typeface="Arial" pitchFamily="34" charset="0"/>
              <a:buChar char="•"/>
              <a:tabLst>
                <a:tab pos="404307" algn="l"/>
                <a:tab pos="1492534" algn="l"/>
                <a:tab pos="2580762" algn="l"/>
                <a:tab pos="3668989" algn="l"/>
                <a:tab pos="4757216" algn="l"/>
                <a:tab pos="5845444" algn="l"/>
                <a:tab pos="6933671" algn="l"/>
                <a:tab pos="8021899" algn="l"/>
                <a:tab pos="9110126" algn="l"/>
                <a:tab pos="10198354" algn="l"/>
                <a:tab pos="11286581" algn="l"/>
                <a:tab pos="12374809" algn="l"/>
              </a:tabLst>
            </a:pPr>
            <a:r>
              <a:rPr lang="ru-RU" sz="2600" dirty="0" smtClean="0">
                <a:solidFill>
                  <a:srgbClr val="000000"/>
                </a:solidFill>
              </a:rPr>
              <a:t>Ситуация требует осознанного выбора модели поведения</a:t>
            </a:r>
          </a:p>
          <a:p>
            <a:pPr marL="404307" indent="-404307">
              <a:spcBef>
                <a:spcPts val="714"/>
              </a:spcBef>
              <a:buFont typeface="Arial" pitchFamily="34" charset="0"/>
              <a:buChar char="•"/>
              <a:tabLst>
                <a:tab pos="404307" algn="l"/>
                <a:tab pos="1492534" algn="l"/>
                <a:tab pos="2580762" algn="l"/>
                <a:tab pos="3668989" algn="l"/>
                <a:tab pos="4757216" algn="l"/>
                <a:tab pos="5845444" algn="l"/>
                <a:tab pos="6933671" algn="l"/>
                <a:tab pos="8021899" algn="l"/>
                <a:tab pos="9110126" algn="l"/>
                <a:tab pos="10198354" algn="l"/>
                <a:tab pos="11286581" algn="l"/>
                <a:tab pos="12374809" algn="l"/>
              </a:tabLst>
            </a:pPr>
            <a:r>
              <a:rPr lang="ru-RU" sz="2600" dirty="0" smtClean="0">
                <a:solidFill>
                  <a:srgbClr val="000000"/>
                </a:solidFill>
              </a:rPr>
              <a:t>Вопросы изложены простым, ясным языком и, как правило, немногословны</a:t>
            </a:r>
          </a:p>
          <a:p>
            <a:pPr marL="404307" indent="-404307">
              <a:spcBef>
                <a:spcPts val="714"/>
              </a:spcBef>
              <a:buFont typeface="Arial" pitchFamily="34" charset="0"/>
              <a:buChar char="•"/>
              <a:tabLst>
                <a:tab pos="404307" algn="l"/>
                <a:tab pos="1492534" algn="l"/>
                <a:tab pos="2580762" algn="l"/>
                <a:tab pos="3668989" algn="l"/>
                <a:tab pos="4757216" algn="l"/>
                <a:tab pos="5845444" algn="l"/>
                <a:tab pos="6933671" algn="l"/>
                <a:tab pos="8021899" algn="l"/>
                <a:tab pos="9110126" algn="l"/>
                <a:tab pos="10198354" algn="l"/>
                <a:tab pos="11286581" algn="l"/>
                <a:tab pos="12374809" algn="l"/>
              </a:tabLst>
            </a:pPr>
            <a:r>
              <a:rPr lang="ru-RU" sz="2600" dirty="0" smtClean="0"/>
              <a:t>Требуют перевода с обыденного языка на язык предметной области (математики, физики и др.)</a:t>
            </a:r>
          </a:p>
          <a:p>
            <a:pPr marL="404307" indent="-404307">
              <a:spcBef>
                <a:spcPts val="714"/>
              </a:spcBef>
              <a:buFont typeface="Arial" pitchFamily="34" charset="0"/>
              <a:buChar char="•"/>
              <a:tabLst>
                <a:tab pos="404307" algn="l"/>
                <a:tab pos="1492534" algn="l"/>
                <a:tab pos="2580762" algn="l"/>
                <a:tab pos="3668989" algn="l"/>
                <a:tab pos="4757216" algn="l"/>
                <a:tab pos="5845444" algn="l"/>
                <a:tab pos="6933671" algn="l"/>
                <a:tab pos="8021899" algn="l"/>
                <a:tab pos="9110126" algn="l"/>
                <a:tab pos="10198354" algn="l"/>
                <a:tab pos="11286581" algn="l"/>
                <a:tab pos="12374809" algn="l"/>
              </a:tabLst>
            </a:pPr>
            <a:r>
              <a:rPr lang="ru-RU" sz="2600" dirty="0" smtClean="0">
                <a:solidFill>
                  <a:srgbClr val="000000"/>
                </a:solidFill>
              </a:rPr>
              <a:t>Используются иллюстрации: рисунки, таблицы. </a:t>
            </a:r>
            <a:endParaRPr lang="en-US" sz="2600" dirty="0" smtClean="0">
              <a:solidFill>
                <a:srgbClr val="000000"/>
              </a:solidFill>
            </a:endParaRPr>
          </a:p>
          <a:p>
            <a:pPr>
              <a:spcAft>
                <a:spcPts val="714"/>
              </a:spcAft>
              <a:buFont typeface="Wingdings" pitchFamily="2" charset="2"/>
              <a:buChar char="w"/>
            </a:pPr>
            <a:endParaRPr lang="ru-RU" sz="2600" dirty="0" smtClean="0"/>
          </a:p>
          <a:p>
            <a:pPr marL="404307" indent="-404307">
              <a:spcBef>
                <a:spcPts val="714"/>
              </a:spcBef>
              <a:buFont typeface="Arial" pitchFamily="34" charset="0"/>
              <a:buChar char="•"/>
              <a:tabLst>
                <a:tab pos="404307" algn="l"/>
                <a:tab pos="1492534" algn="l"/>
                <a:tab pos="2580762" algn="l"/>
                <a:tab pos="3668989" algn="l"/>
                <a:tab pos="4757216" algn="l"/>
                <a:tab pos="5845444" algn="l"/>
                <a:tab pos="6933671" algn="l"/>
                <a:tab pos="8021899" algn="l"/>
                <a:tab pos="9110126" algn="l"/>
                <a:tab pos="10198354" algn="l"/>
                <a:tab pos="11286581" algn="l"/>
                <a:tab pos="12374809" algn="l"/>
              </a:tabLst>
            </a:pPr>
            <a:endParaRPr lang="ru-RU" sz="2600" dirty="0">
              <a:solidFill>
                <a:srgbClr val="000000"/>
              </a:solidFill>
            </a:endParaRPr>
          </a:p>
          <a:p>
            <a:pPr marL="404307" indent="-404307">
              <a:spcBef>
                <a:spcPts val="714"/>
              </a:spcBef>
              <a:tabLst>
                <a:tab pos="404307" algn="l"/>
                <a:tab pos="1492534" algn="l"/>
                <a:tab pos="2580762" algn="l"/>
                <a:tab pos="3668989" algn="l"/>
                <a:tab pos="4757216" algn="l"/>
                <a:tab pos="5845444" algn="l"/>
                <a:tab pos="6933671" algn="l"/>
                <a:tab pos="8021899" algn="l"/>
                <a:tab pos="9110126" algn="l"/>
                <a:tab pos="10198354" algn="l"/>
                <a:tab pos="11286581" algn="l"/>
                <a:tab pos="12374809" algn="l"/>
              </a:tabLst>
            </a:pPr>
            <a:endParaRPr lang="ru-RU" sz="2600" dirty="0">
              <a:solidFill>
                <a:srgbClr val="000000"/>
              </a:solidFill>
            </a:endParaRPr>
          </a:p>
        </p:txBody>
      </p:sp>
      <p:pic>
        <p:nvPicPr>
          <p:cNvPr id="9220" name="Picture 3"/>
          <p:cNvPicPr>
            <a:picLocks noChangeAspect="1" noChangeArrowheads="1"/>
          </p:cNvPicPr>
          <p:nvPr/>
        </p:nvPicPr>
        <p:blipFill>
          <a:blip r:embed="rId3" cstate="print"/>
          <a:srcRect/>
          <a:stretch>
            <a:fillRect/>
          </a:stretch>
        </p:blipFill>
        <p:spPr bwMode="auto">
          <a:xfrm>
            <a:off x="179451" y="223888"/>
            <a:ext cx="1831631" cy="452749"/>
          </a:xfrm>
          <a:prstGeom prst="rect">
            <a:avLst/>
          </a:prstGeom>
          <a:noFill/>
          <a:ln w="9525">
            <a:noFill/>
            <a:round/>
            <a:headEnd/>
            <a:tailEnd/>
          </a:ln>
        </p:spPr>
      </p:pic>
      <p:pic>
        <p:nvPicPr>
          <p:cNvPr id="8" name="Рисунок 7" descr="PISA_WebBanner6-01.jpg"/>
          <p:cNvPicPr>
            <a:picLocks noChangeAspect="1"/>
          </p:cNvPicPr>
          <p:nvPr/>
        </p:nvPicPr>
        <p:blipFill>
          <a:blip r:embed="rId4" cstate="print"/>
          <a:srcRect/>
          <a:stretch>
            <a:fillRect/>
          </a:stretch>
        </p:blipFill>
        <p:spPr>
          <a:xfrm>
            <a:off x="9947471" y="161907"/>
            <a:ext cx="1753599" cy="540000"/>
          </a:xfrm>
          <a:prstGeom prst="rect">
            <a:avLst/>
          </a:prstGeom>
        </p:spPr>
      </p:pic>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Заголовок 1"/>
          <p:cNvSpPr>
            <a:spLocks noGrp="1"/>
          </p:cNvSpPr>
          <p:nvPr>
            <p:ph type="title"/>
          </p:nvPr>
        </p:nvSpPr>
        <p:spPr>
          <a:xfrm>
            <a:off x="0" y="159208"/>
            <a:ext cx="11781843" cy="955252"/>
          </a:xfrm>
        </p:spPr>
        <p:txBody>
          <a:bodyPr>
            <a:normAutofit fontScale="90000"/>
          </a:bodyPr>
          <a:lstStyle/>
          <a:p>
            <a:pPr>
              <a:lnSpc>
                <a:spcPct val="80000"/>
              </a:lnSpc>
            </a:pPr>
            <a:r>
              <a:rPr lang="ru-RU" smtClean="0"/>
              <a:t>Совместное решение проблем: матрица компетенций</a:t>
            </a:r>
          </a:p>
        </p:txBody>
      </p:sp>
      <p:pic>
        <p:nvPicPr>
          <p:cNvPr id="35843" name="Picture 2"/>
          <p:cNvPicPr>
            <a:picLocks noGrp="1" noChangeAspect="1" noChangeArrowheads="1"/>
          </p:cNvPicPr>
          <p:nvPr>
            <p:ph idx="1"/>
          </p:nvPr>
        </p:nvPicPr>
        <p:blipFill>
          <a:blip r:embed="rId2" cstate="print"/>
          <a:srcRect/>
          <a:stretch>
            <a:fillRect/>
          </a:stretch>
        </p:blipFill>
        <p:spPr>
          <a:xfrm>
            <a:off x="0" y="1114460"/>
            <a:ext cx="11880850" cy="6049928"/>
          </a:xfrm>
          <a:noFill/>
        </p:spPr>
      </p:pic>
    </p:spTree>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t>Модель интерактивного задания (</a:t>
            </a:r>
            <a:r>
              <a:rPr lang="en-US" dirty="0" smtClean="0"/>
              <a:t>PISA-2015)</a:t>
            </a:r>
            <a:endParaRPr lang="ru-RU" dirty="0"/>
          </a:p>
        </p:txBody>
      </p:sp>
      <p:sp>
        <p:nvSpPr>
          <p:cNvPr id="4" name="Скругленный прямоугольник 3"/>
          <p:cNvSpPr/>
          <p:nvPr/>
        </p:nvSpPr>
        <p:spPr bwMode="auto">
          <a:xfrm>
            <a:off x="187380" y="1100449"/>
            <a:ext cx="5334187" cy="1053150"/>
          </a:xfrm>
          <a:prstGeom prst="roundRect">
            <a:avLst/>
          </a:prstGeom>
          <a:ln>
            <a:headEnd type="none" w="med" len="med"/>
            <a:tailEnd type="none" w="med" len="med"/>
          </a:ln>
        </p:spPr>
        <p:style>
          <a:lnRef idx="1">
            <a:schemeClr val="accent3"/>
          </a:lnRef>
          <a:fillRef idx="2">
            <a:schemeClr val="accent3"/>
          </a:fillRef>
          <a:effectRef idx="1">
            <a:schemeClr val="accent3"/>
          </a:effectRef>
          <a:fontRef idx="minor">
            <a:schemeClr val="dk1"/>
          </a:fontRef>
        </p:style>
        <p:txBody>
          <a:bodyPr vert="horz" wrap="none" lIns="94021" tIns="48891" rIns="94021" bIns="48891" numCol="1" rtlCol="0" anchor="ctr" anchorCtr="0" compatLnSpc="1">
            <a:prstTxWarp prst="textNoShape">
              <a:avLst/>
            </a:prstTxWarp>
          </a:bodyPr>
          <a:lstStyle/>
          <a:p>
            <a:pPr defTabSz="955274" eaLnBrk="0" fontAlgn="base" hangingPunct="0">
              <a:spcBef>
                <a:spcPct val="0"/>
              </a:spcBef>
              <a:spcAft>
                <a:spcPct val="0"/>
              </a:spcAft>
            </a:pPr>
            <a:r>
              <a:rPr lang="ru-RU" sz="2507" b="1" dirty="0">
                <a:solidFill>
                  <a:schemeClr val="tx1"/>
                </a:solidFill>
                <a:latin typeface="Arial" charset="0"/>
              </a:rPr>
              <a:t>с применением компьютера:</a:t>
            </a:r>
          </a:p>
          <a:p>
            <a:pPr defTabSz="955274" eaLnBrk="0" fontAlgn="base" hangingPunct="0">
              <a:spcBef>
                <a:spcPct val="0"/>
              </a:spcBef>
              <a:spcAft>
                <a:spcPct val="0"/>
              </a:spcAft>
            </a:pPr>
            <a:r>
              <a:rPr lang="ru-RU" sz="2507" b="1" dirty="0">
                <a:solidFill>
                  <a:schemeClr val="tx1"/>
                </a:solidFill>
                <a:latin typeface="Arial" charset="0"/>
              </a:rPr>
              <a:t>интерактивный контрагент</a:t>
            </a:r>
          </a:p>
          <a:p>
            <a:pPr defTabSz="955274" eaLnBrk="0" fontAlgn="base" hangingPunct="0">
              <a:lnSpc>
                <a:spcPct val="80000"/>
              </a:lnSpc>
              <a:spcBef>
                <a:spcPct val="0"/>
              </a:spcBef>
              <a:spcAft>
                <a:spcPct val="0"/>
              </a:spcAft>
            </a:pPr>
            <a:r>
              <a:rPr lang="ru-RU" sz="2507" b="1" dirty="0">
                <a:solidFill>
                  <a:schemeClr val="tx1"/>
                </a:solidFill>
                <a:latin typeface="Arial" charset="0"/>
              </a:rPr>
              <a:t>(симуляция работы в группе) </a:t>
            </a:r>
            <a:endParaRPr lang="ru-RU" sz="1880" b="1" dirty="0">
              <a:solidFill>
                <a:schemeClr val="tx1"/>
              </a:solidFill>
              <a:latin typeface="Arial" charset="0"/>
            </a:endParaRPr>
          </a:p>
        </p:txBody>
      </p:sp>
      <p:sp>
        <p:nvSpPr>
          <p:cNvPr id="5" name="Прямоугольник 4"/>
          <p:cNvSpPr/>
          <p:nvPr/>
        </p:nvSpPr>
        <p:spPr bwMode="auto">
          <a:xfrm>
            <a:off x="8449875" y="1100792"/>
            <a:ext cx="2687906" cy="337710"/>
          </a:xfrm>
          <a:prstGeom prst="rect">
            <a:avLst/>
          </a:prstGeom>
          <a:solidFill>
            <a:schemeClr val="tx2">
              <a:lumMod val="75000"/>
            </a:schemeClr>
          </a:solidFill>
          <a:ln w="9525" cap="flat" cmpd="sng" algn="ctr">
            <a:solidFill>
              <a:schemeClr val="tx1"/>
            </a:solidFill>
            <a:prstDash val="solid"/>
            <a:round/>
            <a:headEnd type="none" w="med" len="med"/>
            <a:tailEnd type="none" w="med" len="med"/>
          </a:ln>
          <a:effectLst/>
        </p:spPr>
        <p:txBody>
          <a:bodyPr vert="horz" wrap="none" lIns="94021" tIns="48891" rIns="94021" bIns="48891" numCol="1" rtlCol="0" anchor="ctr" anchorCtr="0" compatLnSpc="1">
            <a:prstTxWarp prst="textNoShape">
              <a:avLst/>
            </a:prstTxWarp>
          </a:bodyPr>
          <a:lstStyle/>
          <a:p>
            <a:pPr algn="ctr" defTabSz="955274" eaLnBrk="0" fontAlgn="base" hangingPunct="0">
              <a:spcBef>
                <a:spcPct val="0"/>
              </a:spcBef>
              <a:spcAft>
                <a:spcPct val="0"/>
              </a:spcAft>
            </a:pPr>
            <a:r>
              <a:rPr lang="ru-RU" sz="1880" b="1" dirty="0">
                <a:solidFill>
                  <a:schemeClr val="bg2"/>
                </a:solidFill>
                <a:latin typeface="Arial" charset="0"/>
              </a:rPr>
              <a:t>Дерево </a:t>
            </a:r>
            <a:r>
              <a:rPr lang="ru-RU" sz="1880" b="1" dirty="0" err="1">
                <a:solidFill>
                  <a:schemeClr val="bg2"/>
                </a:solidFill>
                <a:latin typeface="Arial" charset="0"/>
              </a:rPr>
              <a:t>полилога</a:t>
            </a:r>
            <a:endParaRPr lang="ru-RU" sz="1880" b="1" dirty="0">
              <a:solidFill>
                <a:schemeClr val="bg2"/>
              </a:solidFill>
              <a:latin typeface="Arial" charset="0"/>
            </a:endParaRPr>
          </a:p>
        </p:txBody>
      </p:sp>
      <p:sp>
        <p:nvSpPr>
          <p:cNvPr id="6" name="Прямоугольник 5"/>
          <p:cNvSpPr/>
          <p:nvPr/>
        </p:nvSpPr>
        <p:spPr bwMode="auto">
          <a:xfrm>
            <a:off x="193224" y="2322281"/>
            <a:ext cx="6611297" cy="4699481"/>
          </a:xfrm>
          <a:prstGeom prst="rect">
            <a:avLst/>
          </a:prstGeom>
          <a:solidFill>
            <a:schemeClr val="accent6">
              <a:lumMod val="20000"/>
              <a:lumOff val="80000"/>
            </a:schemeClr>
          </a:solidFill>
          <a:ln w="38100" cap="flat" cmpd="sng" algn="ctr">
            <a:solidFill>
              <a:schemeClr val="tx1">
                <a:lumMod val="65000"/>
              </a:schemeClr>
            </a:solidFill>
            <a:prstDash val="solid"/>
            <a:round/>
            <a:headEnd type="none" w="med" len="med"/>
            <a:tailEnd type="none" w="med" len="med"/>
          </a:ln>
          <a:effectLst/>
        </p:spPr>
        <p:txBody>
          <a:bodyPr vert="horz" wrap="none" lIns="94021" tIns="48891" rIns="94021" bIns="48891" numCol="1" rtlCol="0" anchor="ctr" anchorCtr="0" compatLnSpc="1">
            <a:prstTxWarp prst="textNoShape">
              <a:avLst/>
            </a:prstTxWarp>
          </a:bodyPr>
          <a:lstStyle/>
          <a:p>
            <a:pPr defTabSz="955274" eaLnBrk="0" fontAlgn="base" hangingPunct="0">
              <a:spcBef>
                <a:spcPct val="0"/>
              </a:spcBef>
              <a:spcAft>
                <a:spcPct val="0"/>
              </a:spcAft>
            </a:pPr>
            <a:endParaRPr lang="ru-RU" sz="1880">
              <a:latin typeface="Arial" charset="0"/>
            </a:endParaRPr>
          </a:p>
        </p:txBody>
      </p:sp>
      <p:sp>
        <p:nvSpPr>
          <p:cNvPr id="7" name="Номер слайда 1"/>
          <p:cNvSpPr>
            <a:spLocks noGrp="1"/>
          </p:cNvSpPr>
          <p:nvPr>
            <p:ph type="sldNum" sz="quarter" idx="12"/>
          </p:nvPr>
        </p:nvSpPr>
        <p:spPr>
          <a:xfrm>
            <a:off x="8733419" y="6668445"/>
            <a:ext cx="2772198" cy="381438"/>
          </a:xfrm>
        </p:spPr>
        <p:txBody>
          <a:bodyPr/>
          <a:lstStyle/>
          <a:p>
            <a:pPr>
              <a:defRPr/>
            </a:pPr>
            <a:fld id="{C7378187-516D-4B9D-B7A7-A0A61A568AC1}" type="slidenum">
              <a:rPr lang="ru-RU" smtClean="0"/>
              <a:pPr>
                <a:defRPr/>
              </a:pPr>
              <a:t>68</a:t>
            </a:fld>
            <a:endParaRPr lang="ru-RU" dirty="0"/>
          </a:p>
        </p:txBody>
      </p:sp>
      <p:sp>
        <p:nvSpPr>
          <p:cNvPr id="8" name="Прямоугольник 7"/>
          <p:cNvSpPr/>
          <p:nvPr/>
        </p:nvSpPr>
        <p:spPr bwMode="auto">
          <a:xfrm>
            <a:off x="372404" y="2773829"/>
            <a:ext cx="2106301" cy="4042896"/>
          </a:xfrm>
          <a:prstGeom prst="rect">
            <a:avLst/>
          </a:prstGeom>
          <a:solidFill>
            <a:schemeClr val="bg1">
              <a:lumMod val="40000"/>
              <a:lumOff val="60000"/>
            </a:schemeClr>
          </a:solidFill>
          <a:ln w="9525" cap="flat" cmpd="sng" algn="ctr">
            <a:solidFill>
              <a:schemeClr val="tx1"/>
            </a:solidFill>
            <a:prstDash val="solid"/>
            <a:round/>
            <a:headEnd type="none" w="med" len="med"/>
            <a:tailEnd type="none" w="med" len="med"/>
          </a:ln>
          <a:effectLst/>
        </p:spPr>
        <p:txBody>
          <a:bodyPr vert="horz" wrap="none" lIns="94021" tIns="48891" rIns="94021" bIns="48891" numCol="1" rtlCol="0" anchor="ctr" anchorCtr="0" compatLnSpc="1">
            <a:prstTxWarp prst="textNoShape">
              <a:avLst/>
            </a:prstTxWarp>
          </a:bodyPr>
          <a:lstStyle/>
          <a:p>
            <a:pPr algn="ctr" defTabSz="955274" eaLnBrk="0" fontAlgn="base" hangingPunct="0">
              <a:spcBef>
                <a:spcPct val="0"/>
              </a:spcBef>
              <a:spcAft>
                <a:spcPct val="0"/>
              </a:spcAft>
            </a:pPr>
            <a:endParaRPr lang="ru-RU" sz="1880" b="1" dirty="0" smtClean="0">
              <a:latin typeface="Arial" charset="0"/>
            </a:endParaRPr>
          </a:p>
          <a:p>
            <a:pPr algn="ctr" defTabSz="955274" eaLnBrk="0" fontAlgn="base" hangingPunct="0">
              <a:spcBef>
                <a:spcPct val="0"/>
              </a:spcBef>
              <a:spcAft>
                <a:spcPct val="0"/>
              </a:spcAft>
            </a:pPr>
            <a:r>
              <a:rPr lang="ru-RU" sz="1880" b="1" dirty="0" smtClean="0">
                <a:latin typeface="Arial" charset="0"/>
              </a:rPr>
              <a:t>Инструменты</a:t>
            </a:r>
            <a:endParaRPr lang="ru-RU" sz="1880" b="1" dirty="0">
              <a:latin typeface="Arial" charset="0"/>
            </a:endParaRPr>
          </a:p>
          <a:p>
            <a:pPr algn="ctr" defTabSz="955274" eaLnBrk="0" fontAlgn="base" hangingPunct="0">
              <a:spcBef>
                <a:spcPct val="0"/>
              </a:spcBef>
              <a:spcAft>
                <a:spcPct val="0"/>
              </a:spcAft>
            </a:pPr>
            <a:r>
              <a:rPr lang="ru-RU" sz="2194" b="1" dirty="0">
                <a:latin typeface="Arial" charset="0"/>
              </a:rPr>
              <a:t>общения</a:t>
            </a:r>
          </a:p>
          <a:p>
            <a:pPr algn="ctr" defTabSz="955274" eaLnBrk="0" fontAlgn="base" hangingPunct="0">
              <a:spcBef>
                <a:spcPct val="0"/>
              </a:spcBef>
              <a:spcAft>
                <a:spcPct val="0"/>
              </a:spcAft>
            </a:pPr>
            <a:r>
              <a:rPr lang="ru-RU" sz="2194" b="1" dirty="0">
                <a:latin typeface="Arial" charset="0"/>
              </a:rPr>
              <a:t>(чат, </a:t>
            </a:r>
            <a:r>
              <a:rPr lang="en-US" sz="2194" b="1" dirty="0">
                <a:latin typeface="Arial" charset="0"/>
              </a:rPr>
              <a:t>e</a:t>
            </a:r>
            <a:r>
              <a:rPr lang="ru-RU" sz="2194" b="1" dirty="0">
                <a:latin typeface="Arial" charset="0"/>
              </a:rPr>
              <a:t>-</a:t>
            </a:r>
            <a:r>
              <a:rPr lang="en-US" sz="2194" b="1" dirty="0">
                <a:latin typeface="Arial" charset="0"/>
              </a:rPr>
              <a:t>mail…)</a:t>
            </a:r>
            <a:endParaRPr lang="ru-RU" sz="2194" b="1" dirty="0">
              <a:latin typeface="Arial" charset="0"/>
            </a:endParaRPr>
          </a:p>
          <a:p>
            <a:pPr algn="ctr" defTabSz="955274" eaLnBrk="0" fontAlgn="base" hangingPunct="0">
              <a:spcBef>
                <a:spcPct val="0"/>
              </a:spcBef>
              <a:spcAft>
                <a:spcPct val="0"/>
              </a:spcAft>
            </a:pPr>
            <a:endParaRPr lang="ru-RU" sz="2194" b="1" dirty="0">
              <a:latin typeface="Arial" charset="0"/>
            </a:endParaRPr>
          </a:p>
          <a:p>
            <a:pPr algn="ctr" defTabSz="955274" eaLnBrk="0" fontAlgn="base" hangingPunct="0">
              <a:spcBef>
                <a:spcPct val="0"/>
              </a:spcBef>
              <a:spcAft>
                <a:spcPct val="0"/>
              </a:spcAft>
            </a:pPr>
            <a:endParaRPr lang="ru-RU" sz="2194" b="1" dirty="0">
              <a:latin typeface="Arial" charset="0"/>
            </a:endParaRPr>
          </a:p>
          <a:p>
            <a:pPr algn="ctr" defTabSz="955274" eaLnBrk="0" fontAlgn="base" hangingPunct="0">
              <a:spcBef>
                <a:spcPct val="0"/>
              </a:spcBef>
              <a:spcAft>
                <a:spcPct val="0"/>
              </a:spcAft>
            </a:pPr>
            <a:endParaRPr lang="ru-RU" sz="2194" b="1" dirty="0">
              <a:latin typeface="Arial" charset="0"/>
            </a:endParaRPr>
          </a:p>
          <a:p>
            <a:pPr algn="ctr" defTabSz="955274" eaLnBrk="0" fontAlgn="base" hangingPunct="0">
              <a:spcBef>
                <a:spcPct val="0"/>
              </a:spcBef>
              <a:spcAft>
                <a:spcPct val="0"/>
              </a:spcAft>
            </a:pPr>
            <a:endParaRPr lang="ru-RU" sz="2194" b="1" dirty="0">
              <a:latin typeface="Arial" charset="0"/>
            </a:endParaRPr>
          </a:p>
          <a:p>
            <a:pPr algn="ctr" defTabSz="955274" eaLnBrk="0" fontAlgn="base" hangingPunct="0">
              <a:spcBef>
                <a:spcPct val="0"/>
              </a:spcBef>
              <a:spcAft>
                <a:spcPct val="0"/>
              </a:spcAft>
            </a:pPr>
            <a:endParaRPr lang="ru-RU" sz="1880" b="1" dirty="0">
              <a:latin typeface="Arial" charset="0"/>
            </a:endParaRPr>
          </a:p>
          <a:p>
            <a:pPr algn="ctr" defTabSz="955274" eaLnBrk="0" fontAlgn="base" hangingPunct="0">
              <a:spcBef>
                <a:spcPct val="0"/>
              </a:spcBef>
              <a:spcAft>
                <a:spcPct val="0"/>
              </a:spcAft>
            </a:pPr>
            <a:endParaRPr lang="ru-RU" sz="2194" b="1" dirty="0">
              <a:latin typeface="Arial" charset="0"/>
            </a:endParaRPr>
          </a:p>
          <a:p>
            <a:pPr algn="ctr" defTabSz="955274" eaLnBrk="0" fontAlgn="base" hangingPunct="0">
              <a:spcBef>
                <a:spcPct val="0"/>
              </a:spcBef>
              <a:spcAft>
                <a:spcPct val="0"/>
              </a:spcAft>
            </a:pPr>
            <a:endParaRPr lang="ru-RU" sz="1880" b="1" dirty="0">
              <a:latin typeface="Arial" charset="0"/>
            </a:endParaRPr>
          </a:p>
          <a:p>
            <a:pPr algn="ctr" defTabSz="955274" eaLnBrk="0" fontAlgn="base" hangingPunct="0">
              <a:spcBef>
                <a:spcPct val="0"/>
              </a:spcBef>
              <a:spcAft>
                <a:spcPct val="0"/>
              </a:spcAft>
            </a:pPr>
            <a:endParaRPr lang="ru-RU" sz="2194" b="1" dirty="0">
              <a:latin typeface="Arial" charset="0"/>
            </a:endParaRPr>
          </a:p>
          <a:p>
            <a:pPr algn="ctr" defTabSz="955274" eaLnBrk="0" fontAlgn="base" hangingPunct="0">
              <a:spcBef>
                <a:spcPct val="0"/>
              </a:spcBef>
              <a:spcAft>
                <a:spcPct val="0"/>
              </a:spcAft>
            </a:pPr>
            <a:endParaRPr lang="ru-RU" sz="1880" b="1" dirty="0">
              <a:latin typeface="Arial" charset="0"/>
            </a:endParaRPr>
          </a:p>
          <a:p>
            <a:pPr algn="ctr" defTabSz="955274" eaLnBrk="0" fontAlgn="base" hangingPunct="0">
              <a:spcBef>
                <a:spcPct val="0"/>
              </a:spcBef>
              <a:spcAft>
                <a:spcPct val="0"/>
              </a:spcAft>
            </a:pPr>
            <a:endParaRPr lang="ru-RU" sz="1880" b="1" dirty="0">
              <a:latin typeface="Arial" charset="0"/>
            </a:endParaRPr>
          </a:p>
        </p:txBody>
      </p:sp>
      <p:sp>
        <p:nvSpPr>
          <p:cNvPr id="9" name="Прямоугольник 8"/>
          <p:cNvSpPr/>
          <p:nvPr/>
        </p:nvSpPr>
        <p:spPr bwMode="auto">
          <a:xfrm>
            <a:off x="471374" y="4031561"/>
            <a:ext cx="1880626" cy="1278825"/>
          </a:xfrm>
          <a:prstGeom prst="rect">
            <a:avLst/>
          </a:prstGeom>
          <a:solidFill>
            <a:schemeClr val="accent3">
              <a:lumMod val="40000"/>
              <a:lumOff val="60000"/>
            </a:schemeClr>
          </a:solidFill>
          <a:ln w="9525" cap="flat" cmpd="sng" algn="ctr">
            <a:solidFill>
              <a:schemeClr val="tx1"/>
            </a:solidFill>
            <a:prstDash val="solid"/>
            <a:round/>
            <a:headEnd type="none" w="med" len="med"/>
            <a:tailEnd type="none" w="med" len="med"/>
          </a:ln>
          <a:effectLst/>
        </p:spPr>
        <p:txBody>
          <a:bodyPr vert="horz" wrap="none" lIns="94021" tIns="48891" rIns="94021" bIns="48891" numCol="1" rtlCol="0" anchor="ctr" anchorCtr="0" compatLnSpc="1">
            <a:prstTxWarp prst="textNoShape">
              <a:avLst/>
            </a:prstTxWarp>
          </a:bodyPr>
          <a:lstStyle/>
          <a:p>
            <a:pPr algn="ctr" defTabSz="955274" eaLnBrk="0" fontAlgn="base" hangingPunct="0">
              <a:spcBef>
                <a:spcPct val="0"/>
              </a:spcBef>
              <a:spcAft>
                <a:spcPct val="0"/>
              </a:spcAft>
            </a:pPr>
            <a:r>
              <a:rPr lang="ru-RU" sz="1880" b="1" i="1" dirty="0">
                <a:latin typeface="Arial" charset="0"/>
              </a:rPr>
              <a:t>контрагенты</a:t>
            </a:r>
          </a:p>
        </p:txBody>
      </p:sp>
      <p:sp>
        <p:nvSpPr>
          <p:cNvPr id="10" name="Прямоугольник 9"/>
          <p:cNvSpPr/>
          <p:nvPr/>
        </p:nvSpPr>
        <p:spPr bwMode="auto">
          <a:xfrm>
            <a:off x="459285" y="5335174"/>
            <a:ext cx="1880626" cy="1429275"/>
          </a:xfrm>
          <a:prstGeom prst="rect">
            <a:avLst/>
          </a:prstGeom>
          <a:solidFill>
            <a:schemeClr val="accent3">
              <a:lumMod val="40000"/>
              <a:lumOff val="60000"/>
            </a:schemeClr>
          </a:solidFill>
          <a:ln w="9525" cap="flat" cmpd="sng" algn="ctr">
            <a:solidFill>
              <a:schemeClr val="tx1"/>
            </a:solidFill>
            <a:prstDash val="solid"/>
            <a:round/>
            <a:headEnd type="none" w="med" len="med"/>
            <a:tailEnd type="none" w="med" len="med"/>
          </a:ln>
          <a:effectLst/>
        </p:spPr>
        <p:txBody>
          <a:bodyPr vert="horz" wrap="none" lIns="94021" tIns="48891" rIns="94021" bIns="48891" numCol="1" rtlCol="0" anchor="ctr" anchorCtr="0" compatLnSpc="1">
            <a:prstTxWarp prst="textNoShape">
              <a:avLst/>
            </a:prstTxWarp>
          </a:bodyPr>
          <a:lstStyle/>
          <a:p>
            <a:pPr algn="ctr" defTabSz="955274" eaLnBrk="0" fontAlgn="base" hangingPunct="0">
              <a:spcBef>
                <a:spcPct val="0"/>
              </a:spcBef>
              <a:spcAft>
                <a:spcPct val="0"/>
              </a:spcAft>
            </a:pPr>
            <a:r>
              <a:rPr lang="ru-RU" sz="1880" b="1" i="1" dirty="0">
                <a:latin typeface="Arial" charset="0"/>
              </a:rPr>
              <a:t>тестируемый</a:t>
            </a:r>
          </a:p>
        </p:txBody>
      </p:sp>
      <p:sp>
        <p:nvSpPr>
          <p:cNvPr id="11" name="Управляющая кнопка: назад 10">
            <a:hlinkClick r:id="" action="ppaction://hlinkshowjump?jump=previousslide" highlightClick="1"/>
          </p:cNvPr>
          <p:cNvSpPr/>
          <p:nvPr/>
        </p:nvSpPr>
        <p:spPr bwMode="auto">
          <a:xfrm>
            <a:off x="4466376" y="2876941"/>
            <a:ext cx="338475" cy="338475"/>
          </a:xfrm>
          <a:prstGeom prst="actionButtonBackPrevious">
            <a:avLst/>
          </a:prstGeom>
          <a:gradFill rotWithShape="1">
            <a:gsLst>
              <a:gs pos="0">
                <a:srgbClr val="B2B2B2"/>
              </a:gs>
              <a:gs pos="50000">
                <a:srgbClr val="FFFFCC"/>
              </a:gs>
              <a:gs pos="100000">
                <a:srgbClr val="B2B2B2"/>
              </a:gs>
            </a:gsLst>
            <a:lin ang="5400000" scaled="1"/>
          </a:gradFill>
          <a:ln w="9525" cap="flat" cmpd="sng" algn="ctr">
            <a:solidFill>
              <a:schemeClr val="tx1"/>
            </a:solidFill>
            <a:prstDash val="solid"/>
            <a:round/>
            <a:headEnd type="none" w="med" len="med"/>
            <a:tailEnd type="none" w="med" len="med"/>
          </a:ln>
          <a:effectLst/>
        </p:spPr>
        <p:txBody>
          <a:bodyPr vert="horz" wrap="none" lIns="94021" tIns="48891" rIns="94021" bIns="48891" numCol="1" rtlCol="0" anchor="ctr" anchorCtr="0" compatLnSpc="1">
            <a:prstTxWarp prst="textNoShape">
              <a:avLst/>
            </a:prstTxWarp>
          </a:bodyPr>
          <a:lstStyle/>
          <a:p>
            <a:pPr defTabSz="955274" eaLnBrk="0" fontAlgn="base" hangingPunct="0">
              <a:spcBef>
                <a:spcPct val="0"/>
              </a:spcBef>
              <a:spcAft>
                <a:spcPct val="0"/>
              </a:spcAft>
            </a:pPr>
            <a:endParaRPr lang="ru-RU" sz="1880">
              <a:latin typeface="Arial" charset="0"/>
            </a:endParaRPr>
          </a:p>
        </p:txBody>
      </p:sp>
      <p:sp>
        <p:nvSpPr>
          <p:cNvPr id="12" name="Управляющая кнопка: далее 11">
            <a:hlinkClick r:id="" action="ppaction://hlinkshowjump?jump=nextslide" highlightClick="1"/>
          </p:cNvPr>
          <p:cNvSpPr/>
          <p:nvPr/>
        </p:nvSpPr>
        <p:spPr bwMode="auto">
          <a:xfrm>
            <a:off x="4861554" y="2858079"/>
            <a:ext cx="338475" cy="338475"/>
          </a:xfrm>
          <a:prstGeom prst="actionButtonForwardNext">
            <a:avLst/>
          </a:prstGeom>
          <a:gradFill rotWithShape="1">
            <a:gsLst>
              <a:gs pos="0">
                <a:srgbClr val="B2B2B2"/>
              </a:gs>
              <a:gs pos="50000">
                <a:srgbClr val="FFFFCC"/>
              </a:gs>
              <a:gs pos="100000">
                <a:srgbClr val="B2B2B2"/>
              </a:gs>
            </a:gsLst>
            <a:lin ang="5400000" scaled="1"/>
          </a:gradFill>
          <a:ln w="9525" cap="flat" cmpd="sng" algn="ctr">
            <a:solidFill>
              <a:schemeClr val="tx1"/>
            </a:solidFill>
            <a:prstDash val="solid"/>
            <a:round/>
            <a:headEnd type="none" w="med" len="med"/>
            <a:tailEnd type="none" w="med" len="med"/>
          </a:ln>
          <a:effectLst/>
        </p:spPr>
        <p:txBody>
          <a:bodyPr vert="horz" wrap="none" lIns="94021" tIns="48891" rIns="94021" bIns="48891" numCol="1" rtlCol="0" anchor="ctr" anchorCtr="0" compatLnSpc="1">
            <a:prstTxWarp prst="textNoShape">
              <a:avLst/>
            </a:prstTxWarp>
          </a:bodyPr>
          <a:lstStyle/>
          <a:p>
            <a:pPr defTabSz="955274" eaLnBrk="0" fontAlgn="base" hangingPunct="0">
              <a:spcBef>
                <a:spcPct val="0"/>
              </a:spcBef>
              <a:spcAft>
                <a:spcPct val="0"/>
              </a:spcAft>
            </a:pPr>
            <a:endParaRPr lang="ru-RU" sz="1880">
              <a:latin typeface="Arial" charset="0"/>
            </a:endParaRPr>
          </a:p>
        </p:txBody>
      </p:sp>
      <p:sp>
        <p:nvSpPr>
          <p:cNvPr id="13" name="Управляющая кнопка: звук 12">
            <a:hlinkClick r:id="" action="ppaction://noaction" highlightClick="1">
              <a:snd r:embed="rId2" name="applause.wav"/>
            </a:hlinkClick>
          </p:cNvPr>
          <p:cNvSpPr/>
          <p:nvPr/>
        </p:nvSpPr>
        <p:spPr bwMode="auto">
          <a:xfrm>
            <a:off x="2897518" y="2876941"/>
            <a:ext cx="338475" cy="338475"/>
          </a:xfrm>
          <a:prstGeom prst="actionButtonSound">
            <a:avLst/>
          </a:prstGeom>
          <a:gradFill rotWithShape="1">
            <a:gsLst>
              <a:gs pos="0">
                <a:srgbClr val="B2B2B2"/>
              </a:gs>
              <a:gs pos="50000">
                <a:srgbClr val="FFFFCC"/>
              </a:gs>
              <a:gs pos="100000">
                <a:srgbClr val="B2B2B2"/>
              </a:gs>
            </a:gsLst>
            <a:lin ang="5400000" scaled="1"/>
          </a:gradFill>
          <a:ln w="9525" cap="flat" cmpd="sng" algn="ctr">
            <a:solidFill>
              <a:schemeClr val="tx1"/>
            </a:solidFill>
            <a:prstDash val="solid"/>
            <a:round/>
            <a:headEnd type="none" w="med" len="med"/>
            <a:tailEnd type="none" w="med" len="med"/>
          </a:ln>
          <a:effectLst/>
        </p:spPr>
        <p:txBody>
          <a:bodyPr vert="horz" wrap="none" lIns="94021" tIns="48891" rIns="94021" bIns="48891" numCol="1" rtlCol="0" anchor="ctr" anchorCtr="0" compatLnSpc="1">
            <a:prstTxWarp prst="textNoShape">
              <a:avLst/>
            </a:prstTxWarp>
          </a:bodyPr>
          <a:lstStyle/>
          <a:p>
            <a:pPr defTabSz="955274" eaLnBrk="0" fontAlgn="base" hangingPunct="0">
              <a:spcBef>
                <a:spcPct val="0"/>
              </a:spcBef>
              <a:spcAft>
                <a:spcPct val="0"/>
              </a:spcAft>
            </a:pPr>
            <a:endParaRPr lang="ru-RU" sz="1880">
              <a:latin typeface="Arial" charset="0"/>
            </a:endParaRPr>
          </a:p>
        </p:txBody>
      </p:sp>
      <p:sp>
        <p:nvSpPr>
          <p:cNvPr id="14" name="Управляющая кнопка: справка 13">
            <a:hlinkClick r:id="" action="ppaction://noaction" highlightClick="1"/>
          </p:cNvPr>
          <p:cNvSpPr/>
          <p:nvPr/>
        </p:nvSpPr>
        <p:spPr bwMode="auto">
          <a:xfrm>
            <a:off x="6040419" y="2859816"/>
            <a:ext cx="338475" cy="336737"/>
          </a:xfrm>
          <a:prstGeom prst="actionButtonHelp">
            <a:avLst/>
          </a:prstGeom>
          <a:gradFill rotWithShape="1">
            <a:gsLst>
              <a:gs pos="0">
                <a:srgbClr val="B2B2B2"/>
              </a:gs>
              <a:gs pos="50000">
                <a:srgbClr val="FFFFCC"/>
              </a:gs>
              <a:gs pos="100000">
                <a:srgbClr val="B2B2B2"/>
              </a:gs>
            </a:gsLst>
            <a:lin ang="5400000" scaled="1"/>
          </a:gradFill>
          <a:ln w="9525" cap="flat" cmpd="sng" algn="ctr">
            <a:solidFill>
              <a:schemeClr val="tx1"/>
            </a:solidFill>
            <a:prstDash val="solid"/>
            <a:round/>
            <a:headEnd type="none" w="med" len="med"/>
            <a:tailEnd type="none" w="med" len="med"/>
          </a:ln>
          <a:effectLst/>
        </p:spPr>
        <p:txBody>
          <a:bodyPr vert="horz" wrap="none" lIns="94021" tIns="48891" rIns="94021" bIns="48891" numCol="1" rtlCol="0" anchor="ctr" anchorCtr="0" compatLnSpc="1">
            <a:prstTxWarp prst="textNoShape">
              <a:avLst/>
            </a:prstTxWarp>
          </a:bodyPr>
          <a:lstStyle/>
          <a:p>
            <a:pPr defTabSz="955274" eaLnBrk="0" fontAlgn="base" hangingPunct="0">
              <a:spcBef>
                <a:spcPct val="0"/>
              </a:spcBef>
              <a:spcAft>
                <a:spcPct val="0"/>
              </a:spcAft>
            </a:pPr>
            <a:endParaRPr lang="ru-RU" sz="1880">
              <a:latin typeface="Arial" charset="0"/>
            </a:endParaRPr>
          </a:p>
        </p:txBody>
      </p:sp>
      <p:sp>
        <p:nvSpPr>
          <p:cNvPr id="15" name="Управляющая кнопка: настраиваемая 14">
            <a:hlinkClick r:id="" action="ppaction://noaction" highlightClick="1"/>
          </p:cNvPr>
          <p:cNvSpPr/>
          <p:nvPr/>
        </p:nvSpPr>
        <p:spPr bwMode="auto">
          <a:xfrm>
            <a:off x="5510691" y="2858078"/>
            <a:ext cx="338475" cy="338475"/>
          </a:xfrm>
          <a:prstGeom prst="actionButtonBlank">
            <a:avLst/>
          </a:prstGeom>
          <a:gradFill rotWithShape="1">
            <a:gsLst>
              <a:gs pos="0">
                <a:srgbClr val="B2B2B2"/>
              </a:gs>
              <a:gs pos="50000">
                <a:srgbClr val="FFFFCC"/>
              </a:gs>
              <a:gs pos="100000">
                <a:srgbClr val="B2B2B2"/>
              </a:gs>
            </a:gsLst>
            <a:lin ang="5400000" scaled="1"/>
          </a:gradFill>
          <a:ln w="9525" cap="flat" cmpd="sng" algn="ctr">
            <a:solidFill>
              <a:schemeClr val="tx1"/>
            </a:solidFill>
            <a:prstDash val="solid"/>
            <a:round/>
            <a:headEnd type="none" w="med" len="med"/>
            <a:tailEnd type="none" w="med" len="med"/>
          </a:ln>
          <a:effectLst/>
        </p:spPr>
        <p:txBody>
          <a:bodyPr vert="horz" wrap="none" lIns="94021" tIns="48891" rIns="94021" bIns="48891" numCol="1" rtlCol="0" anchor="ctr" anchorCtr="0" compatLnSpc="1">
            <a:prstTxWarp prst="textNoShape">
              <a:avLst/>
            </a:prstTxWarp>
          </a:bodyPr>
          <a:lstStyle/>
          <a:p>
            <a:pPr defTabSz="955274" eaLnBrk="0" fontAlgn="base" hangingPunct="0">
              <a:spcBef>
                <a:spcPct val="0"/>
              </a:spcBef>
              <a:spcAft>
                <a:spcPct val="0"/>
              </a:spcAft>
            </a:pPr>
            <a:endParaRPr lang="ru-RU" sz="1880">
              <a:latin typeface="Arial" charset="0"/>
            </a:endParaRPr>
          </a:p>
        </p:txBody>
      </p:sp>
      <p:sp>
        <p:nvSpPr>
          <p:cNvPr id="16" name="Прямоугольник 15"/>
          <p:cNvSpPr/>
          <p:nvPr/>
        </p:nvSpPr>
        <p:spPr bwMode="auto">
          <a:xfrm>
            <a:off x="2713099" y="3299666"/>
            <a:ext cx="3857027" cy="2125107"/>
          </a:xfrm>
          <a:prstGeom prst="rect">
            <a:avLst/>
          </a:prstGeom>
          <a:blipFill>
            <a:blip r:embed="rId3" cstate="print"/>
            <a:tile tx="0" ty="0" sx="100000" sy="100000" flip="none" algn="tl"/>
          </a:blipFill>
          <a:ln w="9525" cap="flat" cmpd="sng" algn="ctr">
            <a:solidFill>
              <a:schemeClr val="tx1"/>
            </a:solidFill>
            <a:prstDash val="solid"/>
            <a:round/>
            <a:headEnd type="none" w="med" len="med"/>
            <a:tailEnd type="none" w="med" len="med"/>
          </a:ln>
          <a:effectLst/>
        </p:spPr>
        <p:txBody>
          <a:bodyPr vert="horz" wrap="none" lIns="94021" tIns="48891" rIns="94021" bIns="48891" numCol="1" rtlCol="0" anchor="ctr" anchorCtr="0" compatLnSpc="1">
            <a:prstTxWarp prst="textNoShape">
              <a:avLst/>
            </a:prstTxWarp>
          </a:bodyPr>
          <a:lstStyle/>
          <a:p>
            <a:pPr defTabSz="955274" eaLnBrk="0" fontAlgn="base" hangingPunct="0">
              <a:lnSpc>
                <a:spcPct val="80000"/>
              </a:lnSpc>
              <a:spcBef>
                <a:spcPct val="0"/>
              </a:spcBef>
              <a:spcAft>
                <a:spcPct val="0"/>
              </a:spcAft>
            </a:pPr>
            <a:r>
              <a:rPr lang="ru-RU" sz="1672" b="1" dirty="0">
                <a:latin typeface="Arial" charset="0"/>
              </a:rPr>
              <a:t>Инструменты для выполнения</a:t>
            </a:r>
          </a:p>
          <a:p>
            <a:pPr algn="ctr" defTabSz="955274" eaLnBrk="0" fontAlgn="base" hangingPunct="0">
              <a:lnSpc>
                <a:spcPct val="80000"/>
              </a:lnSpc>
              <a:spcBef>
                <a:spcPct val="0"/>
              </a:spcBef>
              <a:spcAft>
                <a:spcPct val="0"/>
              </a:spcAft>
            </a:pPr>
            <a:r>
              <a:rPr lang="ru-RU" sz="1672" b="1" dirty="0">
                <a:latin typeface="Arial" charset="0"/>
              </a:rPr>
              <a:t>задания</a:t>
            </a:r>
          </a:p>
          <a:p>
            <a:pPr>
              <a:lnSpc>
                <a:spcPct val="80000"/>
              </a:lnSpc>
            </a:pPr>
            <a:r>
              <a:rPr lang="ru-RU" sz="2507" b="1" dirty="0">
                <a:sym typeface="Webdings"/>
              </a:rPr>
              <a:t>	         </a:t>
            </a:r>
            <a:r>
              <a:rPr lang="ru-RU" sz="2507" b="1" dirty="0">
                <a:sym typeface="Wingdings 2"/>
              </a:rPr>
              <a:t></a:t>
            </a:r>
            <a:endParaRPr lang="ru-RU" sz="2507" b="1" dirty="0">
              <a:latin typeface="Arial" charset="0"/>
            </a:endParaRPr>
          </a:p>
          <a:p>
            <a:pPr>
              <a:lnSpc>
                <a:spcPct val="80000"/>
              </a:lnSpc>
            </a:pPr>
            <a:endParaRPr lang="ru-RU" sz="2507" b="1" dirty="0">
              <a:sym typeface="Webdings"/>
            </a:endParaRPr>
          </a:p>
          <a:p>
            <a:pPr>
              <a:lnSpc>
                <a:spcPct val="80000"/>
              </a:lnSpc>
            </a:pPr>
            <a:endParaRPr lang="ru-RU" sz="2507" b="1" dirty="0">
              <a:sym typeface="Webdings"/>
            </a:endParaRPr>
          </a:p>
          <a:p>
            <a:pPr>
              <a:lnSpc>
                <a:spcPct val="80000"/>
              </a:lnSpc>
            </a:pPr>
            <a:r>
              <a:rPr lang="ru-RU" sz="2507" b="1" dirty="0">
                <a:sym typeface="Webdings"/>
              </a:rPr>
              <a:t>	</a:t>
            </a:r>
          </a:p>
          <a:p>
            <a:pPr>
              <a:lnSpc>
                <a:spcPct val="80000"/>
              </a:lnSpc>
            </a:pPr>
            <a:r>
              <a:rPr lang="ru-RU" sz="2507" b="1" dirty="0">
                <a:sym typeface="Wingdings"/>
              </a:rPr>
              <a:t>	                    </a:t>
            </a:r>
            <a:r>
              <a:rPr lang="ru-RU" sz="2507" b="1" dirty="0">
                <a:sym typeface="Webdings"/>
              </a:rPr>
              <a:t></a:t>
            </a:r>
            <a:endParaRPr lang="ru-RU" sz="1672" b="1" dirty="0">
              <a:latin typeface="Arial" charset="0"/>
            </a:endParaRPr>
          </a:p>
        </p:txBody>
      </p:sp>
      <p:sp>
        <p:nvSpPr>
          <p:cNvPr id="17" name="Управляющая кнопка: настраиваемая 16">
            <a:hlinkClick r:id="" action="ppaction://noaction" highlightClick="1"/>
          </p:cNvPr>
          <p:cNvSpPr/>
          <p:nvPr/>
        </p:nvSpPr>
        <p:spPr bwMode="auto">
          <a:xfrm>
            <a:off x="3363298" y="2860147"/>
            <a:ext cx="338475" cy="338475"/>
          </a:xfrm>
          <a:prstGeom prst="actionButtonBlank">
            <a:avLst/>
          </a:prstGeom>
          <a:gradFill rotWithShape="1">
            <a:gsLst>
              <a:gs pos="0">
                <a:srgbClr val="B2B2B2"/>
              </a:gs>
              <a:gs pos="50000">
                <a:srgbClr val="FFFFCC"/>
              </a:gs>
              <a:gs pos="100000">
                <a:srgbClr val="B2B2B2"/>
              </a:gs>
            </a:gsLst>
            <a:lin ang="5400000" scaled="1"/>
          </a:gradFill>
          <a:ln w="9525" cap="flat" cmpd="sng" algn="ctr">
            <a:solidFill>
              <a:schemeClr val="tx1"/>
            </a:solidFill>
            <a:prstDash val="solid"/>
            <a:round/>
            <a:headEnd type="none" w="med" len="med"/>
            <a:tailEnd type="none" w="med" len="med"/>
          </a:ln>
          <a:effectLst/>
        </p:spPr>
        <p:txBody>
          <a:bodyPr vert="horz" wrap="none" lIns="94021" tIns="48891" rIns="94021" bIns="48891" numCol="1" rtlCol="0" anchor="ctr" anchorCtr="0" compatLnSpc="1">
            <a:prstTxWarp prst="textNoShape">
              <a:avLst/>
            </a:prstTxWarp>
          </a:bodyPr>
          <a:lstStyle/>
          <a:p>
            <a:pPr defTabSz="955274" eaLnBrk="0" fontAlgn="base" hangingPunct="0">
              <a:spcBef>
                <a:spcPct val="0"/>
              </a:spcBef>
              <a:spcAft>
                <a:spcPct val="0"/>
              </a:spcAft>
            </a:pPr>
            <a:endParaRPr lang="ru-RU" sz="1880">
              <a:latin typeface="Arial" charset="0"/>
            </a:endParaRPr>
          </a:p>
        </p:txBody>
      </p:sp>
      <p:sp>
        <p:nvSpPr>
          <p:cNvPr id="18" name="Прямоугольник 17"/>
          <p:cNvSpPr/>
          <p:nvPr/>
        </p:nvSpPr>
        <p:spPr bwMode="auto">
          <a:xfrm>
            <a:off x="2711072" y="5497171"/>
            <a:ext cx="3969865" cy="1165988"/>
          </a:xfrm>
          <a:prstGeom prst="rect">
            <a:avLst/>
          </a:prstGeom>
          <a:solidFill>
            <a:schemeClr val="tx2">
              <a:lumMod val="20000"/>
              <a:lumOff val="80000"/>
            </a:schemeClr>
          </a:solidFill>
          <a:ln w="9525" cap="flat" cmpd="sng" algn="ctr">
            <a:solidFill>
              <a:schemeClr val="tx1"/>
            </a:solidFill>
            <a:prstDash val="solid"/>
            <a:round/>
            <a:headEnd type="none" w="med" len="med"/>
            <a:tailEnd type="none" w="med" len="med"/>
          </a:ln>
          <a:effectLst/>
        </p:spPr>
        <p:txBody>
          <a:bodyPr vert="horz" wrap="none" lIns="94021" tIns="48891" rIns="94021" bIns="48891" numCol="1" rtlCol="0" anchor="ctr" anchorCtr="0" compatLnSpc="1">
            <a:prstTxWarp prst="textNoShape">
              <a:avLst/>
            </a:prstTxWarp>
          </a:bodyPr>
          <a:lstStyle/>
          <a:p>
            <a:pPr defTabSz="955274" eaLnBrk="0" fontAlgn="base" hangingPunct="0">
              <a:spcBef>
                <a:spcPct val="0"/>
              </a:spcBef>
              <a:spcAft>
                <a:spcPct val="0"/>
              </a:spcAft>
            </a:pPr>
            <a:r>
              <a:rPr lang="ru-RU" sz="1672" b="1" dirty="0">
                <a:latin typeface="Arial" charset="0"/>
              </a:rPr>
              <a:t>Информационные объекты и поля</a:t>
            </a:r>
          </a:p>
          <a:p>
            <a:endParaRPr lang="ru-RU" sz="1672" b="1" dirty="0">
              <a:sym typeface="Webdings"/>
            </a:endParaRPr>
          </a:p>
          <a:p>
            <a:r>
              <a:rPr lang="ru-RU" sz="4597" b="1" dirty="0">
                <a:sym typeface="Wingdings"/>
              </a:rPr>
              <a:t>      </a:t>
            </a:r>
            <a:r>
              <a:rPr lang="ru-RU" sz="4597" b="1" dirty="0">
                <a:sym typeface="Webdings"/>
              </a:rPr>
              <a:t></a:t>
            </a:r>
            <a:r>
              <a:rPr lang="ru-RU" sz="4597" b="1" dirty="0">
                <a:sym typeface="Wingdings"/>
              </a:rPr>
              <a:t>      </a:t>
            </a:r>
            <a:endParaRPr lang="ru-RU" sz="4597" b="1" dirty="0">
              <a:sym typeface="Webdings"/>
            </a:endParaRPr>
          </a:p>
        </p:txBody>
      </p:sp>
      <p:pic>
        <p:nvPicPr>
          <p:cNvPr id="19" name="Picture 2" descr="Calculator silhouette with four mathematic operations vector icon Free Commerce icons"/>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774438" y="3845482"/>
            <a:ext cx="356685" cy="356685"/>
          </a:xfrm>
          <a:prstGeom prst="rect">
            <a:avLst/>
          </a:prstGeom>
          <a:noFill/>
          <a:extLst>
            <a:ext uri="{909E8E84-426E-40DD-AFC4-6F175D3DCCD1}">
              <a14:hiddenFill xmlns:a14="http://schemas.microsoft.com/office/drawing/2010/main">
                <a:solidFill>
                  <a:srgbClr val="FFFFFF"/>
                </a:solidFill>
              </a14:hiddenFill>
            </a:ext>
          </a:extLst>
        </p:spPr>
      </p:pic>
      <p:sp>
        <p:nvSpPr>
          <p:cNvPr id="20" name="Прямоугольник 19"/>
          <p:cNvSpPr/>
          <p:nvPr/>
        </p:nvSpPr>
        <p:spPr bwMode="auto">
          <a:xfrm>
            <a:off x="9117033" y="1865270"/>
            <a:ext cx="376083" cy="188042"/>
          </a:xfrm>
          <a:prstGeom prst="rect">
            <a:avLst/>
          </a:prstGeom>
          <a:gradFill rotWithShape="1">
            <a:gsLst>
              <a:gs pos="0">
                <a:srgbClr val="B2B2B2"/>
              </a:gs>
              <a:gs pos="50000">
                <a:srgbClr val="FFFFCC"/>
              </a:gs>
              <a:gs pos="100000">
                <a:srgbClr val="B2B2B2"/>
              </a:gs>
            </a:gsLst>
            <a:lin ang="5400000" scaled="1"/>
          </a:gradFill>
          <a:ln w="9525" cap="flat" cmpd="sng" algn="ctr">
            <a:solidFill>
              <a:schemeClr val="tx1"/>
            </a:solidFill>
            <a:prstDash val="solid"/>
            <a:round/>
            <a:headEnd type="none" w="med" len="med"/>
            <a:tailEnd type="none" w="med" len="med"/>
          </a:ln>
          <a:effectLst/>
        </p:spPr>
        <p:txBody>
          <a:bodyPr vert="horz" wrap="none" lIns="94021" tIns="48891" rIns="94021" bIns="48891" numCol="1" rtlCol="0" anchor="ctr" anchorCtr="0" compatLnSpc="1">
            <a:prstTxWarp prst="textNoShape">
              <a:avLst/>
            </a:prstTxWarp>
          </a:bodyPr>
          <a:lstStyle/>
          <a:p>
            <a:pPr defTabSz="955274" eaLnBrk="0" fontAlgn="base" hangingPunct="0">
              <a:spcBef>
                <a:spcPct val="0"/>
              </a:spcBef>
              <a:spcAft>
                <a:spcPct val="0"/>
              </a:spcAft>
            </a:pPr>
            <a:endParaRPr lang="ru-RU" sz="1880">
              <a:latin typeface="Arial" charset="0"/>
            </a:endParaRPr>
          </a:p>
        </p:txBody>
      </p:sp>
      <p:sp>
        <p:nvSpPr>
          <p:cNvPr id="21" name="Прямоугольник 20"/>
          <p:cNvSpPr/>
          <p:nvPr/>
        </p:nvSpPr>
        <p:spPr bwMode="auto">
          <a:xfrm>
            <a:off x="9117033" y="2090920"/>
            <a:ext cx="376083" cy="188042"/>
          </a:xfrm>
          <a:prstGeom prst="rect">
            <a:avLst/>
          </a:prstGeom>
          <a:gradFill rotWithShape="1">
            <a:gsLst>
              <a:gs pos="0">
                <a:srgbClr val="B2B2B2"/>
              </a:gs>
              <a:gs pos="50000">
                <a:srgbClr val="FFFFCC"/>
              </a:gs>
              <a:gs pos="100000">
                <a:srgbClr val="B2B2B2"/>
              </a:gs>
            </a:gsLst>
            <a:lin ang="5400000" scaled="1"/>
          </a:gradFill>
          <a:ln w="9525" cap="flat" cmpd="sng" algn="ctr">
            <a:solidFill>
              <a:schemeClr val="tx1"/>
            </a:solidFill>
            <a:prstDash val="solid"/>
            <a:round/>
            <a:headEnd type="none" w="med" len="med"/>
            <a:tailEnd type="none" w="med" len="med"/>
          </a:ln>
          <a:effectLst/>
        </p:spPr>
        <p:txBody>
          <a:bodyPr vert="horz" wrap="none" lIns="94021" tIns="48891" rIns="94021" bIns="48891" numCol="1" rtlCol="0" anchor="ctr" anchorCtr="0" compatLnSpc="1">
            <a:prstTxWarp prst="textNoShape">
              <a:avLst/>
            </a:prstTxWarp>
          </a:bodyPr>
          <a:lstStyle/>
          <a:p>
            <a:pPr defTabSz="955274" eaLnBrk="0" fontAlgn="base" hangingPunct="0">
              <a:spcBef>
                <a:spcPct val="0"/>
              </a:spcBef>
              <a:spcAft>
                <a:spcPct val="0"/>
              </a:spcAft>
            </a:pPr>
            <a:endParaRPr lang="ru-RU" sz="1880">
              <a:latin typeface="Arial" charset="0"/>
            </a:endParaRPr>
          </a:p>
        </p:txBody>
      </p:sp>
      <p:sp>
        <p:nvSpPr>
          <p:cNvPr id="22" name="Прямоугольник 21"/>
          <p:cNvSpPr/>
          <p:nvPr/>
        </p:nvSpPr>
        <p:spPr bwMode="auto">
          <a:xfrm>
            <a:off x="9117033" y="2354178"/>
            <a:ext cx="376083" cy="188042"/>
          </a:xfrm>
          <a:prstGeom prst="rect">
            <a:avLst/>
          </a:prstGeom>
          <a:gradFill rotWithShape="1">
            <a:gsLst>
              <a:gs pos="0">
                <a:srgbClr val="B2B2B2"/>
              </a:gs>
              <a:gs pos="50000">
                <a:srgbClr val="FFFFCC"/>
              </a:gs>
              <a:gs pos="100000">
                <a:srgbClr val="B2B2B2"/>
              </a:gs>
            </a:gsLst>
            <a:lin ang="5400000" scaled="1"/>
          </a:gradFill>
          <a:ln w="9525" cap="flat" cmpd="sng" algn="ctr">
            <a:solidFill>
              <a:schemeClr val="tx1"/>
            </a:solidFill>
            <a:prstDash val="solid"/>
            <a:round/>
            <a:headEnd type="none" w="med" len="med"/>
            <a:tailEnd type="none" w="med" len="med"/>
          </a:ln>
          <a:effectLst/>
        </p:spPr>
        <p:txBody>
          <a:bodyPr vert="horz" wrap="none" lIns="94021" tIns="48891" rIns="94021" bIns="48891" numCol="1" rtlCol="0" anchor="ctr" anchorCtr="0" compatLnSpc="1">
            <a:prstTxWarp prst="textNoShape">
              <a:avLst/>
            </a:prstTxWarp>
          </a:bodyPr>
          <a:lstStyle/>
          <a:p>
            <a:pPr defTabSz="955274" eaLnBrk="0" fontAlgn="base" hangingPunct="0">
              <a:spcBef>
                <a:spcPct val="0"/>
              </a:spcBef>
              <a:spcAft>
                <a:spcPct val="0"/>
              </a:spcAft>
            </a:pPr>
            <a:endParaRPr lang="ru-RU" sz="1880">
              <a:latin typeface="Arial" charset="0"/>
            </a:endParaRPr>
          </a:p>
        </p:txBody>
      </p:sp>
      <p:sp>
        <p:nvSpPr>
          <p:cNvPr id="23" name="Прямоугольник 22"/>
          <p:cNvSpPr/>
          <p:nvPr/>
        </p:nvSpPr>
        <p:spPr bwMode="auto">
          <a:xfrm>
            <a:off x="8778558" y="2617436"/>
            <a:ext cx="376083" cy="188042"/>
          </a:xfrm>
          <a:prstGeom prst="rect">
            <a:avLst/>
          </a:prstGeom>
          <a:gradFill rotWithShape="1">
            <a:gsLst>
              <a:gs pos="0">
                <a:srgbClr val="B2B2B2"/>
              </a:gs>
              <a:gs pos="50000">
                <a:srgbClr val="FFFFCC"/>
              </a:gs>
              <a:gs pos="100000">
                <a:srgbClr val="B2B2B2"/>
              </a:gs>
            </a:gsLst>
            <a:lin ang="5400000" scaled="1"/>
          </a:gradFill>
          <a:ln w="9525" cap="flat" cmpd="sng" algn="ctr">
            <a:solidFill>
              <a:schemeClr val="tx1"/>
            </a:solidFill>
            <a:prstDash val="solid"/>
            <a:round/>
            <a:headEnd type="none" w="med" len="med"/>
            <a:tailEnd type="none" w="med" len="med"/>
          </a:ln>
          <a:effectLst/>
        </p:spPr>
        <p:txBody>
          <a:bodyPr vert="horz" wrap="none" lIns="94021" tIns="48891" rIns="94021" bIns="48891" numCol="1" rtlCol="0" anchor="ctr" anchorCtr="0" compatLnSpc="1">
            <a:prstTxWarp prst="textNoShape">
              <a:avLst/>
            </a:prstTxWarp>
          </a:bodyPr>
          <a:lstStyle/>
          <a:p>
            <a:pPr defTabSz="955274" eaLnBrk="0" fontAlgn="base" hangingPunct="0">
              <a:spcBef>
                <a:spcPct val="0"/>
              </a:spcBef>
              <a:spcAft>
                <a:spcPct val="0"/>
              </a:spcAft>
            </a:pPr>
            <a:endParaRPr lang="ru-RU" sz="1880">
              <a:latin typeface="Arial" charset="0"/>
            </a:endParaRPr>
          </a:p>
        </p:txBody>
      </p:sp>
      <p:sp>
        <p:nvSpPr>
          <p:cNvPr id="24" name="Прямоугольник 23"/>
          <p:cNvSpPr/>
          <p:nvPr/>
        </p:nvSpPr>
        <p:spPr bwMode="auto">
          <a:xfrm>
            <a:off x="9830384" y="2617436"/>
            <a:ext cx="376083" cy="188042"/>
          </a:xfrm>
          <a:prstGeom prst="rect">
            <a:avLst/>
          </a:prstGeom>
          <a:gradFill rotWithShape="1">
            <a:gsLst>
              <a:gs pos="0">
                <a:srgbClr val="B2B2B2"/>
              </a:gs>
              <a:gs pos="50000">
                <a:srgbClr val="FFFFCC"/>
              </a:gs>
              <a:gs pos="100000">
                <a:srgbClr val="B2B2B2"/>
              </a:gs>
            </a:gsLst>
            <a:lin ang="5400000" scaled="1"/>
          </a:gradFill>
          <a:ln w="9525" cap="flat" cmpd="sng" algn="ctr">
            <a:solidFill>
              <a:schemeClr val="tx1"/>
            </a:solidFill>
            <a:prstDash val="solid"/>
            <a:round/>
            <a:headEnd type="none" w="med" len="med"/>
            <a:tailEnd type="none" w="med" len="med"/>
          </a:ln>
          <a:effectLst/>
        </p:spPr>
        <p:txBody>
          <a:bodyPr vert="horz" wrap="none" lIns="94021" tIns="48891" rIns="94021" bIns="48891" numCol="1" rtlCol="0" anchor="ctr" anchorCtr="0" compatLnSpc="1">
            <a:prstTxWarp prst="textNoShape">
              <a:avLst/>
            </a:prstTxWarp>
          </a:bodyPr>
          <a:lstStyle/>
          <a:p>
            <a:pPr defTabSz="955274" eaLnBrk="0" fontAlgn="base" hangingPunct="0">
              <a:spcBef>
                <a:spcPct val="0"/>
              </a:spcBef>
              <a:spcAft>
                <a:spcPct val="0"/>
              </a:spcAft>
            </a:pPr>
            <a:endParaRPr lang="ru-RU" sz="1880">
              <a:latin typeface="Arial" charset="0"/>
            </a:endParaRPr>
          </a:p>
        </p:txBody>
      </p:sp>
      <p:sp>
        <p:nvSpPr>
          <p:cNvPr id="25" name="Прямоугольник 24"/>
          <p:cNvSpPr/>
          <p:nvPr/>
        </p:nvSpPr>
        <p:spPr bwMode="auto">
          <a:xfrm>
            <a:off x="10262998" y="2617436"/>
            <a:ext cx="376083" cy="188042"/>
          </a:xfrm>
          <a:prstGeom prst="rect">
            <a:avLst/>
          </a:prstGeom>
          <a:gradFill rotWithShape="1">
            <a:gsLst>
              <a:gs pos="0">
                <a:srgbClr val="B2B2B2"/>
              </a:gs>
              <a:gs pos="50000">
                <a:srgbClr val="FFFFCC"/>
              </a:gs>
              <a:gs pos="100000">
                <a:srgbClr val="B2B2B2"/>
              </a:gs>
            </a:gsLst>
            <a:lin ang="5400000" scaled="1"/>
          </a:gradFill>
          <a:ln w="9525" cap="flat" cmpd="sng" algn="ctr">
            <a:solidFill>
              <a:schemeClr val="tx1"/>
            </a:solidFill>
            <a:prstDash val="solid"/>
            <a:round/>
            <a:headEnd type="none" w="med" len="med"/>
            <a:tailEnd type="none" w="med" len="med"/>
          </a:ln>
          <a:effectLst/>
        </p:spPr>
        <p:txBody>
          <a:bodyPr vert="horz" wrap="none" lIns="94021" tIns="48891" rIns="94021" bIns="48891" numCol="1" rtlCol="0" anchor="ctr" anchorCtr="0" compatLnSpc="1">
            <a:prstTxWarp prst="textNoShape">
              <a:avLst/>
            </a:prstTxWarp>
          </a:bodyPr>
          <a:lstStyle/>
          <a:p>
            <a:pPr defTabSz="955274" eaLnBrk="0" fontAlgn="base" hangingPunct="0">
              <a:spcBef>
                <a:spcPct val="0"/>
              </a:spcBef>
              <a:spcAft>
                <a:spcPct val="0"/>
              </a:spcAft>
            </a:pPr>
            <a:endParaRPr lang="ru-RU" sz="1880">
              <a:latin typeface="Arial" charset="0"/>
            </a:endParaRPr>
          </a:p>
        </p:txBody>
      </p:sp>
      <p:sp>
        <p:nvSpPr>
          <p:cNvPr id="26" name="Прямоугольник 25"/>
          <p:cNvSpPr/>
          <p:nvPr/>
        </p:nvSpPr>
        <p:spPr bwMode="auto">
          <a:xfrm>
            <a:off x="9417900" y="2617436"/>
            <a:ext cx="376083" cy="188042"/>
          </a:xfrm>
          <a:prstGeom prst="rect">
            <a:avLst/>
          </a:prstGeom>
          <a:gradFill rotWithShape="1">
            <a:gsLst>
              <a:gs pos="0">
                <a:srgbClr val="B2B2B2"/>
              </a:gs>
              <a:gs pos="50000">
                <a:srgbClr val="FFFFCC"/>
              </a:gs>
              <a:gs pos="100000">
                <a:srgbClr val="B2B2B2"/>
              </a:gs>
            </a:gsLst>
            <a:lin ang="5400000" scaled="1"/>
          </a:gradFill>
          <a:ln w="9525" cap="flat" cmpd="sng" algn="ctr">
            <a:solidFill>
              <a:schemeClr val="tx1"/>
            </a:solidFill>
            <a:prstDash val="solid"/>
            <a:round/>
            <a:headEnd type="none" w="med" len="med"/>
            <a:tailEnd type="none" w="med" len="med"/>
          </a:ln>
          <a:effectLst/>
        </p:spPr>
        <p:txBody>
          <a:bodyPr vert="horz" wrap="none" lIns="94021" tIns="48891" rIns="94021" bIns="48891" numCol="1" rtlCol="0" anchor="ctr" anchorCtr="0" compatLnSpc="1">
            <a:prstTxWarp prst="textNoShape">
              <a:avLst/>
            </a:prstTxWarp>
          </a:bodyPr>
          <a:lstStyle/>
          <a:p>
            <a:pPr defTabSz="955274" eaLnBrk="0" fontAlgn="base" hangingPunct="0">
              <a:spcBef>
                <a:spcPct val="0"/>
              </a:spcBef>
              <a:spcAft>
                <a:spcPct val="0"/>
              </a:spcAft>
            </a:pPr>
            <a:endParaRPr lang="ru-RU" sz="1880">
              <a:latin typeface="Arial" charset="0"/>
            </a:endParaRPr>
          </a:p>
        </p:txBody>
      </p:sp>
      <p:sp>
        <p:nvSpPr>
          <p:cNvPr id="27" name="Прямоугольник 26"/>
          <p:cNvSpPr/>
          <p:nvPr/>
        </p:nvSpPr>
        <p:spPr bwMode="auto">
          <a:xfrm>
            <a:off x="9417900" y="2880695"/>
            <a:ext cx="376083" cy="188042"/>
          </a:xfrm>
          <a:prstGeom prst="rect">
            <a:avLst/>
          </a:prstGeom>
          <a:gradFill rotWithShape="1">
            <a:gsLst>
              <a:gs pos="0">
                <a:srgbClr val="B2B2B2"/>
              </a:gs>
              <a:gs pos="50000">
                <a:srgbClr val="FFFFCC"/>
              </a:gs>
              <a:gs pos="100000">
                <a:srgbClr val="B2B2B2"/>
              </a:gs>
            </a:gsLst>
            <a:lin ang="5400000" scaled="1"/>
          </a:gradFill>
          <a:ln w="9525" cap="flat" cmpd="sng" algn="ctr">
            <a:solidFill>
              <a:schemeClr val="tx1"/>
            </a:solidFill>
            <a:prstDash val="solid"/>
            <a:round/>
            <a:headEnd type="none" w="med" len="med"/>
            <a:tailEnd type="none" w="med" len="med"/>
          </a:ln>
          <a:effectLst/>
        </p:spPr>
        <p:txBody>
          <a:bodyPr vert="horz" wrap="none" lIns="94021" tIns="48891" rIns="94021" bIns="48891" numCol="1" rtlCol="0" anchor="ctr" anchorCtr="0" compatLnSpc="1">
            <a:prstTxWarp prst="textNoShape">
              <a:avLst/>
            </a:prstTxWarp>
          </a:bodyPr>
          <a:lstStyle/>
          <a:p>
            <a:pPr defTabSz="955274" eaLnBrk="0" fontAlgn="base" hangingPunct="0">
              <a:spcBef>
                <a:spcPct val="0"/>
              </a:spcBef>
              <a:spcAft>
                <a:spcPct val="0"/>
              </a:spcAft>
            </a:pPr>
            <a:endParaRPr lang="ru-RU" sz="1880">
              <a:latin typeface="Arial" charset="0"/>
            </a:endParaRPr>
          </a:p>
        </p:txBody>
      </p:sp>
      <p:sp>
        <p:nvSpPr>
          <p:cNvPr id="28" name="Прямоугольник 27"/>
          <p:cNvSpPr/>
          <p:nvPr/>
        </p:nvSpPr>
        <p:spPr bwMode="auto">
          <a:xfrm>
            <a:off x="9417745" y="3143953"/>
            <a:ext cx="376083" cy="188042"/>
          </a:xfrm>
          <a:prstGeom prst="rect">
            <a:avLst/>
          </a:prstGeom>
          <a:gradFill rotWithShape="1">
            <a:gsLst>
              <a:gs pos="0">
                <a:srgbClr val="B2B2B2"/>
              </a:gs>
              <a:gs pos="50000">
                <a:srgbClr val="FFFFCC"/>
              </a:gs>
              <a:gs pos="100000">
                <a:srgbClr val="B2B2B2"/>
              </a:gs>
            </a:gsLst>
            <a:lin ang="5400000" scaled="1"/>
          </a:gradFill>
          <a:ln w="9525" cap="flat" cmpd="sng" algn="ctr">
            <a:solidFill>
              <a:schemeClr val="tx1"/>
            </a:solidFill>
            <a:prstDash val="solid"/>
            <a:round/>
            <a:headEnd type="none" w="med" len="med"/>
            <a:tailEnd type="none" w="med" len="med"/>
          </a:ln>
          <a:effectLst/>
        </p:spPr>
        <p:txBody>
          <a:bodyPr vert="horz" wrap="none" lIns="94021" tIns="48891" rIns="94021" bIns="48891" numCol="1" rtlCol="0" anchor="ctr" anchorCtr="0" compatLnSpc="1">
            <a:prstTxWarp prst="textNoShape">
              <a:avLst/>
            </a:prstTxWarp>
          </a:bodyPr>
          <a:lstStyle/>
          <a:p>
            <a:pPr defTabSz="955274" eaLnBrk="0" fontAlgn="base" hangingPunct="0">
              <a:spcBef>
                <a:spcPct val="0"/>
              </a:spcBef>
              <a:spcAft>
                <a:spcPct val="0"/>
              </a:spcAft>
            </a:pPr>
            <a:endParaRPr lang="ru-RU" sz="1880">
              <a:latin typeface="Arial" charset="0"/>
            </a:endParaRPr>
          </a:p>
        </p:txBody>
      </p:sp>
      <p:sp>
        <p:nvSpPr>
          <p:cNvPr id="29" name="Прямоугольник 28"/>
          <p:cNvSpPr/>
          <p:nvPr/>
        </p:nvSpPr>
        <p:spPr bwMode="auto">
          <a:xfrm>
            <a:off x="8778558" y="2880695"/>
            <a:ext cx="376083" cy="188042"/>
          </a:xfrm>
          <a:prstGeom prst="rect">
            <a:avLst/>
          </a:prstGeom>
          <a:gradFill rotWithShape="1">
            <a:gsLst>
              <a:gs pos="0">
                <a:srgbClr val="B2B2B2"/>
              </a:gs>
              <a:gs pos="50000">
                <a:srgbClr val="FFFFCC"/>
              </a:gs>
              <a:gs pos="100000">
                <a:srgbClr val="B2B2B2"/>
              </a:gs>
            </a:gsLst>
            <a:lin ang="5400000" scaled="1"/>
          </a:gradFill>
          <a:ln w="9525" cap="flat" cmpd="sng" algn="ctr">
            <a:solidFill>
              <a:schemeClr val="tx1"/>
            </a:solidFill>
            <a:prstDash val="solid"/>
            <a:round/>
            <a:headEnd type="none" w="med" len="med"/>
            <a:tailEnd type="none" w="med" len="med"/>
          </a:ln>
          <a:effectLst/>
        </p:spPr>
        <p:txBody>
          <a:bodyPr vert="horz" wrap="none" lIns="94021" tIns="48891" rIns="94021" bIns="48891" numCol="1" rtlCol="0" anchor="ctr" anchorCtr="0" compatLnSpc="1">
            <a:prstTxWarp prst="textNoShape">
              <a:avLst/>
            </a:prstTxWarp>
          </a:bodyPr>
          <a:lstStyle/>
          <a:p>
            <a:pPr defTabSz="955274" eaLnBrk="0" fontAlgn="base" hangingPunct="0">
              <a:spcBef>
                <a:spcPct val="0"/>
              </a:spcBef>
              <a:spcAft>
                <a:spcPct val="0"/>
              </a:spcAft>
            </a:pPr>
            <a:endParaRPr lang="ru-RU" sz="1880">
              <a:latin typeface="Arial" charset="0"/>
            </a:endParaRPr>
          </a:p>
        </p:txBody>
      </p:sp>
      <p:sp>
        <p:nvSpPr>
          <p:cNvPr id="30" name="Прямоугольник 29"/>
          <p:cNvSpPr/>
          <p:nvPr/>
        </p:nvSpPr>
        <p:spPr bwMode="auto">
          <a:xfrm>
            <a:off x="8364867" y="2880695"/>
            <a:ext cx="376083" cy="188042"/>
          </a:xfrm>
          <a:prstGeom prst="rect">
            <a:avLst/>
          </a:prstGeom>
          <a:gradFill rotWithShape="1">
            <a:gsLst>
              <a:gs pos="0">
                <a:srgbClr val="B2B2B2"/>
              </a:gs>
              <a:gs pos="50000">
                <a:srgbClr val="FFFFCC"/>
              </a:gs>
              <a:gs pos="100000">
                <a:srgbClr val="B2B2B2"/>
              </a:gs>
            </a:gsLst>
            <a:lin ang="5400000" scaled="1"/>
          </a:gradFill>
          <a:ln w="9525" cap="flat" cmpd="sng" algn="ctr">
            <a:solidFill>
              <a:schemeClr val="tx1"/>
            </a:solidFill>
            <a:prstDash val="solid"/>
            <a:round/>
            <a:headEnd type="none" w="med" len="med"/>
            <a:tailEnd type="none" w="med" len="med"/>
          </a:ln>
          <a:effectLst/>
        </p:spPr>
        <p:txBody>
          <a:bodyPr vert="horz" wrap="none" lIns="94021" tIns="48891" rIns="94021" bIns="48891" numCol="1" rtlCol="0" anchor="ctr" anchorCtr="0" compatLnSpc="1">
            <a:prstTxWarp prst="textNoShape">
              <a:avLst/>
            </a:prstTxWarp>
          </a:bodyPr>
          <a:lstStyle/>
          <a:p>
            <a:pPr defTabSz="955274" eaLnBrk="0" fontAlgn="base" hangingPunct="0">
              <a:spcBef>
                <a:spcPct val="0"/>
              </a:spcBef>
              <a:spcAft>
                <a:spcPct val="0"/>
              </a:spcAft>
            </a:pPr>
            <a:endParaRPr lang="ru-RU" sz="1880">
              <a:latin typeface="Arial" charset="0"/>
            </a:endParaRPr>
          </a:p>
        </p:txBody>
      </p:sp>
      <p:sp>
        <p:nvSpPr>
          <p:cNvPr id="31" name="Прямоугольник 30"/>
          <p:cNvSpPr/>
          <p:nvPr/>
        </p:nvSpPr>
        <p:spPr bwMode="auto">
          <a:xfrm>
            <a:off x="7951175" y="2880695"/>
            <a:ext cx="376083" cy="188042"/>
          </a:xfrm>
          <a:prstGeom prst="rect">
            <a:avLst/>
          </a:prstGeom>
          <a:gradFill rotWithShape="1">
            <a:gsLst>
              <a:gs pos="0">
                <a:srgbClr val="B2B2B2"/>
              </a:gs>
              <a:gs pos="50000">
                <a:srgbClr val="FFFFCC"/>
              </a:gs>
              <a:gs pos="100000">
                <a:srgbClr val="B2B2B2"/>
              </a:gs>
            </a:gsLst>
            <a:lin ang="5400000" scaled="1"/>
          </a:gradFill>
          <a:ln w="9525" cap="flat" cmpd="sng" algn="ctr">
            <a:solidFill>
              <a:schemeClr val="tx1"/>
            </a:solidFill>
            <a:prstDash val="solid"/>
            <a:round/>
            <a:headEnd type="none" w="med" len="med"/>
            <a:tailEnd type="none" w="med" len="med"/>
          </a:ln>
          <a:effectLst/>
        </p:spPr>
        <p:txBody>
          <a:bodyPr vert="horz" wrap="none" lIns="94021" tIns="48891" rIns="94021" bIns="48891" numCol="1" rtlCol="0" anchor="ctr" anchorCtr="0" compatLnSpc="1">
            <a:prstTxWarp prst="textNoShape">
              <a:avLst/>
            </a:prstTxWarp>
          </a:bodyPr>
          <a:lstStyle/>
          <a:p>
            <a:pPr defTabSz="955274" eaLnBrk="0" fontAlgn="base" hangingPunct="0">
              <a:spcBef>
                <a:spcPct val="0"/>
              </a:spcBef>
              <a:spcAft>
                <a:spcPct val="0"/>
              </a:spcAft>
            </a:pPr>
            <a:endParaRPr lang="ru-RU" sz="1880">
              <a:latin typeface="Arial" charset="0"/>
            </a:endParaRPr>
          </a:p>
        </p:txBody>
      </p:sp>
      <p:sp>
        <p:nvSpPr>
          <p:cNvPr id="32" name="Прямоугольник 31"/>
          <p:cNvSpPr/>
          <p:nvPr/>
        </p:nvSpPr>
        <p:spPr bwMode="auto">
          <a:xfrm>
            <a:off x="8366171" y="3143953"/>
            <a:ext cx="376083" cy="188042"/>
          </a:xfrm>
          <a:prstGeom prst="rect">
            <a:avLst/>
          </a:prstGeom>
          <a:gradFill rotWithShape="1">
            <a:gsLst>
              <a:gs pos="0">
                <a:srgbClr val="B2B2B2"/>
              </a:gs>
              <a:gs pos="50000">
                <a:srgbClr val="FFFFCC"/>
              </a:gs>
              <a:gs pos="100000">
                <a:srgbClr val="B2B2B2"/>
              </a:gs>
            </a:gsLst>
            <a:lin ang="5400000" scaled="1"/>
          </a:gradFill>
          <a:ln w="9525" cap="flat" cmpd="sng" algn="ctr">
            <a:solidFill>
              <a:schemeClr val="tx1"/>
            </a:solidFill>
            <a:prstDash val="solid"/>
            <a:round/>
            <a:headEnd type="none" w="med" len="med"/>
            <a:tailEnd type="none" w="med" len="med"/>
          </a:ln>
          <a:effectLst/>
        </p:spPr>
        <p:txBody>
          <a:bodyPr vert="horz" wrap="none" lIns="94021" tIns="48891" rIns="94021" bIns="48891" numCol="1" rtlCol="0" anchor="ctr" anchorCtr="0" compatLnSpc="1">
            <a:prstTxWarp prst="textNoShape">
              <a:avLst/>
            </a:prstTxWarp>
          </a:bodyPr>
          <a:lstStyle/>
          <a:p>
            <a:pPr defTabSz="955274" eaLnBrk="0" fontAlgn="base" hangingPunct="0">
              <a:spcBef>
                <a:spcPct val="0"/>
              </a:spcBef>
              <a:spcAft>
                <a:spcPct val="0"/>
              </a:spcAft>
            </a:pPr>
            <a:endParaRPr lang="ru-RU" sz="1880">
              <a:latin typeface="Arial" charset="0"/>
            </a:endParaRPr>
          </a:p>
        </p:txBody>
      </p:sp>
      <p:sp>
        <p:nvSpPr>
          <p:cNvPr id="33" name="Прямоугольник 32"/>
          <p:cNvSpPr/>
          <p:nvPr/>
        </p:nvSpPr>
        <p:spPr bwMode="auto">
          <a:xfrm>
            <a:off x="7951175" y="3143953"/>
            <a:ext cx="376083" cy="188042"/>
          </a:xfrm>
          <a:prstGeom prst="rect">
            <a:avLst/>
          </a:prstGeom>
          <a:gradFill rotWithShape="1">
            <a:gsLst>
              <a:gs pos="0">
                <a:srgbClr val="B2B2B2"/>
              </a:gs>
              <a:gs pos="50000">
                <a:srgbClr val="FFFFCC"/>
              </a:gs>
              <a:gs pos="100000">
                <a:srgbClr val="B2B2B2"/>
              </a:gs>
            </a:gsLst>
            <a:lin ang="5400000" scaled="1"/>
          </a:gradFill>
          <a:ln w="9525" cap="flat" cmpd="sng" algn="ctr">
            <a:solidFill>
              <a:schemeClr val="tx1"/>
            </a:solidFill>
            <a:prstDash val="solid"/>
            <a:round/>
            <a:headEnd type="none" w="med" len="med"/>
            <a:tailEnd type="none" w="med" len="med"/>
          </a:ln>
          <a:effectLst/>
        </p:spPr>
        <p:txBody>
          <a:bodyPr vert="horz" wrap="none" lIns="94021" tIns="48891" rIns="94021" bIns="48891" numCol="1" rtlCol="0" anchor="ctr" anchorCtr="0" compatLnSpc="1">
            <a:prstTxWarp prst="textNoShape">
              <a:avLst/>
            </a:prstTxWarp>
          </a:bodyPr>
          <a:lstStyle/>
          <a:p>
            <a:pPr defTabSz="955274" eaLnBrk="0" fontAlgn="base" hangingPunct="0">
              <a:spcBef>
                <a:spcPct val="0"/>
              </a:spcBef>
              <a:spcAft>
                <a:spcPct val="0"/>
              </a:spcAft>
            </a:pPr>
            <a:endParaRPr lang="ru-RU" sz="1880">
              <a:latin typeface="Arial" charset="0"/>
            </a:endParaRPr>
          </a:p>
        </p:txBody>
      </p:sp>
      <p:sp>
        <p:nvSpPr>
          <p:cNvPr id="34" name="Прямоугольник 33"/>
          <p:cNvSpPr/>
          <p:nvPr/>
        </p:nvSpPr>
        <p:spPr bwMode="auto">
          <a:xfrm>
            <a:off x="8364867" y="3407211"/>
            <a:ext cx="376083" cy="188042"/>
          </a:xfrm>
          <a:prstGeom prst="rect">
            <a:avLst/>
          </a:prstGeom>
          <a:gradFill rotWithShape="1">
            <a:gsLst>
              <a:gs pos="0">
                <a:srgbClr val="B2B2B2"/>
              </a:gs>
              <a:gs pos="50000">
                <a:srgbClr val="FFFFCC"/>
              </a:gs>
              <a:gs pos="100000">
                <a:srgbClr val="B2B2B2"/>
              </a:gs>
            </a:gsLst>
            <a:lin ang="5400000" scaled="1"/>
          </a:gradFill>
          <a:ln w="9525" cap="flat" cmpd="sng" algn="ctr">
            <a:solidFill>
              <a:schemeClr val="tx1"/>
            </a:solidFill>
            <a:prstDash val="solid"/>
            <a:round/>
            <a:headEnd type="none" w="med" len="med"/>
            <a:tailEnd type="none" w="med" len="med"/>
          </a:ln>
          <a:effectLst/>
        </p:spPr>
        <p:txBody>
          <a:bodyPr vert="horz" wrap="none" lIns="94021" tIns="48891" rIns="94021" bIns="48891" numCol="1" rtlCol="0" anchor="ctr" anchorCtr="0" compatLnSpc="1">
            <a:prstTxWarp prst="textNoShape">
              <a:avLst/>
            </a:prstTxWarp>
          </a:bodyPr>
          <a:lstStyle/>
          <a:p>
            <a:pPr defTabSz="955274" eaLnBrk="0" fontAlgn="base" hangingPunct="0">
              <a:spcBef>
                <a:spcPct val="0"/>
              </a:spcBef>
              <a:spcAft>
                <a:spcPct val="0"/>
              </a:spcAft>
            </a:pPr>
            <a:endParaRPr lang="ru-RU" sz="1880">
              <a:latin typeface="Arial" charset="0"/>
            </a:endParaRPr>
          </a:p>
        </p:txBody>
      </p:sp>
      <p:sp>
        <p:nvSpPr>
          <p:cNvPr id="35" name="Прямоугольник 34"/>
          <p:cNvSpPr/>
          <p:nvPr/>
        </p:nvSpPr>
        <p:spPr bwMode="auto">
          <a:xfrm>
            <a:off x="8364867" y="3670470"/>
            <a:ext cx="376083" cy="188042"/>
          </a:xfrm>
          <a:prstGeom prst="rect">
            <a:avLst/>
          </a:prstGeom>
          <a:gradFill rotWithShape="1">
            <a:gsLst>
              <a:gs pos="0">
                <a:srgbClr val="B2B2B2"/>
              </a:gs>
              <a:gs pos="50000">
                <a:srgbClr val="FFFFCC"/>
              </a:gs>
              <a:gs pos="100000">
                <a:srgbClr val="B2B2B2"/>
              </a:gs>
            </a:gsLst>
            <a:lin ang="5400000" scaled="1"/>
          </a:gradFill>
          <a:ln w="9525" cap="flat" cmpd="sng" algn="ctr">
            <a:solidFill>
              <a:schemeClr val="tx1"/>
            </a:solidFill>
            <a:prstDash val="solid"/>
            <a:round/>
            <a:headEnd type="none" w="med" len="med"/>
            <a:tailEnd type="none" w="med" len="med"/>
          </a:ln>
          <a:effectLst/>
        </p:spPr>
        <p:txBody>
          <a:bodyPr vert="horz" wrap="none" lIns="94021" tIns="48891" rIns="94021" bIns="48891" numCol="1" rtlCol="0" anchor="ctr" anchorCtr="0" compatLnSpc="1">
            <a:prstTxWarp prst="textNoShape">
              <a:avLst/>
            </a:prstTxWarp>
          </a:bodyPr>
          <a:lstStyle/>
          <a:p>
            <a:pPr defTabSz="955274" eaLnBrk="0" fontAlgn="base" hangingPunct="0">
              <a:spcBef>
                <a:spcPct val="0"/>
              </a:spcBef>
              <a:spcAft>
                <a:spcPct val="0"/>
              </a:spcAft>
            </a:pPr>
            <a:endParaRPr lang="ru-RU" sz="1880">
              <a:latin typeface="Arial" charset="0"/>
            </a:endParaRPr>
          </a:p>
        </p:txBody>
      </p:sp>
      <p:sp>
        <p:nvSpPr>
          <p:cNvPr id="36" name="Прямоугольник 35"/>
          <p:cNvSpPr/>
          <p:nvPr/>
        </p:nvSpPr>
        <p:spPr bwMode="auto">
          <a:xfrm>
            <a:off x="7951175" y="3933728"/>
            <a:ext cx="376083" cy="188042"/>
          </a:xfrm>
          <a:prstGeom prst="rect">
            <a:avLst/>
          </a:prstGeom>
          <a:gradFill rotWithShape="1">
            <a:gsLst>
              <a:gs pos="0">
                <a:srgbClr val="B2B2B2"/>
              </a:gs>
              <a:gs pos="50000">
                <a:srgbClr val="FFFFCC"/>
              </a:gs>
              <a:gs pos="100000">
                <a:srgbClr val="B2B2B2"/>
              </a:gs>
            </a:gsLst>
            <a:lin ang="5400000" scaled="1"/>
          </a:gradFill>
          <a:ln w="9525" cap="flat" cmpd="sng" algn="ctr">
            <a:solidFill>
              <a:schemeClr val="tx1"/>
            </a:solidFill>
            <a:prstDash val="solid"/>
            <a:round/>
            <a:headEnd type="none" w="med" len="med"/>
            <a:tailEnd type="none" w="med" len="med"/>
          </a:ln>
          <a:effectLst/>
        </p:spPr>
        <p:txBody>
          <a:bodyPr vert="horz" wrap="none" lIns="94021" tIns="48891" rIns="94021" bIns="48891" numCol="1" rtlCol="0" anchor="ctr" anchorCtr="0" compatLnSpc="1">
            <a:prstTxWarp prst="textNoShape">
              <a:avLst/>
            </a:prstTxWarp>
          </a:bodyPr>
          <a:lstStyle/>
          <a:p>
            <a:pPr defTabSz="955274" eaLnBrk="0" fontAlgn="base" hangingPunct="0">
              <a:spcBef>
                <a:spcPct val="0"/>
              </a:spcBef>
              <a:spcAft>
                <a:spcPct val="0"/>
              </a:spcAft>
            </a:pPr>
            <a:endParaRPr lang="ru-RU" sz="1880">
              <a:latin typeface="Arial" charset="0"/>
            </a:endParaRPr>
          </a:p>
        </p:txBody>
      </p:sp>
      <p:sp>
        <p:nvSpPr>
          <p:cNvPr id="37" name="Прямоугольник 36"/>
          <p:cNvSpPr/>
          <p:nvPr/>
        </p:nvSpPr>
        <p:spPr bwMode="auto">
          <a:xfrm>
            <a:off x="8364867" y="3933728"/>
            <a:ext cx="376083" cy="188042"/>
          </a:xfrm>
          <a:prstGeom prst="rect">
            <a:avLst/>
          </a:prstGeom>
          <a:gradFill rotWithShape="1">
            <a:gsLst>
              <a:gs pos="0">
                <a:srgbClr val="B2B2B2"/>
              </a:gs>
              <a:gs pos="50000">
                <a:srgbClr val="FFFFCC"/>
              </a:gs>
              <a:gs pos="100000">
                <a:srgbClr val="B2B2B2"/>
              </a:gs>
            </a:gsLst>
            <a:lin ang="5400000" scaled="1"/>
          </a:gradFill>
          <a:ln w="9525" cap="flat" cmpd="sng" algn="ctr">
            <a:solidFill>
              <a:schemeClr val="tx1"/>
            </a:solidFill>
            <a:prstDash val="solid"/>
            <a:round/>
            <a:headEnd type="none" w="med" len="med"/>
            <a:tailEnd type="none" w="med" len="med"/>
          </a:ln>
          <a:effectLst/>
        </p:spPr>
        <p:txBody>
          <a:bodyPr vert="horz" wrap="none" lIns="94021" tIns="48891" rIns="94021" bIns="48891" numCol="1" rtlCol="0" anchor="ctr" anchorCtr="0" compatLnSpc="1">
            <a:prstTxWarp prst="textNoShape">
              <a:avLst/>
            </a:prstTxWarp>
          </a:bodyPr>
          <a:lstStyle/>
          <a:p>
            <a:pPr defTabSz="955274" eaLnBrk="0" fontAlgn="base" hangingPunct="0">
              <a:spcBef>
                <a:spcPct val="0"/>
              </a:spcBef>
              <a:spcAft>
                <a:spcPct val="0"/>
              </a:spcAft>
            </a:pPr>
            <a:endParaRPr lang="ru-RU" sz="1880">
              <a:latin typeface="Arial" charset="0"/>
            </a:endParaRPr>
          </a:p>
        </p:txBody>
      </p:sp>
      <p:sp>
        <p:nvSpPr>
          <p:cNvPr id="38" name="Прямоугольник 37"/>
          <p:cNvSpPr/>
          <p:nvPr/>
        </p:nvSpPr>
        <p:spPr bwMode="auto">
          <a:xfrm>
            <a:off x="8816167" y="3933728"/>
            <a:ext cx="376083" cy="188042"/>
          </a:xfrm>
          <a:prstGeom prst="rect">
            <a:avLst/>
          </a:prstGeom>
          <a:gradFill rotWithShape="1">
            <a:gsLst>
              <a:gs pos="0">
                <a:srgbClr val="B2B2B2"/>
              </a:gs>
              <a:gs pos="50000">
                <a:srgbClr val="FFFFCC"/>
              </a:gs>
              <a:gs pos="100000">
                <a:srgbClr val="B2B2B2"/>
              </a:gs>
            </a:gsLst>
            <a:lin ang="5400000" scaled="1"/>
          </a:gradFill>
          <a:ln w="9525" cap="flat" cmpd="sng" algn="ctr">
            <a:solidFill>
              <a:schemeClr val="tx1"/>
            </a:solidFill>
            <a:prstDash val="solid"/>
            <a:round/>
            <a:headEnd type="none" w="med" len="med"/>
            <a:tailEnd type="none" w="med" len="med"/>
          </a:ln>
          <a:effectLst/>
        </p:spPr>
        <p:txBody>
          <a:bodyPr vert="horz" wrap="none" lIns="94021" tIns="48891" rIns="94021" bIns="48891" numCol="1" rtlCol="0" anchor="ctr" anchorCtr="0" compatLnSpc="1">
            <a:prstTxWarp prst="textNoShape">
              <a:avLst/>
            </a:prstTxWarp>
          </a:bodyPr>
          <a:lstStyle/>
          <a:p>
            <a:pPr defTabSz="955274" eaLnBrk="0" fontAlgn="base" hangingPunct="0">
              <a:spcBef>
                <a:spcPct val="0"/>
              </a:spcBef>
              <a:spcAft>
                <a:spcPct val="0"/>
              </a:spcAft>
            </a:pPr>
            <a:endParaRPr lang="ru-RU" sz="1880">
              <a:latin typeface="Arial" charset="0"/>
            </a:endParaRPr>
          </a:p>
        </p:txBody>
      </p:sp>
      <p:sp>
        <p:nvSpPr>
          <p:cNvPr id="39" name="Прямоугольник 38"/>
          <p:cNvSpPr/>
          <p:nvPr/>
        </p:nvSpPr>
        <p:spPr bwMode="auto">
          <a:xfrm>
            <a:off x="9267467" y="3933728"/>
            <a:ext cx="376083" cy="188042"/>
          </a:xfrm>
          <a:prstGeom prst="rect">
            <a:avLst/>
          </a:prstGeom>
          <a:gradFill rotWithShape="1">
            <a:gsLst>
              <a:gs pos="0">
                <a:srgbClr val="B2B2B2"/>
              </a:gs>
              <a:gs pos="50000">
                <a:srgbClr val="FFFFCC"/>
              </a:gs>
              <a:gs pos="100000">
                <a:srgbClr val="B2B2B2"/>
              </a:gs>
            </a:gsLst>
            <a:lin ang="5400000" scaled="1"/>
          </a:gradFill>
          <a:ln w="9525" cap="flat" cmpd="sng" algn="ctr">
            <a:solidFill>
              <a:schemeClr val="tx1"/>
            </a:solidFill>
            <a:prstDash val="solid"/>
            <a:round/>
            <a:headEnd type="none" w="med" len="med"/>
            <a:tailEnd type="none" w="med" len="med"/>
          </a:ln>
          <a:effectLst/>
        </p:spPr>
        <p:txBody>
          <a:bodyPr vert="horz" wrap="none" lIns="94021" tIns="48891" rIns="94021" bIns="48891" numCol="1" rtlCol="0" anchor="ctr" anchorCtr="0" compatLnSpc="1">
            <a:prstTxWarp prst="textNoShape">
              <a:avLst/>
            </a:prstTxWarp>
          </a:bodyPr>
          <a:lstStyle/>
          <a:p>
            <a:pPr defTabSz="955274" eaLnBrk="0" fontAlgn="base" hangingPunct="0">
              <a:spcBef>
                <a:spcPct val="0"/>
              </a:spcBef>
              <a:spcAft>
                <a:spcPct val="0"/>
              </a:spcAft>
            </a:pPr>
            <a:endParaRPr lang="ru-RU" sz="1880">
              <a:latin typeface="Arial" charset="0"/>
            </a:endParaRPr>
          </a:p>
        </p:txBody>
      </p:sp>
      <p:sp>
        <p:nvSpPr>
          <p:cNvPr id="40" name="Прямоугольник 39"/>
          <p:cNvSpPr/>
          <p:nvPr/>
        </p:nvSpPr>
        <p:spPr bwMode="auto">
          <a:xfrm>
            <a:off x="9267467" y="4196986"/>
            <a:ext cx="376083" cy="188042"/>
          </a:xfrm>
          <a:prstGeom prst="rect">
            <a:avLst/>
          </a:prstGeom>
          <a:gradFill rotWithShape="1">
            <a:gsLst>
              <a:gs pos="0">
                <a:srgbClr val="B2B2B2"/>
              </a:gs>
              <a:gs pos="50000">
                <a:srgbClr val="FFFFCC"/>
              </a:gs>
              <a:gs pos="100000">
                <a:srgbClr val="B2B2B2"/>
              </a:gs>
            </a:gsLst>
            <a:lin ang="5400000" scaled="1"/>
          </a:gradFill>
          <a:ln w="9525" cap="flat" cmpd="sng" algn="ctr">
            <a:solidFill>
              <a:schemeClr val="tx1"/>
            </a:solidFill>
            <a:prstDash val="solid"/>
            <a:round/>
            <a:headEnd type="none" w="med" len="med"/>
            <a:tailEnd type="none" w="med" len="med"/>
          </a:ln>
          <a:effectLst/>
        </p:spPr>
        <p:txBody>
          <a:bodyPr vert="horz" wrap="none" lIns="94021" tIns="48891" rIns="94021" bIns="48891" numCol="1" rtlCol="0" anchor="ctr" anchorCtr="0" compatLnSpc="1">
            <a:prstTxWarp prst="textNoShape">
              <a:avLst/>
            </a:prstTxWarp>
          </a:bodyPr>
          <a:lstStyle/>
          <a:p>
            <a:pPr defTabSz="955274" eaLnBrk="0" fontAlgn="base" hangingPunct="0">
              <a:spcBef>
                <a:spcPct val="0"/>
              </a:spcBef>
              <a:spcAft>
                <a:spcPct val="0"/>
              </a:spcAft>
            </a:pPr>
            <a:endParaRPr lang="ru-RU" sz="1880">
              <a:latin typeface="Arial" charset="0"/>
            </a:endParaRPr>
          </a:p>
        </p:txBody>
      </p:sp>
      <p:sp>
        <p:nvSpPr>
          <p:cNvPr id="41" name="Прямоугольник 40"/>
          <p:cNvSpPr/>
          <p:nvPr/>
        </p:nvSpPr>
        <p:spPr bwMode="auto">
          <a:xfrm>
            <a:off x="8816167" y="4196986"/>
            <a:ext cx="376083" cy="188042"/>
          </a:xfrm>
          <a:prstGeom prst="rect">
            <a:avLst/>
          </a:prstGeom>
          <a:gradFill rotWithShape="1">
            <a:gsLst>
              <a:gs pos="0">
                <a:srgbClr val="B2B2B2"/>
              </a:gs>
              <a:gs pos="50000">
                <a:srgbClr val="FFFFCC"/>
              </a:gs>
              <a:gs pos="100000">
                <a:srgbClr val="B2B2B2"/>
              </a:gs>
            </a:gsLst>
            <a:lin ang="5400000" scaled="1"/>
          </a:gradFill>
          <a:ln w="9525" cap="flat" cmpd="sng" algn="ctr">
            <a:solidFill>
              <a:schemeClr val="tx1"/>
            </a:solidFill>
            <a:prstDash val="solid"/>
            <a:round/>
            <a:headEnd type="none" w="med" len="med"/>
            <a:tailEnd type="none" w="med" len="med"/>
          </a:ln>
          <a:effectLst/>
        </p:spPr>
        <p:txBody>
          <a:bodyPr vert="horz" wrap="none" lIns="94021" tIns="48891" rIns="94021" bIns="48891" numCol="1" rtlCol="0" anchor="ctr" anchorCtr="0" compatLnSpc="1">
            <a:prstTxWarp prst="textNoShape">
              <a:avLst/>
            </a:prstTxWarp>
          </a:bodyPr>
          <a:lstStyle/>
          <a:p>
            <a:pPr defTabSz="955274" eaLnBrk="0" fontAlgn="base" hangingPunct="0">
              <a:spcBef>
                <a:spcPct val="0"/>
              </a:spcBef>
              <a:spcAft>
                <a:spcPct val="0"/>
              </a:spcAft>
            </a:pPr>
            <a:endParaRPr lang="ru-RU" sz="1880">
              <a:latin typeface="Arial" charset="0"/>
            </a:endParaRPr>
          </a:p>
        </p:txBody>
      </p:sp>
      <p:sp>
        <p:nvSpPr>
          <p:cNvPr id="42" name="Прямоугольник 41"/>
          <p:cNvSpPr/>
          <p:nvPr/>
        </p:nvSpPr>
        <p:spPr bwMode="auto">
          <a:xfrm>
            <a:off x="8364867" y="4196986"/>
            <a:ext cx="376083" cy="188042"/>
          </a:xfrm>
          <a:prstGeom prst="rect">
            <a:avLst/>
          </a:prstGeom>
          <a:gradFill rotWithShape="1">
            <a:gsLst>
              <a:gs pos="0">
                <a:srgbClr val="B2B2B2"/>
              </a:gs>
              <a:gs pos="50000">
                <a:srgbClr val="FFFFCC"/>
              </a:gs>
              <a:gs pos="100000">
                <a:srgbClr val="B2B2B2"/>
              </a:gs>
            </a:gsLst>
            <a:lin ang="5400000" scaled="1"/>
          </a:gradFill>
          <a:ln w="9525" cap="flat" cmpd="sng" algn="ctr">
            <a:solidFill>
              <a:schemeClr val="tx1"/>
            </a:solidFill>
            <a:prstDash val="solid"/>
            <a:round/>
            <a:headEnd type="none" w="med" len="med"/>
            <a:tailEnd type="none" w="med" len="med"/>
          </a:ln>
          <a:effectLst/>
        </p:spPr>
        <p:txBody>
          <a:bodyPr vert="horz" wrap="none" lIns="94021" tIns="48891" rIns="94021" bIns="48891" numCol="1" rtlCol="0" anchor="ctr" anchorCtr="0" compatLnSpc="1">
            <a:prstTxWarp prst="textNoShape">
              <a:avLst/>
            </a:prstTxWarp>
          </a:bodyPr>
          <a:lstStyle/>
          <a:p>
            <a:pPr defTabSz="955274" eaLnBrk="0" fontAlgn="base" hangingPunct="0">
              <a:spcBef>
                <a:spcPct val="0"/>
              </a:spcBef>
              <a:spcAft>
                <a:spcPct val="0"/>
              </a:spcAft>
            </a:pPr>
            <a:endParaRPr lang="ru-RU" sz="1880">
              <a:latin typeface="Arial" charset="0"/>
            </a:endParaRPr>
          </a:p>
        </p:txBody>
      </p:sp>
      <p:sp>
        <p:nvSpPr>
          <p:cNvPr id="43" name="Прямоугольник 42"/>
          <p:cNvSpPr/>
          <p:nvPr/>
        </p:nvSpPr>
        <p:spPr bwMode="auto">
          <a:xfrm>
            <a:off x="7951175" y="4196986"/>
            <a:ext cx="376083" cy="188042"/>
          </a:xfrm>
          <a:prstGeom prst="rect">
            <a:avLst/>
          </a:prstGeom>
          <a:gradFill rotWithShape="1">
            <a:gsLst>
              <a:gs pos="0">
                <a:srgbClr val="B2B2B2"/>
              </a:gs>
              <a:gs pos="50000">
                <a:srgbClr val="FFFFCC"/>
              </a:gs>
              <a:gs pos="100000">
                <a:srgbClr val="B2B2B2"/>
              </a:gs>
            </a:gsLst>
            <a:lin ang="5400000" scaled="1"/>
          </a:gradFill>
          <a:ln w="9525" cap="flat" cmpd="sng" algn="ctr">
            <a:solidFill>
              <a:schemeClr val="tx1"/>
            </a:solidFill>
            <a:prstDash val="solid"/>
            <a:round/>
            <a:headEnd type="none" w="med" len="med"/>
            <a:tailEnd type="none" w="med" len="med"/>
          </a:ln>
          <a:effectLst/>
        </p:spPr>
        <p:txBody>
          <a:bodyPr vert="horz" wrap="none" lIns="94021" tIns="48891" rIns="94021" bIns="48891" numCol="1" rtlCol="0" anchor="ctr" anchorCtr="0" compatLnSpc="1">
            <a:prstTxWarp prst="textNoShape">
              <a:avLst/>
            </a:prstTxWarp>
          </a:bodyPr>
          <a:lstStyle/>
          <a:p>
            <a:pPr defTabSz="955274" eaLnBrk="0" fontAlgn="base" hangingPunct="0">
              <a:spcBef>
                <a:spcPct val="0"/>
              </a:spcBef>
              <a:spcAft>
                <a:spcPct val="0"/>
              </a:spcAft>
            </a:pPr>
            <a:endParaRPr lang="ru-RU" sz="1880">
              <a:latin typeface="Arial" charset="0"/>
            </a:endParaRPr>
          </a:p>
        </p:txBody>
      </p:sp>
      <p:sp>
        <p:nvSpPr>
          <p:cNvPr id="44" name="Прямоугольник 43"/>
          <p:cNvSpPr/>
          <p:nvPr/>
        </p:nvSpPr>
        <p:spPr bwMode="auto">
          <a:xfrm>
            <a:off x="8364867" y="4460245"/>
            <a:ext cx="376083" cy="188042"/>
          </a:xfrm>
          <a:prstGeom prst="rect">
            <a:avLst/>
          </a:prstGeom>
          <a:gradFill rotWithShape="1">
            <a:gsLst>
              <a:gs pos="0">
                <a:srgbClr val="B2B2B2"/>
              </a:gs>
              <a:gs pos="50000">
                <a:srgbClr val="FFFFCC"/>
              </a:gs>
              <a:gs pos="100000">
                <a:srgbClr val="B2B2B2"/>
              </a:gs>
            </a:gsLst>
            <a:lin ang="5400000" scaled="1"/>
          </a:gradFill>
          <a:ln w="9525" cap="flat" cmpd="sng" algn="ctr">
            <a:solidFill>
              <a:schemeClr val="tx1"/>
            </a:solidFill>
            <a:prstDash val="solid"/>
            <a:round/>
            <a:headEnd type="none" w="med" len="med"/>
            <a:tailEnd type="none" w="med" len="med"/>
          </a:ln>
          <a:effectLst/>
        </p:spPr>
        <p:txBody>
          <a:bodyPr vert="horz" wrap="none" lIns="94021" tIns="48891" rIns="94021" bIns="48891" numCol="1" rtlCol="0" anchor="ctr" anchorCtr="0" compatLnSpc="1">
            <a:prstTxWarp prst="textNoShape">
              <a:avLst/>
            </a:prstTxWarp>
          </a:bodyPr>
          <a:lstStyle/>
          <a:p>
            <a:pPr defTabSz="955274" eaLnBrk="0" fontAlgn="base" hangingPunct="0">
              <a:spcBef>
                <a:spcPct val="0"/>
              </a:spcBef>
              <a:spcAft>
                <a:spcPct val="0"/>
              </a:spcAft>
            </a:pPr>
            <a:endParaRPr lang="ru-RU" sz="1880">
              <a:latin typeface="Arial" charset="0"/>
            </a:endParaRPr>
          </a:p>
        </p:txBody>
      </p:sp>
      <p:sp>
        <p:nvSpPr>
          <p:cNvPr id="45" name="Прямоугольник 44"/>
          <p:cNvSpPr/>
          <p:nvPr/>
        </p:nvSpPr>
        <p:spPr bwMode="auto">
          <a:xfrm>
            <a:off x="8816167" y="4460245"/>
            <a:ext cx="376083" cy="188042"/>
          </a:xfrm>
          <a:prstGeom prst="rect">
            <a:avLst/>
          </a:prstGeom>
          <a:gradFill rotWithShape="1">
            <a:gsLst>
              <a:gs pos="0">
                <a:srgbClr val="B2B2B2"/>
              </a:gs>
              <a:gs pos="50000">
                <a:srgbClr val="FFFFCC"/>
              </a:gs>
              <a:gs pos="100000">
                <a:srgbClr val="B2B2B2"/>
              </a:gs>
            </a:gsLst>
            <a:lin ang="5400000" scaled="1"/>
          </a:gradFill>
          <a:ln w="9525" cap="flat" cmpd="sng" algn="ctr">
            <a:solidFill>
              <a:schemeClr val="tx1"/>
            </a:solidFill>
            <a:prstDash val="solid"/>
            <a:round/>
            <a:headEnd type="none" w="med" len="med"/>
            <a:tailEnd type="none" w="med" len="med"/>
          </a:ln>
          <a:effectLst/>
        </p:spPr>
        <p:txBody>
          <a:bodyPr vert="horz" wrap="none" lIns="94021" tIns="48891" rIns="94021" bIns="48891" numCol="1" rtlCol="0" anchor="ctr" anchorCtr="0" compatLnSpc="1">
            <a:prstTxWarp prst="textNoShape">
              <a:avLst/>
            </a:prstTxWarp>
          </a:bodyPr>
          <a:lstStyle/>
          <a:p>
            <a:pPr defTabSz="955274" eaLnBrk="0" fontAlgn="base" hangingPunct="0">
              <a:spcBef>
                <a:spcPct val="0"/>
              </a:spcBef>
              <a:spcAft>
                <a:spcPct val="0"/>
              </a:spcAft>
            </a:pPr>
            <a:endParaRPr lang="ru-RU" sz="1880">
              <a:latin typeface="Arial" charset="0"/>
            </a:endParaRPr>
          </a:p>
        </p:txBody>
      </p:sp>
      <p:sp>
        <p:nvSpPr>
          <p:cNvPr id="46" name="Прямоугольник 45"/>
          <p:cNvSpPr/>
          <p:nvPr/>
        </p:nvSpPr>
        <p:spPr bwMode="auto">
          <a:xfrm>
            <a:off x="8364867" y="4723503"/>
            <a:ext cx="376083" cy="188042"/>
          </a:xfrm>
          <a:prstGeom prst="rect">
            <a:avLst/>
          </a:prstGeom>
          <a:gradFill rotWithShape="1">
            <a:gsLst>
              <a:gs pos="0">
                <a:srgbClr val="B2B2B2"/>
              </a:gs>
              <a:gs pos="50000">
                <a:srgbClr val="FFFFCC"/>
              </a:gs>
              <a:gs pos="100000">
                <a:srgbClr val="B2B2B2"/>
              </a:gs>
            </a:gsLst>
            <a:lin ang="5400000" scaled="1"/>
          </a:gradFill>
          <a:ln w="9525" cap="flat" cmpd="sng" algn="ctr">
            <a:solidFill>
              <a:schemeClr val="tx1"/>
            </a:solidFill>
            <a:prstDash val="solid"/>
            <a:round/>
            <a:headEnd type="none" w="med" len="med"/>
            <a:tailEnd type="none" w="med" len="med"/>
          </a:ln>
          <a:effectLst/>
        </p:spPr>
        <p:txBody>
          <a:bodyPr vert="horz" wrap="none" lIns="94021" tIns="48891" rIns="94021" bIns="48891" numCol="1" rtlCol="0" anchor="ctr" anchorCtr="0" compatLnSpc="1">
            <a:prstTxWarp prst="textNoShape">
              <a:avLst/>
            </a:prstTxWarp>
          </a:bodyPr>
          <a:lstStyle/>
          <a:p>
            <a:pPr defTabSz="955274" eaLnBrk="0" fontAlgn="base" hangingPunct="0">
              <a:spcBef>
                <a:spcPct val="0"/>
              </a:spcBef>
              <a:spcAft>
                <a:spcPct val="0"/>
              </a:spcAft>
            </a:pPr>
            <a:endParaRPr lang="ru-RU" sz="1880">
              <a:latin typeface="Arial" charset="0"/>
            </a:endParaRPr>
          </a:p>
        </p:txBody>
      </p:sp>
      <p:sp>
        <p:nvSpPr>
          <p:cNvPr id="47" name="Прямоугольник 46"/>
          <p:cNvSpPr/>
          <p:nvPr/>
        </p:nvSpPr>
        <p:spPr bwMode="auto">
          <a:xfrm>
            <a:off x="8816167" y="4723503"/>
            <a:ext cx="376083" cy="188042"/>
          </a:xfrm>
          <a:prstGeom prst="rect">
            <a:avLst/>
          </a:prstGeom>
          <a:gradFill rotWithShape="1">
            <a:gsLst>
              <a:gs pos="0">
                <a:srgbClr val="B2B2B2"/>
              </a:gs>
              <a:gs pos="50000">
                <a:srgbClr val="FFFFCC"/>
              </a:gs>
              <a:gs pos="100000">
                <a:srgbClr val="B2B2B2"/>
              </a:gs>
            </a:gsLst>
            <a:lin ang="5400000" scaled="1"/>
          </a:gradFill>
          <a:ln w="9525" cap="flat" cmpd="sng" algn="ctr">
            <a:solidFill>
              <a:schemeClr val="tx1"/>
            </a:solidFill>
            <a:prstDash val="solid"/>
            <a:round/>
            <a:headEnd type="none" w="med" len="med"/>
            <a:tailEnd type="none" w="med" len="med"/>
          </a:ln>
          <a:effectLst/>
        </p:spPr>
        <p:txBody>
          <a:bodyPr vert="horz" wrap="none" lIns="94021" tIns="48891" rIns="94021" bIns="48891" numCol="1" rtlCol="0" anchor="ctr" anchorCtr="0" compatLnSpc="1">
            <a:prstTxWarp prst="textNoShape">
              <a:avLst/>
            </a:prstTxWarp>
          </a:bodyPr>
          <a:lstStyle/>
          <a:p>
            <a:pPr defTabSz="955274" eaLnBrk="0" fontAlgn="base" hangingPunct="0">
              <a:spcBef>
                <a:spcPct val="0"/>
              </a:spcBef>
              <a:spcAft>
                <a:spcPct val="0"/>
              </a:spcAft>
            </a:pPr>
            <a:endParaRPr lang="ru-RU" sz="1880">
              <a:latin typeface="Arial" charset="0"/>
            </a:endParaRPr>
          </a:p>
        </p:txBody>
      </p:sp>
      <p:sp>
        <p:nvSpPr>
          <p:cNvPr id="48" name="Прямоугольник 47"/>
          <p:cNvSpPr/>
          <p:nvPr/>
        </p:nvSpPr>
        <p:spPr bwMode="auto">
          <a:xfrm>
            <a:off x="8364867" y="4986761"/>
            <a:ext cx="376083" cy="188042"/>
          </a:xfrm>
          <a:prstGeom prst="rect">
            <a:avLst/>
          </a:prstGeom>
          <a:gradFill rotWithShape="1">
            <a:gsLst>
              <a:gs pos="0">
                <a:srgbClr val="B2B2B2"/>
              </a:gs>
              <a:gs pos="50000">
                <a:srgbClr val="FFFFCC"/>
              </a:gs>
              <a:gs pos="100000">
                <a:srgbClr val="B2B2B2"/>
              </a:gs>
            </a:gsLst>
            <a:lin ang="5400000" scaled="1"/>
          </a:gradFill>
          <a:ln w="9525" cap="flat" cmpd="sng" algn="ctr">
            <a:solidFill>
              <a:schemeClr val="tx1"/>
            </a:solidFill>
            <a:prstDash val="solid"/>
            <a:round/>
            <a:headEnd type="none" w="med" len="med"/>
            <a:tailEnd type="none" w="med" len="med"/>
          </a:ln>
          <a:effectLst/>
        </p:spPr>
        <p:txBody>
          <a:bodyPr vert="horz" wrap="none" lIns="94021" tIns="48891" rIns="94021" bIns="48891" numCol="1" rtlCol="0" anchor="ctr" anchorCtr="0" compatLnSpc="1">
            <a:prstTxWarp prst="textNoShape">
              <a:avLst/>
            </a:prstTxWarp>
          </a:bodyPr>
          <a:lstStyle/>
          <a:p>
            <a:pPr defTabSz="955274" eaLnBrk="0" fontAlgn="base" hangingPunct="0">
              <a:spcBef>
                <a:spcPct val="0"/>
              </a:spcBef>
              <a:spcAft>
                <a:spcPct val="0"/>
              </a:spcAft>
            </a:pPr>
            <a:endParaRPr lang="ru-RU" sz="1880">
              <a:latin typeface="Arial" charset="0"/>
            </a:endParaRPr>
          </a:p>
        </p:txBody>
      </p:sp>
      <p:sp>
        <p:nvSpPr>
          <p:cNvPr id="49" name="Прямоугольник 48"/>
          <p:cNvSpPr/>
          <p:nvPr/>
        </p:nvSpPr>
        <p:spPr bwMode="auto">
          <a:xfrm>
            <a:off x="7951175" y="4986761"/>
            <a:ext cx="376083" cy="188042"/>
          </a:xfrm>
          <a:prstGeom prst="rect">
            <a:avLst/>
          </a:prstGeom>
          <a:gradFill rotWithShape="1">
            <a:gsLst>
              <a:gs pos="0">
                <a:srgbClr val="B2B2B2"/>
              </a:gs>
              <a:gs pos="50000">
                <a:srgbClr val="FFFFCC"/>
              </a:gs>
              <a:gs pos="100000">
                <a:srgbClr val="B2B2B2"/>
              </a:gs>
            </a:gsLst>
            <a:lin ang="5400000" scaled="1"/>
          </a:gradFill>
          <a:ln w="9525" cap="flat" cmpd="sng" algn="ctr">
            <a:solidFill>
              <a:schemeClr val="tx1"/>
            </a:solidFill>
            <a:prstDash val="solid"/>
            <a:round/>
            <a:headEnd type="none" w="med" len="med"/>
            <a:tailEnd type="none" w="med" len="med"/>
          </a:ln>
          <a:effectLst/>
        </p:spPr>
        <p:txBody>
          <a:bodyPr vert="horz" wrap="none" lIns="94021" tIns="48891" rIns="94021" bIns="48891" numCol="1" rtlCol="0" anchor="ctr" anchorCtr="0" compatLnSpc="1">
            <a:prstTxWarp prst="textNoShape">
              <a:avLst/>
            </a:prstTxWarp>
          </a:bodyPr>
          <a:lstStyle/>
          <a:p>
            <a:pPr defTabSz="955274" eaLnBrk="0" fontAlgn="base" hangingPunct="0">
              <a:spcBef>
                <a:spcPct val="0"/>
              </a:spcBef>
              <a:spcAft>
                <a:spcPct val="0"/>
              </a:spcAft>
            </a:pPr>
            <a:endParaRPr lang="ru-RU" sz="1880">
              <a:latin typeface="Arial" charset="0"/>
            </a:endParaRPr>
          </a:p>
        </p:txBody>
      </p:sp>
      <p:sp>
        <p:nvSpPr>
          <p:cNvPr id="50" name="Прямоугольник 49"/>
          <p:cNvSpPr/>
          <p:nvPr/>
        </p:nvSpPr>
        <p:spPr bwMode="auto">
          <a:xfrm>
            <a:off x="8816167" y="4986761"/>
            <a:ext cx="376083" cy="188042"/>
          </a:xfrm>
          <a:prstGeom prst="rect">
            <a:avLst/>
          </a:prstGeom>
          <a:gradFill rotWithShape="1">
            <a:gsLst>
              <a:gs pos="0">
                <a:srgbClr val="B2B2B2"/>
              </a:gs>
              <a:gs pos="50000">
                <a:srgbClr val="FFFFCC"/>
              </a:gs>
              <a:gs pos="100000">
                <a:srgbClr val="B2B2B2"/>
              </a:gs>
            </a:gsLst>
            <a:lin ang="5400000" scaled="1"/>
          </a:gradFill>
          <a:ln w="9525" cap="flat" cmpd="sng" algn="ctr">
            <a:solidFill>
              <a:schemeClr val="tx1"/>
            </a:solidFill>
            <a:prstDash val="solid"/>
            <a:round/>
            <a:headEnd type="none" w="med" len="med"/>
            <a:tailEnd type="none" w="med" len="med"/>
          </a:ln>
          <a:effectLst/>
        </p:spPr>
        <p:txBody>
          <a:bodyPr vert="horz" wrap="none" lIns="94021" tIns="48891" rIns="94021" bIns="48891" numCol="1" rtlCol="0" anchor="ctr" anchorCtr="0" compatLnSpc="1">
            <a:prstTxWarp prst="textNoShape">
              <a:avLst/>
            </a:prstTxWarp>
          </a:bodyPr>
          <a:lstStyle/>
          <a:p>
            <a:pPr defTabSz="955274" eaLnBrk="0" fontAlgn="base" hangingPunct="0">
              <a:spcBef>
                <a:spcPct val="0"/>
              </a:spcBef>
              <a:spcAft>
                <a:spcPct val="0"/>
              </a:spcAft>
            </a:pPr>
            <a:endParaRPr lang="ru-RU" sz="1880">
              <a:latin typeface="Arial" charset="0"/>
            </a:endParaRPr>
          </a:p>
        </p:txBody>
      </p:sp>
      <p:sp>
        <p:nvSpPr>
          <p:cNvPr id="51" name="Прямоугольник 50"/>
          <p:cNvSpPr/>
          <p:nvPr/>
        </p:nvSpPr>
        <p:spPr bwMode="auto">
          <a:xfrm>
            <a:off x="9267467" y="4986761"/>
            <a:ext cx="376083" cy="188042"/>
          </a:xfrm>
          <a:prstGeom prst="rect">
            <a:avLst/>
          </a:prstGeom>
          <a:gradFill rotWithShape="1">
            <a:gsLst>
              <a:gs pos="0">
                <a:srgbClr val="B2B2B2"/>
              </a:gs>
              <a:gs pos="50000">
                <a:srgbClr val="FFFFCC"/>
              </a:gs>
              <a:gs pos="100000">
                <a:srgbClr val="B2B2B2"/>
              </a:gs>
            </a:gsLst>
            <a:lin ang="5400000" scaled="1"/>
          </a:gradFill>
          <a:ln w="9525" cap="flat" cmpd="sng" algn="ctr">
            <a:solidFill>
              <a:schemeClr val="tx1"/>
            </a:solidFill>
            <a:prstDash val="solid"/>
            <a:round/>
            <a:headEnd type="none" w="med" len="med"/>
            <a:tailEnd type="none" w="med" len="med"/>
          </a:ln>
          <a:effectLst/>
        </p:spPr>
        <p:txBody>
          <a:bodyPr vert="horz" wrap="none" lIns="94021" tIns="48891" rIns="94021" bIns="48891" numCol="1" rtlCol="0" anchor="ctr" anchorCtr="0" compatLnSpc="1">
            <a:prstTxWarp prst="textNoShape">
              <a:avLst/>
            </a:prstTxWarp>
          </a:bodyPr>
          <a:lstStyle/>
          <a:p>
            <a:pPr defTabSz="955274" eaLnBrk="0" fontAlgn="base" hangingPunct="0">
              <a:spcBef>
                <a:spcPct val="0"/>
              </a:spcBef>
              <a:spcAft>
                <a:spcPct val="0"/>
              </a:spcAft>
            </a:pPr>
            <a:endParaRPr lang="ru-RU" sz="1880">
              <a:latin typeface="Arial" charset="0"/>
            </a:endParaRPr>
          </a:p>
        </p:txBody>
      </p:sp>
      <p:sp>
        <p:nvSpPr>
          <p:cNvPr id="52" name="Прямоугольник 51"/>
          <p:cNvSpPr/>
          <p:nvPr/>
        </p:nvSpPr>
        <p:spPr bwMode="auto">
          <a:xfrm>
            <a:off x="8816167" y="5250020"/>
            <a:ext cx="376083" cy="188042"/>
          </a:xfrm>
          <a:prstGeom prst="rect">
            <a:avLst/>
          </a:prstGeom>
          <a:gradFill rotWithShape="1">
            <a:gsLst>
              <a:gs pos="0">
                <a:srgbClr val="B2B2B2"/>
              </a:gs>
              <a:gs pos="50000">
                <a:srgbClr val="FFFFCC"/>
              </a:gs>
              <a:gs pos="100000">
                <a:srgbClr val="B2B2B2"/>
              </a:gs>
            </a:gsLst>
            <a:lin ang="5400000" scaled="1"/>
          </a:gradFill>
          <a:ln w="9525" cap="flat" cmpd="sng" algn="ctr">
            <a:solidFill>
              <a:schemeClr val="tx1"/>
            </a:solidFill>
            <a:prstDash val="solid"/>
            <a:round/>
            <a:headEnd type="none" w="med" len="med"/>
            <a:tailEnd type="none" w="med" len="med"/>
          </a:ln>
          <a:effectLst/>
        </p:spPr>
        <p:txBody>
          <a:bodyPr vert="horz" wrap="none" lIns="94021" tIns="48891" rIns="94021" bIns="48891" numCol="1" rtlCol="0" anchor="ctr" anchorCtr="0" compatLnSpc="1">
            <a:prstTxWarp prst="textNoShape">
              <a:avLst/>
            </a:prstTxWarp>
          </a:bodyPr>
          <a:lstStyle/>
          <a:p>
            <a:pPr defTabSz="955274" eaLnBrk="0" fontAlgn="base" hangingPunct="0">
              <a:spcBef>
                <a:spcPct val="0"/>
              </a:spcBef>
              <a:spcAft>
                <a:spcPct val="0"/>
              </a:spcAft>
            </a:pPr>
            <a:endParaRPr lang="ru-RU" sz="1880">
              <a:latin typeface="Arial" charset="0"/>
            </a:endParaRPr>
          </a:p>
        </p:txBody>
      </p:sp>
      <p:sp>
        <p:nvSpPr>
          <p:cNvPr id="53" name="Прямоугольник 52"/>
          <p:cNvSpPr/>
          <p:nvPr/>
        </p:nvSpPr>
        <p:spPr bwMode="auto">
          <a:xfrm>
            <a:off x="8816167" y="5513278"/>
            <a:ext cx="376083" cy="188042"/>
          </a:xfrm>
          <a:prstGeom prst="rect">
            <a:avLst/>
          </a:prstGeom>
          <a:gradFill rotWithShape="1">
            <a:gsLst>
              <a:gs pos="0">
                <a:srgbClr val="B2B2B2"/>
              </a:gs>
              <a:gs pos="50000">
                <a:srgbClr val="FFFFCC"/>
              </a:gs>
              <a:gs pos="100000">
                <a:srgbClr val="B2B2B2"/>
              </a:gs>
            </a:gsLst>
            <a:lin ang="5400000" scaled="1"/>
          </a:gradFill>
          <a:ln w="9525" cap="flat" cmpd="sng" algn="ctr">
            <a:solidFill>
              <a:schemeClr val="tx1"/>
            </a:solidFill>
            <a:prstDash val="solid"/>
            <a:round/>
            <a:headEnd type="none" w="med" len="med"/>
            <a:tailEnd type="none" w="med" len="med"/>
          </a:ln>
          <a:effectLst/>
        </p:spPr>
        <p:txBody>
          <a:bodyPr vert="horz" wrap="none" lIns="94021" tIns="48891" rIns="94021" bIns="48891" numCol="1" rtlCol="0" anchor="ctr" anchorCtr="0" compatLnSpc="1">
            <a:prstTxWarp prst="textNoShape">
              <a:avLst/>
            </a:prstTxWarp>
          </a:bodyPr>
          <a:lstStyle/>
          <a:p>
            <a:pPr defTabSz="955274" eaLnBrk="0" fontAlgn="base" hangingPunct="0">
              <a:spcBef>
                <a:spcPct val="0"/>
              </a:spcBef>
              <a:spcAft>
                <a:spcPct val="0"/>
              </a:spcAft>
            </a:pPr>
            <a:endParaRPr lang="ru-RU" sz="1880">
              <a:latin typeface="Arial" charset="0"/>
            </a:endParaRPr>
          </a:p>
        </p:txBody>
      </p:sp>
      <p:sp>
        <p:nvSpPr>
          <p:cNvPr id="54" name="Прямоугольник 53"/>
          <p:cNvSpPr/>
          <p:nvPr/>
        </p:nvSpPr>
        <p:spPr bwMode="auto">
          <a:xfrm>
            <a:off x="8816167" y="5776536"/>
            <a:ext cx="376083" cy="188042"/>
          </a:xfrm>
          <a:prstGeom prst="rect">
            <a:avLst/>
          </a:prstGeom>
          <a:gradFill rotWithShape="1">
            <a:gsLst>
              <a:gs pos="0">
                <a:srgbClr val="B2B2B2"/>
              </a:gs>
              <a:gs pos="50000">
                <a:srgbClr val="FFFFCC"/>
              </a:gs>
              <a:gs pos="100000">
                <a:srgbClr val="B2B2B2"/>
              </a:gs>
            </a:gsLst>
            <a:lin ang="5400000" scaled="1"/>
          </a:gradFill>
          <a:ln w="9525" cap="flat" cmpd="sng" algn="ctr">
            <a:solidFill>
              <a:schemeClr val="tx1"/>
            </a:solidFill>
            <a:prstDash val="solid"/>
            <a:round/>
            <a:headEnd type="none" w="med" len="med"/>
            <a:tailEnd type="none" w="med" len="med"/>
          </a:ln>
          <a:effectLst/>
        </p:spPr>
        <p:txBody>
          <a:bodyPr vert="horz" wrap="none" lIns="94021" tIns="48891" rIns="94021" bIns="48891" numCol="1" rtlCol="0" anchor="ctr" anchorCtr="0" compatLnSpc="1">
            <a:prstTxWarp prst="textNoShape">
              <a:avLst/>
            </a:prstTxWarp>
          </a:bodyPr>
          <a:lstStyle/>
          <a:p>
            <a:pPr defTabSz="955274" eaLnBrk="0" fontAlgn="base" hangingPunct="0">
              <a:spcBef>
                <a:spcPct val="0"/>
              </a:spcBef>
              <a:spcAft>
                <a:spcPct val="0"/>
              </a:spcAft>
            </a:pPr>
            <a:endParaRPr lang="ru-RU" sz="1880">
              <a:latin typeface="Arial" charset="0"/>
            </a:endParaRPr>
          </a:p>
        </p:txBody>
      </p:sp>
      <p:sp>
        <p:nvSpPr>
          <p:cNvPr id="55" name="Прямоугольник 54"/>
          <p:cNvSpPr/>
          <p:nvPr/>
        </p:nvSpPr>
        <p:spPr bwMode="auto">
          <a:xfrm>
            <a:off x="7951175" y="5250020"/>
            <a:ext cx="376083" cy="188042"/>
          </a:xfrm>
          <a:prstGeom prst="rect">
            <a:avLst/>
          </a:prstGeom>
          <a:gradFill rotWithShape="1">
            <a:gsLst>
              <a:gs pos="0">
                <a:srgbClr val="B2B2B2"/>
              </a:gs>
              <a:gs pos="50000">
                <a:srgbClr val="FFFFCC"/>
              </a:gs>
              <a:gs pos="100000">
                <a:srgbClr val="B2B2B2"/>
              </a:gs>
            </a:gsLst>
            <a:lin ang="5400000" scaled="1"/>
          </a:gradFill>
          <a:ln w="9525" cap="flat" cmpd="sng" algn="ctr">
            <a:solidFill>
              <a:schemeClr val="tx1"/>
            </a:solidFill>
            <a:prstDash val="solid"/>
            <a:round/>
            <a:headEnd type="none" w="med" len="med"/>
            <a:tailEnd type="none" w="med" len="med"/>
          </a:ln>
          <a:effectLst/>
        </p:spPr>
        <p:txBody>
          <a:bodyPr vert="horz" wrap="none" lIns="94021" tIns="48891" rIns="94021" bIns="48891" numCol="1" rtlCol="0" anchor="ctr" anchorCtr="0" compatLnSpc="1">
            <a:prstTxWarp prst="textNoShape">
              <a:avLst/>
            </a:prstTxWarp>
          </a:bodyPr>
          <a:lstStyle/>
          <a:p>
            <a:pPr defTabSz="955274" eaLnBrk="0" fontAlgn="base" hangingPunct="0">
              <a:spcBef>
                <a:spcPct val="0"/>
              </a:spcBef>
              <a:spcAft>
                <a:spcPct val="0"/>
              </a:spcAft>
            </a:pPr>
            <a:endParaRPr lang="ru-RU" sz="1880">
              <a:latin typeface="Arial" charset="0"/>
            </a:endParaRPr>
          </a:p>
        </p:txBody>
      </p:sp>
      <p:sp>
        <p:nvSpPr>
          <p:cNvPr id="56" name="Прямоугольник 55"/>
          <p:cNvSpPr/>
          <p:nvPr/>
        </p:nvSpPr>
        <p:spPr bwMode="auto">
          <a:xfrm>
            <a:off x="8364867" y="5250020"/>
            <a:ext cx="376083" cy="188042"/>
          </a:xfrm>
          <a:prstGeom prst="rect">
            <a:avLst/>
          </a:prstGeom>
          <a:gradFill rotWithShape="1">
            <a:gsLst>
              <a:gs pos="0">
                <a:srgbClr val="B2B2B2"/>
              </a:gs>
              <a:gs pos="50000">
                <a:srgbClr val="FFFFCC"/>
              </a:gs>
              <a:gs pos="100000">
                <a:srgbClr val="B2B2B2"/>
              </a:gs>
            </a:gsLst>
            <a:lin ang="5400000" scaled="1"/>
          </a:gradFill>
          <a:ln w="9525" cap="flat" cmpd="sng" algn="ctr">
            <a:solidFill>
              <a:schemeClr val="tx1"/>
            </a:solidFill>
            <a:prstDash val="solid"/>
            <a:round/>
            <a:headEnd type="none" w="med" len="med"/>
            <a:tailEnd type="none" w="med" len="med"/>
          </a:ln>
          <a:effectLst/>
        </p:spPr>
        <p:txBody>
          <a:bodyPr vert="horz" wrap="none" lIns="94021" tIns="48891" rIns="94021" bIns="48891" numCol="1" rtlCol="0" anchor="ctr" anchorCtr="0" compatLnSpc="1">
            <a:prstTxWarp prst="textNoShape">
              <a:avLst/>
            </a:prstTxWarp>
          </a:bodyPr>
          <a:lstStyle/>
          <a:p>
            <a:pPr defTabSz="955274" eaLnBrk="0" fontAlgn="base" hangingPunct="0">
              <a:spcBef>
                <a:spcPct val="0"/>
              </a:spcBef>
              <a:spcAft>
                <a:spcPct val="0"/>
              </a:spcAft>
            </a:pPr>
            <a:endParaRPr lang="ru-RU" sz="1880">
              <a:latin typeface="Arial" charset="0"/>
            </a:endParaRPr>
          </a:p>
        </p:txBody>
      </p:sp>
      <p:sp>
        <p:nvSpPr>
          <p:cNvPr id="57" name="Прямоугольник 56"/>
          <p:cNvSpPr/>
          <p:nvPr/>
        </p:nvSpPr>
        <p:spPr bwMode="auto">
          <a:xfrm>
            <a:off x="7951175" y="5776536"/>
            <a:ext cx="376083" cy="188042"/>
          </a:xfrm>
          <a:prstGeom prst="rect">
            <a:avLst/>
          </a:prstGeom>
          <a:gradFill rotWithShape="1">
            <a:gsLst>
              <a:gs pos="0">
                <a:srgbClr val="B2B2B2"/>
              </a:gs>
              <a:gs pos="50000">
                <a:srgbClr val="FFFFCC"/>
              </a:gs>
              <a:gs pos="100000">
                <a:srgbClr val="B2B2B2"/>
              </a:gs>
            </a:gsLst>
            <a:lin ang="5400000" scaled="1"/>
          </a:gradFill>
          <a:ln w="9525" cap="flat" cmpd="sng" algn="ctr">
            <a:solidFill>
              <a:schemeClr val="tx1"/>
            </a:solidFill>
            <a:prstDash val="solid"/>
            <a:round/>
            <a:headEnd type="none" w="med" len="med"/>
            <a:tailEnd type="none" w="med" len="med"/>
          </a:ln>
          <a:effectLst/>
        </p:spPr>
        <p:txBody>
          <a:bodyPr vert="horz" wrap="none" lIns="94021" tIns="48891" rIns="94021" bIns="48891" numCol="1" rtlCol="0" anchor="ctr" anchorCtr="0" compatLnSpc="1">
            <a:prstTxWarp prst="textNoShape">
              <a:avLst/>
            </a:prstTxWarp>
          </a:bodyPr>
          <a:lstStyle/>
          <a:p>
            <a:pPr defTabSz="955274" eaLnBrk="0" fontAlgn="base" hangingPunct="0">
              <a:spcBef>
                <a:spcPct val="0"/>
              </a:spcBef>
              <a:spcAft>
                <a:spcPct val="0"/>
              </a:spcAft>
            </a:pPr>
            <a:endParaRPr lang="ru-RU" sz="1880">
              <a:latin typeface="Arial" charset="0"/>
            </a:endParaRPr>
          </a:p>
        </p:txBody>
      </p:sp>
      <p:sp>
        <p:nvSpPr>
          <p:cNvPr id="58" name="Прямоугольник 57"/>
          <p:cNvSpPr/>
          <p:nvPr/>
        </p:nvSpPr>
        <p:spPr bwMode="auto">
          <a:xfrm>
            <a:off x="8816167" y="6039795"/>
            <a:ext cx="376083" cy="188042"/>
          </a:xfrm>
          <a:prstGeom prst="rect">
            <a:avLst/>
          </a:prstGeom>
          <a:gradFill rotWithShape="1">
            <a:gsLst>
              <a:gs pos="0">
                <a:srgbClr val="B2B2B2"/>
              </a:gs>
              <a:gs pos="50000">
                <a:srgbClr val="FFFFCC"/>
              </a:gs>
              <a:gs pos="100000">
                <a:srgbClr val="B2B2B2"/>
              </a:gs>
            </a:gsLst>
            <a:lin ang="5400000" scaled="1"/>
          </a:gradFill>
          <a:ln w="9525" cap="flat" cmpd="sng" algn="ctr">
            <a:solidFill>
              <a:schemeClr val="tx1"/>
            </a:solidFill>
            <a:prstDash val="solid"/>
            <a:round/>
            <a:headEnd type="none" w="med" len="med"/>
            <a:tailEnd type="none" w="med" len="med"/>
          </a:ln>
          <a:effectLst/>
        </p:spPr>
        <p:txBody>
          <a:bodyPr vert="horz" wrap="none" lIns="94021" tIns="48891" rIns="94021" bIns="48891" numCol="1" rtlCol="0" anchor="ctr" anchorCtr="0" compatLnSpc="1">
            <a:prstTxWarp prst="textNoShape">
              <a:avLst/>
            </a:prstTxWarp>
          </a:bodyPr>
          <a:lstStyle/>
          <a:p>
            <a:pPr defTabSz="955274" eaLnBrk="0" fontAlgn="base" hangingPunct="0">
              <a:spcBef>
                <a:spcPct val="0"/>
              </a:spcBef>
              <a:spcAft>
                <a:spcPct val="0"/>
              </a:spcAft>
            </a:pPr>
            <a:endParaRPr lang="ru-RU" sz="1880">
              <a:latin typeface="Arial" charset="0"/>
            </a:endParaRPr>
          </a:p>
        </p:txBody>
      </p:sp>
      <p:sp>
        <p:nvSpPr>
          <p:cNvPr id="59" name="Прямоугольник 58"/>
          <p:cNvSpPr/>
          <p:nvPr/>
        </p:nvSpPr>
        <p:spPr bwMode="auto">
          <a:xfrm>
            <a:off x="8364867" y="6039795"/>
            <a:ext cx="376083" cy="188042"/>
          </a:xfrm>
          <a:prstGeom prst="rect">
            <a:avLst/>
          </a:prstGeom>
          <a:gradFill rotWithShape="1">
            <a:gsLst>
              <a:gs pos="0">
                <a:srgbClr val="B2B2B2"/>
              </a:gs>
              <a:gs pos="50000">
                <a:srgbClr val="FFFFCC"/>
              </a:gs>
              <a:gs pos="100000">
                <a:srgbClr val="B2B2B2"/>
              </a:gs>
            </a:gsLst>
            <a:lin ang="5400000" scaled="1"/>
          </a:gradFill>
          <a:ln w="9525" cap="flat" cmpd="sng" algn="ctr">
            <a:solidFill>
              <a:schemeClr val="tx1"/>
            </a:solidFill>
            <a:prstDash val="solid"/>
            <a:round/>
            <a:headEnd type="none" w="med" len="med"/>
            <a:tailEnd type="none" w="med" len="med"/>
          </a:ln>
          <a:effectLst/>
        </p:spPr>
        <p:txBody>
          <a:bodyPr vert="horz" wrap="none" lIns="94021" tIns="48891" rIns="94021" bIns="48891" numCol="1" rtlCol="0" anchor="ctr" anchorCtr="0" compatLnSpc="1">
            <a:prstTxWarp prst="textNoShape">
              <a:avLst/>
            </a:prstTxWarp>
          </a:bodyPr>
          <a:lstStyle/>
          <a:p>
            <a:pPr defTabSz="955274" eaLnBrk="0" fontAlgn="base" hangingPunct="0">
              <a:spcBef>
                <a:spcPct val="0"/>
              </a:spcBef>
              <a:spcAft>
                <a:spcPct val="0"/>
              </a:spcAft>
            </a:pPr>
            <a:endParaRPr lang="ru-RU" sz="1880">
              <a:latin typeface="Arial" charset="0"/>
            </a:endParaRPr>
          </a:p>
        </p:txBody>
      </p:sp>
      <p:sp>
        <p:nvSpPr>
          <p:cNvPr id="60" name="Прямоугольник 59"/>
          <p:cNvSpPr/>
          <p:nvPr/>
        </p:nvSpPr>
        <p:spPr bwMode="auto">
          <a:xfrm>
            <a:off x="9267467" y="6039795"/>
            <a:ext cx="376083" cy="188042"/>
          </a:xfrm>
          <a:prstGeom prst="rect">
            <a:avLst/>
          </a:prstGeom>
          <a:gradFill rotWithShape="1">
            <a:gsLst>
              <a:gs pos="0">
                <a:srgbClr val="B2B2B2"/>
              </a:gs>
              <a:gs pos="50000">
                <a:srgbClr val="FFFFCC"/>
              </a:gs>
              <a:gs pos="100000">
                <a:srgbClr val="B2B2B2"/>
              </a:gs>
            </a:gsLst>
            <a:lin ang="5400000" scaled="1"/>
          </a:gradFill>
          <a:ln w="9525" cap="flat" cmpd="sng" algn="ctr">
            <a:solidFill>
              <a:schemeClr val="tx1"/>
            </a:solidFill>
            <a:prstDash val="solid"/>
            <a:round/>
            <a:headEnd type="none" w="med" len="med"/>
            <a:tailEnd type="none" w="med" len="med"/>
          </a:ln>
          <a:effectLst/>
        </p:spPr>
        <p:txBody>
          <a:bodyPr vert="horz" wrap="none" lIns="94021" tIns="48891" rIns="94021" bIns="48891" numCol="1" rtlCol="0" anchor="ctr" anchorCtr="0" compatLnSpc="1">
            <a:prstTxWarp prst="textNoShape">
              <a:avLst/>
            </a:prstTxWarp>
          </a:bodyPr>
          <a:lstStyle/>
          <a:p>
            <a:pPr defTabSz="955274" eaLnBrk="0" fontAlgn="base" hangingPunct="0">
              <a:spcBef>
                <a:spcPct val="0"/>
              </a:spcBef>
              <a:spcAft>
                <a:spcPct val="0"/>
              </a:spcAft>
            </a:pPr>
            <a:endParaRPr lang="ru-RU" sz="1880">
              <a:latin typeface="Arial" charset="0"/>
            </a:endParaRPr>
          </a:p>
        </p:txBody>
      </p:sp>
      <p:sp>
        <p:nvSpPr>
          <p:cNvPr id="61" name="Прямоугольник 60"/>
          <p:cNvSpPr/>
          <p:nvPr/>
        </p:nvSpPr>
        <p:spPr bwMode="auto">
          <a:xfrm>
            <a:off x="9718767" y="6039795"/>
            <a:ext cx="376083" cy="188042"/>
          </a:xfrm>
          <a:prstGeom prst="rect">
            <a:avLst/>
          </a:prstGeom>
          <a:gradFill rotWithShape="1">
            <a:gsLst>
              <a:gs pos="0">
                <a:srgbClr val="B2B2B2"/>
              </a:gs>
              <a:gs pos="50000">
                <a:srgbClr val="FFFFCC"/>
              </a:gs>
              <a:gs pos="100000">
                <a:srgbClr val="B2B2B2"/>
              </a:gs>
            </a:gsLst>
            <a:lin ang="5400000" scaled="1"/>
          </a:gradFill>
          <a:ln w="9525" cap="flat" cmpd="sng" algn="ctr">
            <a:solidFill>
              <a:schemeClr val="tx1"/>
            </a:solidFill>
            <a:prstDash val="solid"/>
            <a:round/>
            <a:headEnd type="none" w="med" len="med"/>
            <a:tailEnd type="none" w="med" len="med"/>
          </a:ln>
          <a:effectLst/>
        </p:spPr>
        <p:txBody>
          <a:bodyPr vert="horz" wrap="none" lIns="94021" tIns="48891" rIns="94021" bIns="48891" numCol="1" rtlCol="0" anchor="ctr" anchorCtr="0" compatLnSpc="1">
            <a:prstTxWarp prst="textNoShape">
              <a:avLst/>
            </a:prstTxWarp>
          </a:bodyPr>
          <a:lstStyle/>
          <a:p>
            <a:pPr defTabSz="955274" eaLnBrk="0" fontAlgn="base" hangingPunct="0">
              <a:spcBef>
                <a:spcPct val="0"/>
              </a:spcBef>
              <a:spcAft>
                <a:spcPct val="0"/>
              </a:spcAft>
            </a:pPr>
            <a:endParaRPr lang="ru-RU" sz="1880">
              <a:latin typeface="Arial" charset="0"/>
            </a:endParaRPr>
          </a:p>
        </p:txBody>
      </p:sp>
      <p:sp>
        <p:nvSpPr>
          <p:cNvPr id="62" name="Прямоугольник 61"/>
          <p:cNvSpPr/>
          <p:nvPr/>
        </p:nvSpPr>
        <p:spPr bwMode="auto">
          <a:xfrm>
            <a:off x="8364867" y="6303053"/>
            <a:ext cx="376083" cy="188042"/>
          </a:xfrm>
          <a:prstGeom prst="rect">
            <a:avLst/>
          </a:prstGeom>
          <a:gradFill rotWithShape="1">
            <a:gsLst>
              <a:gs pos="0">
                <a:srgbClr val="B2B2B2"/>
              </a:gs>
              <a:gs pos="50000">
                <a:srgbClr val="FFFFCC"/>
              </a:gs>
              <a:gs pos="100000">
                <a:srgbClr val="B2B2B2"/>
              </a:gs>
            </a:gsLst>
            <a:lin ang="5400000" scaled="1"/>
          </a:gradFill>
          <a:ln w="9525" cap="flat" cmpd="sng" algn="ctr">
            <a:solidFill>
              <a:schemeClr val="tx1"/>
            </a:solidFill>
            <a:prstDash val="solid"/>
            <a:round/>
            <a:headEnd type="none" w="med" len="med"/>
            <a:tailEnd type="none" w="med" len="med"/>
          </a:ln>
          <a:effectLst/>
        </p:spPr>
        <p:txBody>
          <a:bodyPr vert="horz" wrap="none" lIns="94021" tIns="48891" rIns="94021" bIns="48891" numCol="1" rtlCol="0" anchor="ctr" anchorCtr="0" compatLnSpc="1">
            <a:prstTxWarp prst="textNoShape">
              <a:avLst/>
            </a:prstTxWarp>
          </a:bodyPr>
          <a:lstStyle/>
          <a:p>
            <a:pPr defTabSz="955274" eaLnBrk="0" fontAlgn="base" hangingPunct="0">
              <a:spcBef>
                <a:spcPct val="0"/>
              </a:spcBef>
              <a:spcAft>
                <a:spcPct val="0"/>
              </a:spcAft>
            </a:pPr>
            <a:endParaRPr lang="ru-RU" sz="1880">
              <a:latin typeface="Arial" charset="0"/>
            </a:endParaRPr>
          </a:p>
        </p:txBody>
      </p:sp>
      <p:sp>
        <p:nvSpPr>
          <p:cNvPr id="63" name="Прямоугольник 62"/>
          <p:cNvSpPr/>
          <p:nvPr/>
        </p:nvSpPr>
        <p:spPr bwMode="auto">
          <a:xfrm>
            <a:off x="8371813" y="6566311"/>
            <a:ext cx="376083" cy="188042"/>
          </a:xfrm>
          <a:prstGeom prst="rect">
            <a:avLst/>
          </a:prstGeom>
          <a:gradFill rotWithShape="1">
            <a:gsLst>
              <a:gs pos="0">
                <a:srgbClr val="B2B2B2"/>
              </a:gs>
              <a:gs pos="50000">
                <a:srgbClr val="FFFFCC"/>
              </a:gs>
              <a:gs pos="100000">
                <a:srgbClr val="B2B2B2"/>
              </a:gs>
            </a:gsLst>
            <a:lin ang="5400000" scaled="1"/>
          </a:gradFill>
          <a:ln w="9525" cap="flat" cmpd="sng" algn="ctr">
            <a:solidFill>
              <a:schemeClr val="tx1"/>
            </a:solidFill>
            <a:prstDash val="solid"/>
            <a:round/>
            <a:headEnd type="none" w="med" len="med"/>
            <a:tailEnd type="none" w="med" len="med"/>
          </a:ln>
          <a:effectLst/>
        </p:spPr>
        <p:txBody>
          <a:bodyPr vert="horz" wrap="none" lIns="94021" tIns="48891" rIns="94021" bIns="48891" numCol="1" rtlCol="0" anchor="ctr" anchorCtr="0" compatLnSpc="1">
            <a:prstTxWarp prst="textNoShape">
              <a:avLst/>
            </a:prstTxWarp>
          </a:bodyPr>
          <a:lstStyle/>
          <a:p>
            <a:pPr defTabSz="955274" eaLnBrk="0" fontAlgn="base" hangingPunct="0">
              <a:spcBef>
                <a:spcPct val="0"/>
              </a:spcBef>
              <a:spcAft>
                <a:spcPct val="0"/>
              </a:spcAft>
            </a:pPr>
            <a:endParaRPr lang="ru-RU" sz="1880">
              <a:latin typeface="Arial" charset="0"/>
            </a:endParaRPr>
          </a:p>
        </p:txBody>
      </p:sp>
      <p:sp>
        <p:nvSpPr>
          <p:cNvPr id="64" name="Прямоугольник 63"/>
          <p:cNvSpPr/>
          <p:nvPr/>
        </p:nvSpPr>
        <p:spPr bwMode="auto">
          <a:xfrm>
            <a:off x="8364867" y="6829570"/>
            <a:ext cx="376083" cy="188042"/>
          </a:xfrm>
          <a:prstGeom prst="rect">
            <a:avLst/>
          </a:prstGeom>
          <a:gradFill rotWithShape="1">
            <a:gsLst>
              <a:gs pos="0">
                <a:srgbClr val="B2B2B2"/>
              </a:gs>
              <a:gs pos="50000">
                <a:srgbClr val="FFFFCC"/>
              </a:gs>
              <a:gs pos="100000">
                <a:srgbClr val="B2B2B2"/>
              </a:gs>
            </a:gsLst>
            <a:lin ang="5400000" scaled="1"/>
          </a:gradFill>
          <a:ln w="9525" cap="flat" cmpd="sng" algn="ctr">
            <a:solidFill>
              <a:schemeClr val="tx1"/>
            </a:solidFill>
            <a:prstDash val="solid"/>
            <a:round/>
            <a:headEnd type="none" w="med" len="med"/>
            <a:tailEnd type="none" w="med" len="med"/>
          </a:ln>
          <a:effectLst/>
        </p:spPr>
        <p:txBody>
          <a:bodyPr vert="horz" wrap="none" lIns="94021" tIns="48891" rIns="94021" bIns="48891" numCol="1" rtlCol="0" anchor="ctr" anchorCtr="0" compatLnSpc="1">
            <a:prstTxWarp prst="textNoShape">
              <a:avLst/>
            </a:prstTxWarp>
          </a:bodyPr>
          <a:lstStyle/>
          <a:p>
            <a:pPr defTabSz="955274" eaLnBrk="0" fontAlgn="base" hangingPunct="0">
              <a:spcBef>
                <a:spcPct val="0"/>
              </a:spcBef>
              <a:spcAft>
                <a:spcPct val="0"/>
              </a:spcAft>
            </a:pPr>
            <a:endParaRPr lang="ru-RU" sz="1880">
              <a:latin typeface="Arial" charset="0"/>
            </a:endParaRPr>
          </a:p>
        </p:txBody>
      </p:sp>
      <p:sp>
        <p:nvSpPr>
          <p:cNvPr id="65" name="Прямоугольник 64"/>
          <p:cNvSpPr/>
          <p:nvPr/>
        </p:nvSpPr>
        <p:spPr bwMode="auto">
          <a:xfrm>
            <a:off x="9267467" y="5776536"/>
            <a:ext cx="376083" cy="188042"/>
          </a:xfrm>
          <a:prstGeom prst="rect">
            <a:avLst/>
          </a:prstGeom>
          <a:gradFill rotWithShape="1">
            <a:gsLst>
              <a:gs pos="0">
                <a:srgbClr val="B2B2B2"/>
              </a:gs>
              <a:gs pos="50000">
                <a:srgbClr val="FFFFCC"/>
              </a:gs>
              <a:gs pos="100000">
                <a:srgbClr val="B2B2B2"/>
              </a:gs>
            </a:gsLst>
            <a:lin ang="5400000" scaled="1"/>
          </a:gradFill>
          <a:ln w="9525" cap="flat" cmpd="sng" algn="ctr">
            <a:solidFill>
              <a:schemeClr val="tx1"/>
            </a:solidFill>
            <a:prstDash val="solid"/>
            <a:round/>
            <a:headEnd type="none" w="med" len="med"/>
            <a:tailEnd type="none" w="med" len="med"/>
          </a:ln>
          <a:effectLst/>
        </p:spPr>
        <p:txBody>
          <a:bodyPr vert="horz" wrap="none" lIns="94021" tIns="48891" rIns="94021" bIns="48891" numCol="1" rtlCol="0" anchor="ctr" anchorCtr="0" compatLnSpc="1">
            <a:prstTxWarp prst="textNoShape">
              <a:avLst/>
            </a:prstTxWarp>
          </a:bodyPr>
          <a:lstStyle/>
          <a:p>
            <a:pPr defTabSz="955274" eaLnBrk="0" fontAlgn="base" hangingPunct="0">
              <a:spcBef>
                <a:spcPct val="0"/>
              </a:spcBef>
              <a:spcAft>
                <a:spcPct val="0"/>
              </a:spcAft>
            </a:pPr>
            <a:endParaRPr lang="ru-RU" sz="1880">
              <a:latin typeface="Arial" charset="0"/>
            </a:endParaRPr>
          </a:p>
        </p:txBody>
      </p:sp>
      <p:sp>
        <p:nvSpPr>
          <p:cNvPr id="66" name="Прямоугольник 65"/>
          <p:cNvSpPr/>
          <p:nvPr/>
        </p:nvSpPr>
        <p:spPr bwMode="auto">
          <a:xfrm>
            <a:off x="9718767" y="5776536"/>
            <a:ext cx="376083" cy="188042"/>
          </a:xfrm>
          <a:prstGeom prst="rect">
            <a:avLst/>
          </a:prstGeom>
          <a:gradFill rotWithShape="1">
            <a:gsLst>
              <a:gs pos="0">
                <a:srgbClr val="B2B2B2"/>
              </a:gs>
              <a:gs pos="50000">
                <a:srgbClr val="FFFFCC"/>
              </a:gs>
              <a:gs pos="100000">
                <a:srgbClr val="B2B2B2"/>
              </a:gs>
            </a:gsLst>
            <a:lin ang="5400000" scaled="1"/>
          </a:gradFill>
          <a:ln w="9525" cap="flat" cmpd="sng" algn="ctr">
            <a:solidFill>
              <a:schemeClr val="tx1"/>
            </a:solidFill>
            <a:prstDash val="solid"/>
            <a:round/>
            <a:headEnd type="none" w="med" len="med"/>
            <a:tailEnd type="none" w="med" len="med"/>
          </a:ln>
          <a:effectLst/>
        </p:spPr>
        <p:txBody>
          <a:bodyPr vert="horz" wrap="none" lIns="94021" tIns="48891" rIns="94021" bIns="48891" numCol="1" rtlCol="0" anchor="ctr" anchorCtr="0" compatLnSpc="1">
            <a:prstTxWarp prst="textNoShape">
              <a:avLst/>
            </a:prstTxWarp>
          </a:bodyPr>
          <a:lstStyle/>
          <a:p>
            <a:pPr defTabSz="955274" eaLnBrk="0" fontAlgn="base" hangingPunct="0">
              <a:spcBef>
                <a:spcPct val="0"/>
              </a:spcBef>
              <a:spcAft>
                <a:spcPct val="0"/>
              </a:spcAft>
            </a:pPr>
            <a:endParaRPr lang="ru-RU" sz="1880">
              <a:latin typeface="Arial" charset="0"/>
            </a:endParaRPr>
          </a:p>
        </p:txBody>
      </p:sp>
      <p:sp>
        <p:nvSpPr>
          <p:cNvPr id="67" name="Прямоугольник 66"/>
          <p:cNvSpPr/>
          <p:nvPr/>
        </p:nvSpPr>
        <p:spPr bwMode="auto">
          <a:xfrm>
            <a:off x="9267467" y="5250020"/>
            <a:ext cx="376083" cy="188042"/>
          </a:xfrm>
          <a:prstGeom prst="rect">
            <a:avLst/>
          </a:prstGeom>
          <a:gradFill rotWithShape="1">
            <a:gsLst>
              <a:gs pos="0">
                <a:srgbClr val="B2B2B2"/>
              </a:gs>
              <a:gs pos="50000">
                <a:srgbClr val="FFFFCC"/>
              </a:gs>
              <a:gs pos="100000">
                <a:srgbClr val="B2B2B2"/>
              </a:gs>
            </a:gsLst>
            <a:lin ang="5400000" scaled="1"/>
          </a:gradFill>
          <a:ln w="9525" cap="flat" cmpd="sng" algn="ctr">
            <a:solidFill>
              <a:schemeClr val="tx1"/>
            </a:solidFill>
            <a:prstDash val="solid"/>
            <a:round/>
            <a:headEnd type="none" w="med" len="med"/>
            <a:tailEnd type="none" w="med" len="med"/>
          </a:ln>
          <a:effectLst/>
        </p:spPr>
        <p:txBody>
          <a:bodyPr vert="horz" wrap="none" lIns="94021" tIns="48891" rIns="94021" bIns="48891" numCol="1" rtlCol="0" anchor="ctr" anchorCtr="0" compatLnSpc="1">
            <a:prstTxWarp prst="textNoShape">
              <a:avLst/>
            </a:prstTxWarp>
          </a:bodyPr>
          <a:lstStyle/>
          <a:p>
            <a:pPr defTabSz="955274" eaLnBrk="0" fontAlgn="base" hangingPunct="0">
              <a:spcBef>
                <a:spcPct val="0"/>
              </a:spcBef>
              <a:spcAft>
                <a:spcPct val="0"/>
              </a:spcAft>
            </a:pPr>
            <a:endParaRPr lang="ru-RU" sz="1880">
              <a:latin typeface="Arial" charset="0"/>
            </a:endParaRPr>
          </a:p>
        </p:txBody>
      </p:sp>
      <p:sp>
        <p:nvSpPr>
          <p:cNvPr id="68" name="Управляющая кнопка: настраиваемая 67">
            <a:hlinkClick r:id="" action="ppaction://noaction" highlightClick="1"/>
          </p:cNvPr>
          <p:cNvSpPr/>
          <p:nvPr/>
        </p:nvSpPr>
        <p:spPr bwMode="auto">
          <a:xfrm>
            <a:off x="468278" y="2378818"/>
            <a:ext cx="1883722" cy="338475"/>
          </a:xfrm>
          <a:prstGeom prst="actionButtonBlank">
            <a:avLst/>
          </a:prstGeom>
          <a:gradFill rotWithShape="1">
            <a:gsLst>
              <a:gs pos="0">
                <a:srgbClr val="B2B2B2"/>
              </a:gs>
              <a:gs pos="50000">
                <a:srgbClr val="FFFFCC"/>
              </a:gs>
              <a:gs pos="100000">
                <a:srgbClr val="B2B2B2"/>
              </a:gs>
            </a:gsLst>
            <a:lin ang="5400000" scaled="1"/>
          </a:gradFill>
          <a:ln w="9525" cap="flat" cmpd="sng" algn="ctr">
            <a:solidFill>
              <a:schemeClr val="tx1"/>
            </a:solidFill>
            <a:prstDash val="solid"/>
            <a:round/>
            <a:headEnd type="none" w="med" len="med"/>
            <a:tailEnd type="none" w="med" len="med"/>
          </a:ln>
          <a:effectLst/>
        </p:spPr>
        <p:txBody>
          <a:bodyPr vert="horz" wrap="none" lIns="94021" tIns="48891" rIns="94021" bIns="48891" numCol="1" rtlCol="0" anchor="ctr" anchorCtr="0" compatLnSpc="1">
            <a:prstTxWarp prst="textNoShape">
              <a:avLst/>
            </a:prstTxWarp>
          </a:bodyPr>
          <a:lstStyle/>
          <a:p>
            <a:pPr defTabSz="955274" eaLnBrk="0" fontAlgn="base" hangingPunct="0">
              <a:spcBef>
                <a:spcPct val="0"/>
              </a:spcBef>
              <a:spcAft>
                <a:spcPct val="0"/>
              </a:spcAft>
            </a:pPr>
            <a:r>
              <a:rPr lang="ru-RU" sz="1880" i="1" dirty="0">
                <a:solidFill>
                  <a:srgbClr val="0000FF"/>
                </a:solidFill>
                <a:latin typeface="Arial" charset="0"/>
              </a:rPr>
              <a:t>Поле для чата</a:t>
            </a:r>
          </a:p>
        </p:txBody>
      </p:sp>
      <p:sp>
        <p:nvSpPr>
          <p:cNvPr id="69" name="Управляющая кнопка: настраиваемая 68">
            <a:hlinkClick r:id="" action="ppaction://noaction" highlightClick="1"/>
          </p:cNvPr>
          <p:cNvSpPr/>
          <p:nvPr/>
        </p:nvSpPr>
        <p:spPr bwMode="auto">
          <a:xfrm>
            <a:off x="2848841" y="2435353"/>
            <a:ext cx="3572639" cy="338475"/>
          </a:xfrm>
          <a:prstGeom prst="actionButtonBlank">
            <a:avLst/>
          </a:prstGeom>
          <a:gradFill rotWithShape="1">
            <a:gsLst>
              <a:gs pos="0">
                <a:srgbClr val="B2B2B2"/>
              </a:gs>
              <a:gs pos="50000">
                <a:srgbClr val="FFFFCC"/>
              </a:gs>
              <a:gs pos="100000">
                <a:srgbClr val="B2B2B2"/>
              </a:gs>
            </a:gsLst>
            <a:lin ang="5400000" scaled="1"/>
          </a:gradFill>
          <a:ln w="9525" cap="flat" cmpd="sng" algn="ctr">
            <a:solidFill>
              <a:schemeClr val="tx1"/>
            </a:solidFill>
            <a:prstDash val="solid"/>
            <a:round/>
            <a:headEnd type="none" w="med" len="med"/>
            <a:tailEnd type="none" w="med" len="med"/>
          </a:ln>
          <a:effectLst/>
        </p:spPr>
        <p:txBody>
          <a:bodyPr vert="horz" wrap="none" lIns="94021" tIns="48891" rIns="94021" bIns="48891" numCol="1" rtlCol="0" anchor="ctr" anchorCtr="0" compatLnSpc="1">
            <a:prstTxWarp prst="textNoShape">
              <a:avLst/>
            </a:prstTxWarp>
          </a:bodyPr>
          <a:lstStyle/>
          <a:p>
            <a:pPr defTabSz="955274" eaLnBrk="0" fontAlgn="base" hangingPunct="0">
              <a:spcBef>
                <a:spcPct val="0"/>
              </a:spcBef>
              <a:spcAft>
                <a:spcPct val="0"/>
              </a:spcAft>
            </a:pPr>
            <a:r>
              <a:rPr lang="ru-RU" sz="1880" i="1" dirty="0">
                <a:solidFill>
                  <a:srgbClr val="0000FF"/>
                </a:solidFill>
                <a:latin typeface="Arial" charset="0"/>
              </a:rPr>
              <a:t>Поле для выполнения задания</a:t>
            </a:r>
          </a:p>
        </p:txBody>
      </p:sp>
      <p:cxnSp>
        <p:nvCxnSpPr>
          <p:cNvPr id="71" name="Прямая со стрелкой 70"/>
          <p:cNvCxnSpPr/>
          <p:nvPr/>
        </p:nvCxnSpPr>
        <p:spPr>
          <a:xfrm>
            <a:off x="10451039" y="2880694"/>
            <a:ext cx="0" cy="252000"/>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sp>
        <p:nvSpPr>
          <p:cNvPr id="72" name="Прямоугольник 71"/>
          <p:cNvSpPr/>
          <p:nvPr/>
        </p:nvSpPr>
        <p:spPr bwMode="auto">
          <a:xfrm>
            <a:off x="10119518" y="3146467"/>
            <a:ext cx="699602" cy="260066"/>
          </a:xfrm>
          <a:prstGeom prst="rect">
            <a:avLst/>
          </a:prstGeom>
          <a:noFill/>
          <a:ln w="9525" cap="flat" cmpd="sng" algn="ctr">
            <a:solidFill>
              <a:schemeClr val="tx1"/>
            </a:solidFill>
            <a:prstDash val="solid"/>
            <a:round/>
            <a:headEnd type="none" w="med" len="med"/>
            <a:tailEnd type="none" w="med" len="med"/>
          </a:ln>
          <a:effectLst/>
        </p:spPr>
        <p:txBody>
          <a:bodyPr vert="horz" wrap="none" lIns="94021" tIns="48891" rIns="94021" bIns="48891" numCol="1" rtlCol="0" anchor="ctr" anchorCtr="0" compatLnSpc="1">
            <a:prstTxWarp prst="textNoShape">
              <a:avLst/>
            </a:prstTxWarp>
          </a:bodyPr>
          <a:lstStyle/>
          <a:p>
            <a:pPr defTabSz="955274" eaLnBrk="0" fontAlgn="base" hangingPunct="0">
              <a:spcBef>
                <a:spcPct val="0"/>
              </a:spcBef>
              <a:spcAft>
                <a:spcPct val="0"/>
              </a:spcAft>
            </a:pPr>
            <a:r>
              <a:rPr lang="ru-RU" sz="1880" dirty="0" smtClean="0">
                <a:latin typeface="Arial" charset="0"/>
              </a:rPr>
              <a:t>к 67</a:t>
            </a:r>
            <a:endParaRPr lang="ru-RU" sz="1880" dirty="0">
              <a:latin typeface="Arial" charset="0"/>
            </a:endParaRPr>
          </a:p>
        </p:txBody>
      </p:sp>
      <p:sp>
        <p:nvSpPr>
          <p:cNvPr id="73" name="Прямоугольник 72"/>
          <p:cNvSpPr/>
          <p:nvPr/>
        </p:nvSpPr>
        <p:spPr bwMode="auto">
          <a:xfrm>
            <a:off x="7777604" y="1497553"/>
            <a:ext cx="4032448" cy="337710"/>
          </a:xfrm>
          <a:prstGeom prst="rect">
            <a:avLst/>
          </a:prstGeom>
          <a:solidFill>
            <a:schemeClr val="tx2">
              <a:lumMod val="75000"/>
            </a:schemeClr>
          </a:solidFill>
          <a:ln w="9525" cap="flat" cmpd="sng" algn="ctr">
            <a:solidFill>
              <a:schemeClr val="tx1"/>
            </a:solidFill>
            <a:prstDash val="solid"/>
            <a:round/>
            <a:headEnd type="none" w="med" len="med"/>
            <a:tailEnd type="none" w="med" len="med"/>
          </a:ln>
          <a:effectLst/>
        </p:spPr>
        <p:txBody>
          <a:bodyPr vert="horz" wrap="none" lIns="94021" tIns="48891" rIns="94021" bIns="48891" numCol="1" rtlCol="0" anchor="ctr" anchorCtr="0" compatLnSpc="1">
            <a:prstTxWarp prst="textNoShape">
              <a:avLst/>
            </a:prstTxWarp>
          </a:bodyPr>
          <a:lstStyle/>
          <a:p>
            <a:pPr algn="ctr" defTabSz="955274" eaLnBrk="0" fontAlgn="base" hangingPunct="0">
              <a:spcBef>
                <a:spcPct val="0"/>
              </a:spcBef>
              <a:spcAft>
                <a:spcPct val="0"/>
              </a:spcAft>
            </a:pPr>
            <a:r>
              <a:rPr lang="ru-RU" sz="1880" b="1" dirty="0" smtClean="0">
                <a:solidFill>
                  <a:schemeClr val="bg2"/>
                </a:solidFill>
                <a:latin typeface="Arial" charset="0"/>
              </a:rPr>
              <a:t>Все реплики пронумерованы</a:t>
            </a:r>
            <a:endParaRPr lang="ru-RU" sz="1880" b="1" dirty="0">
              <a:solidFill>
                <a:schemeClr val="bg2"/>
              </a:solidFill>
              <a:latin typeface="Arial" charset="0"/>
            </a:endParaRPr>
          </a:p>
        </p:txBody>
      </p:sp>
    </p:spTree>
    <p:extLst>
      <p:ext uri="{BB962C8B-B14F-4D97-AF65-F5344CB8AC3E}">
        <p14:creationId xmlns:p14="http://schemas.microsoft.com/office/powerpoint/2010/main" val="1780714147"/>
      </p:ext>
    </p:extLst>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t>Ссылки на примеры заданий</a:t>
            </a:r>
            <a:endParaRPr lang="ru-RU" dirty="0"/>
          </a:p>
        </p:txBody>
      </p:sp>
      <p:sp>
        <p:nvSpPr>
          <p:cNvPr id="4" name="Содержимое 3"/>
          <p:cNvSpPr>
            <a:spLocks noGrp="1"/>
          </p:cNvSpPr>
          <p:nvPr>
            <p:ph idx="1"/>
          </p:nvPr>
        </p:nvSpPr>
        <p:spPr>
          <a:xfrm>
            <a:off x="594044" y="1671693"/>
            <a:ext cx="10692765" cy="1334437"/>
          </a:xfrm>
          <a:prstGeom prst="roundRect">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tIns="36000" rtlCol="0" anchor="ctr">
            <a:normAutofit lnSpcReduction="10000"/>
          </a:bodyPr>
          <a:lstStyle/>
          <a:p>
            <a:endParaRPr lang="ru-RU" sz="1600" dirty="0" smtClean="0">
              <a:solidFill>
                <a:schemeClr val="tx2">
                  <a:lumMod val="50000"/>
                </a:schemeClr>
              </a:solidFill>
            </a:endParaRPr>
          </a:p>
          <a:p>
            <a:endParaRPr lang="ru-RU" sz="1600" dirty="0" smtClean="0">
              <a:solidFill>
                <a:schemeClr val="tx2">
                  <a:lumMod val="50000"/>
                </a:schemeClr>
              </a:solidFill>
            </a:endParaRPr>
          </a:p>
          <a:p>
            <a:r>
              <a:rPr lang="ru-RU" sz="3200" dirty="0" smtClean="0">
                <a:solidFill>
                  <a:schemeClr val="tx2">
                    <a:lumMod val="50000"/>
                  </a:schemeClr>
                </a:solidFill>
              </a:rPr>
              <a:t>Исследование </a:t>
            </a:r>
            <a:r>
              <a:rPr lang="en-US" sz="3200" dirty="0" smtClean="0">
                <a:solidFill>
                  <a:schemeClr val="tx2">
                    <a:lumMod val="50000"/>
                  </a:schemeClr>
                </a:solidFill>
              </a:rPr>
              <a:t>PISA </a:t>
            </a:r>
            <a:r>
              <a:rPr lang="ru-RU" sz="3200" dirty="0" smtClean="0">
                <a:solidFill>
                  <a:schemeClr val="tx2">
                    <a:lumMod val="50000"/>
                  </a:schemeClr>
                </a:solidFill>
              </a:rPr>
              <a:t> – </a:t>
            </a:r>
            <a:r>
              <a:rPr lang="en-US" sz="3200" dirty="0" smtClean="0">
                <a:solidFill>
                  <a:schemeClr val="tx2">
                    <a:lumMod val="50000"/>
                  </a:schemeClr>
                </a:solidFill>
              </a:rPr>
              <a:t> http://www.oecd.org/pisa/test/</a:t>
            </a:r>
            <a:endParaRPr lang="ru-RU" sz="3200" dirty="0" smtClean="0">
              <a:solidFill>
                <a:schemeClr val="tx2">
                  <a:lumMod val="50000"/>
                </a:schemeClr>
              </a:solidFill>
            </a:endParaRPr>
          </a:p>
          <a:p>
            <a:endParaRPr lang="ru-RU" sz="1600" dirty="0" smtClean="0">
              <a:solidFill>
                <a:schemeClr val="tx2">
                  <a:lumMod val="50000"/>
                </a:schemeClr>
              </a:solidFill>
              <a:hlinkClick r:id="rId2"/>
            </a:endParaRPr>
          </a:p>
          <a:p>
            <a:endParaRPr lang="ru-RU" sz="1600" dirty="0">
              <a:solidFill>
                <a:schemeClr val="tx2">
                  <a:lumMod val="50000"/>
                </a:schemeClr>
              </a:solidFill>
            </a:endParaRPr>
          </a:p>
        </p:txBody>
      </p:sp>
      <p:sp>
        <p:nvSpPr>
          <p:cNvPr id="5" name="Прямоугольник 4"/>
          <p:cNvSpPr/>
          <p:nvPr/>
        </p:nvSpPr>
        <p:spPr>
          <a:xfrm>
            <a:off x="827857" y="3942234"/>
            <a:ext cx="10297144" cy="1569660"/>
          </a:xfrm>
          <a:prstGeom prst="rect">
            <a:avLst/>
          </a:prstGeom>
        </p:spPr>
        <p:txBody>
          <a:bodyPr wrap="square">
            <a:spAutoFit/>
          </a:bodyPr>
          <a:lstStyle/>
          <a:p>
            <a:r>
              <a:rPr lang="ru-RU" sz="3200" b="1" dirty="0" smtClean="0"/>
              <a:t>Измерительные материалы для компьютерного тестирования по финансовой грамотности размещены на сайте ИСРО РАО по адресу: </a:t>
            </a:r>
            <a:r>
              <a:rPr lang="en-US" sz="3200" b="1" u="sng" dirty="0" smtClean="0">
                <a:hlinkClick r:id="rId3"/>
              </a:rPr>
              <a:t>www</a:t>
            </a:r>
            <a:r>
              <a:rPr lang="ru-RU" sz="3200" b="1" u="sng" dirty="0" smtClean="0">
                <a:hlinkClick r:id="rId3"/>
              </a:rPr>
              <a:t>.</a:t>
            </a:r>
            <a:r>
              <a:rPr lang="en-US" sz="3200" b="1" u="sng" dirty="0" smtClean="0">
                <a:hlinkClick r:id="rId3"/>
              </a:rPr>
              <a:t>finance</a:t>
            </a:r>
            <a:r>
              <a:rPr lang="ru-RU" sz="3200" b="1" u="sng" dirty="0" smtClean="0">
                <a:hlinkClick r:id="rId3"/>
              </a:rPr>
              <a:t>.</a:t>
            </a:r>
            <a:r>
              <a:rPr lang="en-US" sz="3200" b="1" u="sng" dirty="0" err="1" smtClean="0">
                <a:hlinkClick r:id="rId3"/>
              </a:rPr>
              <a:t>instrao</a:t>
            </a:r>
            <a:r>
              <a:rPr lang="ru-RU" sz="3200" b="1" u="sng" dirty="0" smtClean="0">
                <a:hlinkClick r:id="rId3"/>
              </a:rPr>
              <a:t>.</a:t>
            </a:r>
            <a:r>
              <a:rPr lang="en-US" sz="3200" b="1" u="sng" dirty="0" err="1" smtClean="0">
                <a:hlinkClick r:id="rId3"/>
              </a:rPr>
              <a:t>ru</a:t>
            </a:r>
            <a:endParaRPr lang="ru-RU" sz="3200"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t>Определение функциональной грамотности</a:t>
            </a:r>
            <a:endParaRPr lang="ru-RU" dirty="0"/>
          </a:p>
        </p:txBody>
      </p:sp>
      <p:sp>
        <p:nvSpPr>
          <p:cNvPr id="3" name="Содержимое 2"/>
          <p:cNvSpPr>
            <a:spLocks noGrp="1"/>
          </p:cNvSpPr>
          <p:nvPr>
            <p:ph idx="1"/>
          </p:nvPr>
        </p:nvSpPr>
        <p:spPr>
          <a:xfrm>
            <a:off x="755850" y="1475894"/>
            <a:ext cx="10530958" cy="4923962"/>
          </a:xfrm>
        </p:spPr>
        <p:txBody>
          <a:bodyPr/>
          <a:lstStyle/>
          <a:p>
            <a:pPr marL="390525" indent="-28575">
              <a:buNone/>
            </a:pPr>
            <a:r>
              <a:rPr lang="ru-RU" sz="2900" dirty="0" smtClean="0"/>
              <a:t>А. А. Леонтьев: «Функционально грамотный человек — это человек, который способен использовать все постоянно приобретаемые в течение жизни знания, умения и навыки для решения максимально широкого диапазона жизненных задач в различных сферах человеческой деятельности, общения и социальных отношений» </a:t>
            </a:r>
            <a:r>
              <a:rPr lang="ru-RU" sz="2900" u="sng" dirty="0" smtClean="0">
                <a:hlinkClick r:id="rId2"/>
              </a:rPr>
              <a:t>[</a:t>
            </a:r>
            <a:r>
              <a:rPr lang="ru-RU" sz="2900" i="1" dirty="0" smtClean="0"/>
              <a:t>Образовательная система «Школа 2100». Педагогика здравого смысла / под ред. А. А. Леонтьева. М.: </a:t>
            </a:r>
            <a:r>
              <a:rPr lang="ru-RU" sz="2900" i="1" dirty="0" err="1" smtClean="0"/>
              <a:t>Баласс</a:t>
            </a:r>
            <a:r>
              <a:rPr lang="ru-RU" sz="2900" i="1" dirty="0" smtClean="0"/>
              <a:t>, 2003. С. 35.</a:t>
            </a:r>
            <a:r>
              <a:rPr lang="ru-RU" sz="2900" i="1" u="sng" dirty="0" smtClean="0">
                <a:hlinkClick r:id="rId2"/>
              </a:rPr>
              <a:t>]</a:t>
            </a:r>
            <a:r>
              <a:rPr lang="ru-RU" sz="2900" i="1" dirty="0" smtClean="0"/>
              <a:t>.</a:t>
            </a:r>
            <a:endParaRPr lang="ru-RU" sz="2900" i="1" dirty="0"/>
          </a:p>
        </p:txBody>
      </p:sp>
    </p:spTree>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descr="E:\rtc_prezent_png\rtc_shapka.png"/>
          <p:cNvPicPr>
            <a:picLocks noChangeAspect="1" noChangeArrowheads="1"/>
          </p:cNvPicPr>
          <p:nvPr/>
        </p:nvPicPr>
        <p:blipFill>
          <a:blip r:embed="rId3" cstate="print"/>
          <a:srcRect/>
          <a:stretch>
            <a:fillRect/>
          </a:stretch>
        </p:blipFill>
        <p:spPr bwMode="auto">
          <a:xfrm>
            <a:off x="-18564" y="-28194"/>
            <a:ext cx="11899414" cy="1640180"/>
          </a:xfrm>
          <a:prstGeom prst="rect">
            <a:avLst/>
          </a:prstGeom>
          <a:noFill/>
          <a:ln w="9525">
            <a:noFill/>
            <a:miter lim="800000"/>
            <a:headEnd/>
            <a:tailEnd/>
          </a:ln>
        </p:spPr>
      </p:pic>
      <p:sp>
        <p:nvSpPr>
          <p:cNvPr id="2" name="Заголовок 1"/>
          <p:cNvSpPr>
            <a:spLocks noGrp="1"/>
          </p:cNvSpPr>
          <p:nvPr>
            <p:ph type="ctrTitle"/>
          </p:nvPr>
        </p:nvSpPr>
        <p:spPr>
          <a:xfrm>
            <a:off x="420780" y="172478"/>
            <a:ext cx="11039290" cy="1403026"/>
          </a:xfrm>
        </p:spPr>
        <p:txBody>
          <a:bodyPr>
            <a:normAutofit fontScale="90000"/>
          </a:bodyPr>
          <a:lstStyle/>
          <a:p>
            <a:pPr algn="l"/>
            <a:r>
              <a:rPr lang="ru-RU" sz="4000" dirty="0" smtClean="0"/>
              <a:t>Ю.А </a:t>
            </a:r>
            <a:r>
              <a:rPr lang="ru-RU" sz="4000" dirty="0" err="1" smtClean="0"/>
              <a:t>Тюменева</a:t>
            </a:r>
            <a:r>
              <a:rPr lang="ru-RU" sz="4000" dirty="0" smtClean="0"/>
              <a:t/>
            </a:r>
            <a:br>
              <a:rPr lang="ru-RU" sz="4000" dirty="0" smtClean="0"/>
            </a:br>
            <a:r>
              <a:rPr lang="ru-RU" sz="4000" dirty="0" smtClean="0"/>
              <a:t> (</a:t>
            </a:r>
            <a:r>
              <a:rPr lang="en-US" sz="4000" dirty="0" smtClean="0"/>
              <a:t>http://www.rtc-edu.ru/trainings/vebinar/434</a:t>
            </a:r>
            <a:r>
              <a:rPr lang="ru-RU" sz="4000" dirty="0" smtClean="0"/>
              <a:t>)</a:t>
            </a:r>
            <a:br>
              <a:rPr lang="ru-RU" sz="4000" dirty="0" smtClean="0"/>
            </a:br>
            <a:endParaRPr lang="ru-RU" sz="3900" dirty="0" smtClean="0">
              <a:solidFill>
                <a:schemeClr val="bg1"/>
              </a:solidFill>
            </a:endParaRPr>
          </a:p>
        </p:txBody>
      </p:sp>
      <p:sp>
        <p:nvSpPr>
          <p:cNvPr id="23556" name="Объект 1"/>
          <p:cNvSpPr txBox="1">
            <a:spLocks/>
          </p:cNvSpPr>
          <p:nvPr/>
        </p:nvSpPr>
        <p:spPr bwMode="auto">
          <a:xfrm>
            <a:off x="1355160" y="1686617"/>
            <a:ext cx="10005903" cy="5119552"/>
          </a:xfrm>
          <a:prstGeom prst="rect">
            <a:avLst/>
          </a:prstGeom>
          <a:noFill/>
          <a:ln w="9525">
            <a:noFill/>
            <a:miter lim="800000"/>
            <a:headEnd/>
            <a:tailEnd/>
          </a:ln>
        </p:spPr>
        <p:txBody>
          <a:bodyPr lIns="108785" tIns="54392" rIns="108785" bIns="54392"/>
          <a:lstStyle/>
          <a:p>
            <a:pPr algn="just">
              <a:spcBef>
                <a:spcPct val="20000"/>
              </a:spcBef>
              <a:buFont typeface="Arial" pitchFamily="34" charset="0"/>
              <a:buNone/>
            </a:pPr>
            <a:endParaRPr lang="ru-RU" sz="3900" dirty="0"/>
          </a:p>
          <a:p>
            <a:pPr algn="just">
              <a:spcBef>
                <a:spcPct val="20000"/>
              </a:spcBef>
              <a:buFont typeface="Arial" pitchFamily="34" charset="0"/>
              <a:buNone/>
            </a:pPr>
            <a:endParaRPr lang="ru-RU" sz="3900" dirty="0"/>
          </a:p>
          <a:p>
            <a:pPr algn="just">
              <a:spcBef>
                <a:spcPct val="20000"/>
              </a:spcBef>
              <a:buFont typeface="Arial" pitchFamily="34" charset="0"/>
              <a:buNone/>
            </a:pPr>
            <a:r>
              <a:rPr lang="ru-RU" sz="3900" dirty="0"/>
              <a:t>Какой эффект оказывает типичность задачи на процесс ее решения?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nodeType="withEffect">
                                  <p:stCondLst>
                                    <p:cond delay="0"/>
                                  </p:stCondLst>
                                  <p:childTnLst>
                                    <p:set>
                                      <p:cBhvr>
                                        <p:cTn id="6" dur="1" fill="hold">
                                          <p:stCondLst>
                                            <p:cond delay="0"/>
                                          </p:stCondLst>
                                        </p:cTn>
                                        <p:tgtEl>
                                          <p:spTgt spid="1027"/>
                                        </p:tgtEl>
                                        <p:attrNameLst>
                                          <p:attrName>style.visibility</p:attrName>
                                        </p:attrNameLst>
                                      </p:cBhvr>
                                      <p:to>
                                        <p:strVal val="visible"/>
                                      </p:to>
                                    </p:set>
                                    <p:anim calcmode="lin" valueType="num">
                                      <p:cBhvr additive="base">
                                        <p:cTn id="7" dur="500" fill="hold"/>
                                        <p:tgtEl>
                                          <p:spTgt spid="1027"/>
                                        </p:tgtEl>
                                        <p:attrNameLst>
                                          <p:attrName>ppt_x</p:attrName>
                                        </p:attrNameLst>
                                      </p:cBhvr>
                                      <p:tavLst>
                                        <p:tav tm="0">
                                          <p:val>
                                            <p:strVal val="#ppt_x"/>
                                          </p:val>
                                        </p:tav>
                                        <p:tav tm="100000">
                                          <p:val>
                                            <p:strVal val="#ppt_x"/>
                                          </p:val>
                                        </p:tav>
                                      </p:tavLst>
                                    </p:anim>
                                    <p:anim calcmode="lin" valueType="num">
                                      <p:cBhvr additive="base">
                                        <p:cTn id="8" dur="500" fill="hold"/>
                                        <p:tgtEl>
                                          <p:spTgt spid="1027"/>
                                        </p:tgtEl>
                                        <p:attrNameLst>
                                          <p:attrName>ppt_y</p:attrName>
                                        </p:attrNameLst>
                                      </p:cBhvr>
                                      <p:tavLst>
                                        <p:tav tm="0">
                                          <p:val>
                                            <p:strVal val="0-#ppt_h/2"/>
                                          </p:val>
                                        </p:tav>
                                        <p:tav tm="100000">
                                          <p:val>
                                            <p:strVal val="#ppt_y"/>
                                          </p:val>
                                        </p:tav>
                                      </p:tavLst>
                                    </p:anim>
                                  </p:childTnLst>
                                </p:cTn>
                              </p:par>
                              <p:par>
                                <p:cTn id="9" presetID="2" presetClass="entr" presetSubtype="1" fill="hold" grpId="0" nodeType="with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500" fill="hold"/>
                                        <p:tgtEl>
                                          <p:spTgt spid="2"/>
                                        </p:tgtEl>
                                        <p:attrNameLst>
                                          <p:attrName>ppt_x</p:attrName>
                                        </p:attrNameLst>
                                      </p:cBhvr>
                                      <p:tavLst>
                                        <p:tav tm="0">
                                          <p:val>
                                            <p:strVal val="#ppt_x"/>
                                          </p:val>
                                        </p:tav>
                                        <p:tav tm="100000">
                                          <p:val>
                                            <p:strVal val="#ppt_x"/>
                                          </p:val>
                                        </p:tav>
                                      </p:tavLst>
                                    </p:anim>
                                    <p:anim calcmode="lin" valueType="num">
                                      <p:cBhvr additive="base">
                                        <p:cTn id="12" dur="500" fill="hold"/>
                                        <p:tgtEl>
                                          <p:spTgt spid="2"/>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descr="E:\rtc_prezent_png\rtc_shapka.png"/>
          <p:cNvPicPr>
            <a:picLocks noChangeAspect="1" noChangeArrowheads="1"/>
          </p:cNvPicPr>
          <p:nvPr/>
        </p:nvPicPr>
        <p:blipFill>
          <a:blip r:embed="rId3" cstate="print"/>
          <a:srcRect/>
          <a:stretch>
            <a:fillRect/>
          </a:stretch>
        </p:blipFill>
        <p:spPr bwMode="auto">
          <a:xfrm>
            <a:off x="-18564" y="-28194"/>
            <a:ext cx="11899414" cy="1640180"/>
          </a:xfrm>
          <a:prstGeom prst="rect">
            <a:avLst/>
          </a:prstGeom>
          <a:noFill/>
          <a:ln w="9525">
            <a:noFill/>
            <a:miter lim="800000"/>
            <a:headEnd/>
            <a:tailEnd/>
          </a:ln>
        </p:spPr>
      </p:pic>
      <p:sp>
        <p:nvSpPr>
          <p:cNvPr id="2" name="Заголовок 1"/>
          <p:cNvSpPr>
            <a:spLocks noGrp="1"/>
          </p:cNvSpPr>
          <p:nvPr>
            <p:ph type="ctrTitle"/>
          </p:nvPr>
        </p:nvSpPr>
        <p:spPr>
          <a:xfrm>
            <a:off x="420780" y="172478"/>
            <a:ext cx="11039290" cy="1403026"/>
          </a:xfrm>
        </p:spPr>
        <p:txBody>
          <a:bodyPr/>
          <a:lstStyle/>
          <a:p>
            <a:pPr algn="l"/>
            <a:r>
              <a:rPr lang="ru-RU" sz="3900" dirty="0" smtClean="0">
                <a:solidFill>
                  <a:schemeClr val="bg1"/>
                </a:solidFill>
              </a:rPr>
              <a:t>Проблема</a:t>
            </a:r>
          </a:p>
        </p:txBody>
      </p:sp>
      <p:sp>
        <p:nvSpPr>
          <p:cNvPr id="25604" name="Объект 1"/>
          <p:cNvSpPr txBox="1">
            <a:spLocks/>
          </p:cNvSpPr>
          <p:nvPr/>
        </p:nvSpPr>
        <p:spPr bwMode="auto">
          <a:xfrm>
            <a:off x="1355165" y="1877336"/>
            <a:ext cx="10166789" cy="4819377"/>
          </a:xfrm>
          <a:prstGeom prst="rect">
            <a:avLst/>
          </a:prstGeom>
          <a:noFill/>
          <a:ln w="9525">
            <a:noFill/>
            <a:miter lim="800000"/>
            <a:headEnd/>
            <a:tailEnd/>
          </a:ln>
        </p:spPr>
        <p:txBody>
          <a:bodyPr lIns="108785" tIns="54392" rIns="108785" bIns="54392"/>
          <a:lstStyle/>
          <a:p>
            <a:pPr algn="just">
              <a:spcBef>
                <a:spcPct val="20000"/>
              </a:spcBef>
              <a:buFont typeface="Arial" pitchFamily="34" charset="0"/>
              <a:buNone/>
            </a:pPr>
            <a:r>
              <a:rPr lang="ru-RU" sz="2900" dirty="0"/>
              <a:t>В ходе школьного обучения текстовые задачи становятся высоко типизированными. Исследования показывают, что требование типичной задачи предвосхищается в момент чтения первого предложения. </a:t>
            </a:r>
          </a:p>
          <a:p>
            <a:pPr algn="just">
              <a:spcBef>
                <a:spcPct val="20000"/>
              </a:spcBef>
              <a:buFont typeface="Arial" pitchFamily="34" charset="0"/>
              <a:buNone/>
            </a:pPr>
            <a:endParaRPr lang="ru-RU" sz="2900" dirty="0"/>
          </a:p>
          <a:p>
            <a:pPr algn="just">
              <a:spcBef>
                <a:spcPct val="20000"/>
              </a:spcBef>
              <a:buFont typeface="Arial" pitchFamily="34" charset="0"/>
              <a:buNone/>
            </a:pPr>
            <a:r>
              <a:rPr lang="ru-RU" sz="2900" dirty="0"/>
              <a:t>Можно ли в этой ситуации ожидать, что текстовые задачи сохраняют свою пригодность как инструмент обучения и оценки умения моделировать?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nodeType="withEffect">
                                  <p:stCondLst>
                                    <p:cond delay="0"/>
                                  </p:stCondLst>
                                  <p:childTnLst>
                                    <p:set>
                                      <p:cBhvr>
                                        <p:cTn id="6" dur="1" fill="hold">
                                          <p:stCondLst>
                                            <p:cond delay="0"/>
                                          </p:stCondLst>
                                        </p:cTn>
                                        <p:tgtEl>
                                          <p:spTgt spid="1027"/>
                                        </p:tgtEl>
                                        <p:attrNameLst>
                                          <p:attrName>style.visibility</p:attrName>
                                        </p:attrNameLst>
                                      </p:cBhvr>
                                      <p:to>
                                        <p:strVal val="visible"/>
                                      </p:to>
                                    </p:set>
                                    <p:anim calcmode="lin" valueType="num">
                                      <p:cBhvr additive="base">
                                        <p:cTn id="7" dur="500" fill="hold"/>
                                        <p:tgtEl>
                                          <p:spTgt spid="1027"/>
                                        </p:tgtEl>
                                        <p:attrNameLst>
                                          <p:attrName>ppt_x</p:attrName>
                                        </p:attrNameLst>
                                      </p:cBhvr>
                                      <p:tavLst>
                                        <p:tav tm="0">
                                          <p:val>
                                            <p:strVal val="#ppt_x"/>
                                          </p:val>
                                        </p:tav>
                                        <p:tav tm="100000">
                                          <p:val>
                                            <p:strVal val="#ppt_x"/>
                                          </p:val>
                                        </p:tav>
                                      </p:tavLst>
                                    </p:anim>
                                    <p:anim calcmode="lin" valueType="num">
                                      <p:cBhvr additive="base">
                                        <p:cTn id="8" dur="500" fill="hold"/>
                                        <p:tgtEl>
                                          <p:spTgt spid="1027"/>
                                        </p:tgtEl>
                                        <p:attrNameLst>
                                          <p:attrName>ppt_y</p:attrName>
                                        </p:attrNameLst>
                                      </p:cBhvr>
                                      <p:tavLst>
                                        <p:tav tm="0">
                                          <p:val>
                                            <p:strVal val="0-#ppt_h/2"/>
                                          </p:val>
                                        </p:tav>
                                        <p:tav tm="100000">
                                          <p:val>
                                            <p:strVal val="#ppt_y"/>
                                          </p:val>
                                        </p:tav>
                                      </p:tavLst>
                                    </p:anim>
                                  </p:childTnLst>
                                </p:cTn>
                              </p:par>
                              <p:par>
                                <p:cTn id="9" presetID="2" presetClass="entr" presetSubtype="1" fill="hold" grpId="0" nodeType="with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500" fill="hold"/>
                                        <p:tgtEl>
                                          <p:spTgt spid="2"/>
                                        </p:tgtEl>
                                        <p:attrNameLst>
                                          <p:attrName>ppt_x</p:attrName>
                                        </p:attrNameLst>
                                      </p:cBhvr>
                                      <p:tavLst>
                                        <p:tav tm="0">
                                          <p:val>
                                            <p:strVal val="#ppt_x"/>
                                          </p:val>
                                        </p:tav>
                                        <p:tav tm="100000">
                                          <p:val>
                                            <p:strVal val="#ppt_x"/>
                                          </p:val>
                                        </p:tav>
                                      </p:tavLst>
                                    </p:anim>
                                    <p:anim calcmode="lin" valueType="num">
                                      <p:cBhvr additive="base">
                                        <p:cTn id="12" dur="500" fill="hold"/>
                                        <p:tgtEl>
                                          <p:spTgt spid="2"/>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descr="E:\rtc_prezent_png\rtc_shapka.png"/>
          <p:cNvPicPr>
            <a:picLocks noChangeAspect="1" noChangeArrowheads="1"/>
          </p:cNvPicPr>
          <p:nvPr/>
        </p:nvPicPr>
        <p:blipFill>
          <a:blip r:embed="rId3" cstate="print"/>
          <a:srcRect/>
          <a:stretch>
            <a:fillRect/>
          </a:stretch>
        </p:blipFill>
        <p:spPr bwMode="auto">
          <a:xfrm>
            <a:off x="-18564" y="-28194"/>
            <a:ext cx="11899414" cy="1640180"/>
          </a:xfrm>
          <a:prstGeom prst="rect">
            <a:avLst/>
          </a:prstGeom>
          <a:noFill/>
          <a:ln w="9525">
            <a:noFill/>
            <a:miter lim="800000"/>
            <a:headEnd/>
            <a:tailEnd/>
          </a:ln>
        </p:spPr>
      </p:pic>
      <p:sp>
        <p:nvSpPr>
          <p:cNvPr id="2" name="Заголовок 1"/>
          <p:cNvSpPr>
            <a:spLocks noGrp="1"/>
          </p:cNvSpPr>
          <p:nvPr>
            <p:ph type="ctrTitle"/>
          </p:nvPr>
        </p:nvSpPr>
        <p:spPr>
          <a:xfrm>
            <a:off x="420780" y="172478"/>
            <a:ext cx="11039290" cy="1403026"/>
          </a:xfrm>
        </p:spPr>
        <p:txBody>
          <a:bodyPr/>
          <a:lstStyle/>
          <a:p>
            <a:pPr algn="l">
              <a:defRPr/>
            </a:pPr>
            <a:r>
              <a:rPr lang="ru-RU" sz="3900" dirty="0" smtClean="0">
                <a:solidFill>
                  <a:schemeClr val="bg1"/>
                </a:solidFill>
              </a:rPr>
              <a:t>Исследовательские вопросы</a:t>
            </a:r>
            <a:r>
              <a:rPr lang="ru-RU" sz="3900" dirty="0" smtClean="0"/>
              <a:t/>
            </a:r>
            <a:br>
              <a:rPr lang="ru-RU" sz="3900" dirty="0" smtClean="0"/>
            </a:br>
            <a:endParaRPr lang="ru-RU" sz="3900" dirty="0" smtClean="0">
              <a:solidFill>
                <a:schemeClr val="bg1"/>
              </a:solidFill>
            </a:endParaRPr>
          </a:p>
        </p:txBody>
      </p:sp>
      <p:sp>
        <p:nvSpPr>
          <p:cNvPr id="26628" name="Объект 1"/>
          <p:cNvSpPr txBox="1">
            <a:spLocks/>
          </p:cNvSpPr>
          <p:nvPr/>
        </p:nvSpPr>
        <p:spPr bwMode="auto">
          <a:xfrm>
            <a:off x="1355160" y="1671692"/>
            <a:ext cx="10525690" cy="4819377"/>
          </a:xfrm>
          <a:prstGeom prst="rect">
            <a:avLst/>
          </a:prstGeom>
          <a:noFill/>
          <a:ln w="9525">
            <a:noFill/>
            <a:miter lim="800000"/>
            <a:headEnd/>
            <a:tailEnd/>
          </a:ln>
        </p:spPr>
        <p:txBody>
          <a:bodyPr lIns="108785" tIns="54392" rIns="108785" bIns="54392"/>
          <a:lstStyle/>
          <a:p>
            <a:pPr algn="just">
              <a:spcBef>
                <a:spcPct val="20000"/>
              </a:spcBef>
              <a:buFont typeface="Arial" pitchFamily="34" charset="0"/>
              <a:buNone/>
            </a:pPr>
            <a:r>
              <a:rPr lang="ru-RU" sz="2900" dirty="0"/>
              <a:t>Как различается процесс решения задач на моделирование при решении </a:t>
            </a:r>
            <a:r>
              <a:rPr lang="ru-RU" sz="2900" u="sng" dirty="0"/>
              <a:t>типичной</a:t>
            </a:r>
            <a:r>
              <a:rPr lang="ru-RU" sz="2900" dirty="0"/>
              <a:t> и аналогичной, но </a:t>
            </a:r>
            <a:r>
              <a:rPr lang="ru-RU" sz="2900" u="sng" dirty="0"/>
              <a:t>нетипичной</a:t>
            </a:r>
            <a:r>
              <a:rPr lang="ru-RU" sz="2900" dirty="0"/>
              <a:t>, задачи?</a:t>
            </a:r>
          </a:p>
          <a:p>
            <a:pPr algn="just">
              <a:spcBef>
                <a:spcPct val="20000"/>
              </a:spcBef>
              <a:buFont typeface="Arial" pitchFamily="34" charset="0"/>
              <a:buNone/>
            </a:pPr>
            <a:r>
              <a:rPr lang="ru-RU" sz="2900" dirty="0"/>
              <a:t> Какие этапы процесса моделирования являются самыми трудными и каковы эти трудности?</a:t>
            </a:r>
          </a:p>
          <a:p>
            <a:pPr algn="just">
              <a:spcBef>
                <a:spcPct val="20000"/>
              </a:spcBef>
              <a:buFont typeface="Arial" pitchFamily="34" charset="0"/>
              <a:buNone/>
            </a:pPr>
            <a:r>
              <a:rPr lang="ru-RU" sz="2900" dirty="0"/>
              <a:t> Каков эффект помощи для прохождения последующих этапов?</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nodeType="withEffect">
                                  <p:stCondLst>
                                    <p:cond delay="0"/>
                                  </p:stCondLst>
                                  <p:childTnLst>
                                    <p:set>
                                      <p:cBhvr>
                                        <p:cTn id="6" dur="1" fill="hold">
                                          <p:stCondLst>
                                            <p:cond delay="0"/>
                                          </p:stCondLst>
                                        </p:cTn>
                                        <p:tgtEl>
                                          <p:spTgt spid="1027"/>
                                        </p:tgtEl>
                                        <p:attrNameLst>
                                          <p:attrName>style.visibility</p:attrName>
                                        </p:attrNameLst>
                                      </p:cBhvr>
                                      <p:to>
                                        <p:strVal val="visible"/>
                                      </p:to>
                                    </p:set>
                                    <p:anim calcmode="lin" valueType="num">
                                      <p:cBhvr additive="base">
                                        <p:cTn id="7" dur="500" fill="hold"/>
                                        <p:tgtEl>
                                          <p:spTgt spid="1027"/>
                                        </p:tgtEl>
                                        <p:attrNameLst>
                                          <p:attrName>ppt_x</p:attrName>
                                        </p:attrNameLst>
                                      </p:cBhvr>
                                      <p:tavLst>
                                        <p:tav tm="0">
                                          <p:val>
                                            <p:strVal val="#ppt_x"/>
                                          </p:val>
                                        </p:tav>
                                        <p:tav tm="100000">
                                          <p:val>
                                            <p:strVal val="#ppt_x"/>
                                          </p:val>
                                        </p:tav>
                                      </p:tavLst>
                                    </p:anim>
                                    <p:anim calcmode="lin" valueType="num">
                                      <p:cBhvr additive="base">
                                        <p:cTn id="8" dur="500" fill="hold"/>
                                        <p:tgtEl>
                                          <p:spTgt spid="1027"/>
                                        </p:tgtEl>
                                        <p:attrNameLst>
                                          <p:attrName>ppt_y</p:attrName>
                                        </p:attrNameLst>
                                      </p:cBhvr>
                                      <p:tavLst>
                                        <p:tav tm="0">
                                          <p:val>
                                            <p:strVal val="0-#ppt_h/2"/>
                                          </p:val>
                                        </p:tav>
                                        <p:tav tm="100000">
                                          <p:val>
                                            <p:strVal val="#ppt_y"/>
                                          </p:val>
                                        </p:tav>
                                      </p:tavLst>
                                    </p:anim>
                                  </p:childTnLst>
                                </p:cTn>
                              </p:par>
                              <p:par>
                                <p:cTn id="9" presetID="2" presetClass="entr" presetSubtype="1" fill="hold" grpId="0" nodeType="with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500" fill="hold"/>
                                        <p:tgtEl>
                                          <p:spTgt spid="2"/>
                                        </p:tgtEl>
                                        <p:attrNameLst>
                                          <p:attrName>ppt_x</p:attrName>
                                        </p:attrNameLst>
                                      </p:cBhvr>
                                      <p:tavLst>
                                        <p:tav tm="0">
                                          <p:val>
                                            <p:strVal val="#ppt_x"/>
                                          </p:val>
                                        </p:tav>
                                        <p:tav tm="100000">
                                          <p:val>
                                            <p:strVal val="#ppt_x"/>
                                          </p:val>
                                        </p:tav>
                                      </p:tavLst>
                                    </p:anim>
                                    <p:anim calcmode="lin" valueType="num">
                                      <p:cBhvr additive="base">
                                        <p:cTn id="12" dur="500" fill="hold"/>
                                        <p:tgtEl>
                                          <p:spTgt spid="2"/>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descr="E:\rtc_prezent_png\rtc_shapka.png"/>
          <p:cNvPicPr>
            <a:picLocks noChangeAspect="1" noChangeArrowheads="1"/>
          </p:cNvPicPr>
          <p:nvPr/>
        </p:nvPicPr>
        <p:blipFill>
          <a:blip r:embed="rId3" cstate="print"/>
          <a:srcRect/>
          <a:stretch>
            <a:fillRect/>
          </a:stretch>
        </p:blipFill>
        <p:spPr bwMode="auto">
          <a:xfrm>
            <a:off x="-55692" y="-28194"/>
            <a:ext cx="11899414" cy="1640180"/>
          </a:xfrm>
          <a:prstGeom prst="rect">
            <a:avLst/>
          </a:prstGeom>
          <a:noFill/>
          <a:ln w="9525">
            <a:noFill/>
            <a:miter lim="800000"/>
            <a:headEnd/>
            <a:tailEnd/>
          </a:ln>
        </p:spPr>
      </p:pic>
      <p:sp>
        <p:nvSpPr>
          <p:cNvPr id="2" name="Заголовок 1"/>
          <p:cNvSpPr>
            <a:spLocks noGrp="1"/>
          </p:cNvSpPr>
          <p:nvPr>
            <p:ph type="ctrTitle"/>
          </p:nvPr>
        </p:nvSpPr>
        <p:spPr>
          <a:xfrm>
            <a:off x="0" y="89555"/>
            <a:ext cx="11039290" cy="1404685"/>
          </a:xfrm>
        </p:spPr>
        <p:txBody>
          <a:bodyPr>
            <a:normAutofit fontScale="90000"/>
          </a:bodyPr>
          <a:lstStyle/>
          <a:p>
            <a:pPr algn="l">
              <a:defRPr/>
            </a:pPr>
            <a:r>
              <a:rPr lang="en-US" sz="3900" dirty="0" smtClean="0"/>
              <a:t/>
            </a:r>
            <a:br>
              <a:rPr lang="en-US" sz="3900" dirty="0" smtClean="0"/>
            </a:br>
            <a:r>
              <a:rPr lang="en-US" sz="3900" dirty="0" smtClean="0"/>
              <a:t>   </a:t>
            </a:r>
            <a:r>
              <a:rPr lang="ru-RU" sz="3900" dirty="0" smtClean="0">
                <a:solidFill>
                  <a:schemeClr val="bg1"/>
                </a:solidFill>
              </a:rPr>
              <a:t>Результаты</a:t>
            </a:r>
            <a:r>
              <a:rPr lang="ru-RU" sz="3900" dirty="0"/>
              <a:t/>
            </a:r>
            <a:br>
              <a:rPr lang="ru-RU" sz="3900" dirty="0"/>
            </a:br>
            <a:endParaRPr lang="ru-RU" sz="3900" dirty="0" smtClean="0">
              <a:solidFill>
                <a:schemeClr val="bg1"/>
              </a:solidFill>
            </a:endParaRPr>
          </a:p>
        </p:txBody>
      </p:sp>
      <p:sp>
        <p:nvSpPr>
          <p:cNvPr id="27652" name="Объект 2"/>
          <p:cNvSpPr>
            <a:spLocks noGrp="1"/>
          </p:cNvSpPr>
          <p:nvPr/>
        </p:nvSpPr>
        <p:spPr bwMode="auto">
          <a:xfrm>
            <a:off x="608482" y="1611988"/>
            <a:ext cx="10571068" cy="5179256"/>
          </a:xfrm>
          <a:prstGeom prst="rect">
            <a:avLst/>
          </a:prstGeom>
          <a:noFill/>
          <a:ln w="9525">
            <a:noFill/>
            <a:miter lim="800000"/>
            <a:headEnd/>
            <a:tailEnd/>
          </a:ln>
        </p:spPr>
        <p:txBody>
          <a:bodyPr lIns="108785" tIns="54392" rIns="108785" bIns="54392"/>
          <a:lstStyle/>
          <a:p>
            <a:pPr>
              <a:lnSpc>
                <a:spcPct val="90000"/>
              </a:lnSpc>
              <a:spcBef>
                <a:spcPts val="1190"/>
              </a:spcBef>
            </a:pPr>
            <a:endParaRPr lang="ru-RU" sz="5700" dirty="0"/>
          </a:p>
        </p:txBody>
      </p:sp>
      <p:sp>
        <p:nvSpPr>
          <p:cNvPr id="27653" name="Заголовок 1"/>
          <p:cNvSpPr>
            <a:spLocks noGrp="1"/>
          </p:cNvSpPr>
          <p:nvPr/>
        </p:nvSpPr>
        <p:spPr bwMode="auto">
          <a:xfrm>
            <a:off x="889005" y="1175823"/>
            <a:ext cx="10967096" cy="2192435"/>
          </a:xfrm>
          <a:prstGeom prst="rect">
            <a:avLst/>
          </a:prstGeom>
          <a:noFill/>
          <a:ln w="9525">
            <a:noFill/>
            <a:miter lim="800000"/>
            <a:headEnd/>
            <a:tailEnd/>
          </a:ln>
        </p:spPr>
        <p:txBody>
          <a:bodyPr lIns="108785" tIns="54392" rIns="108785" bIns="54392" anchor="ctr"/>
          <a:lstStyle/>
          <a:p>
            <a:pPr algn="ctr" eaLnBrk="1" hangingPunct="1">
              <a:lnSpc>
                <a:spcPct val="90000"/>
              </a:lnSpc>
            </a:pPr>
            <a:r>
              <a:rPr lang="ru-RU" sz="3300" dirty="0"/>
              <a:t>Типичность задачи стала определяющим фактором для:</a:t>
            </a:r>
          </a:p>
        </p:txBody>
      </p:sp>
      <p:sp>
        <p:nvSpPr>
          <p:cNvPr id="27654" name="Прямоугольник 2"/>
          <p:cNvSpPr>
            <a:spLocks noChangeArrowheads="1"/>
          </p:cNvSpPr>
          <p:nvPr/>
        </p:nvSpPr>
        <p:spPr bwMode="auto">
          <a:xfrm>
            <a:off x="1355160" y="3180859"/>
            <a:ext cx="7555477" cy="2649003"/>
          </a:xfrm>
          <a:prstGeom prst="rect">
            <a:avLst/>
          </a:prstGeom>
          <a:noFill/>
          <a:ln w="9525">
            <a:noFill/>
            <a:miter lim="800000"/>
            <a:headEnd/>
            <a:tailEnd/>
          </a:ln>
        </p:spPr>
        <p:txBody>
          <a:bodyPr lIns="108785" tIns="54392" rIns="108785" bIns="54392">
            <a:spAutoFit/>
          </a:bodyPr>
          <a:lstStyle/>
          <a:p>
            <a:pPr marL="543924" indent="-543924">
              <a:buFont typeface="Arial" pitchFamily="34" charset="0"/>
              <a:buChar char="•"/>
            </a:pPr>
            <a:r>
              <a:rPr lang="ru-RU" sz="3300" dirty="0"/>
              <a:t> </a:t>
            </a:r>
            <a:r>
              <a:rPr lang="ru-RU" sz="3300" dirty="0">
                <a:solidFill>
                  <a:srgbClr val="002060"/>
                </a:solidFill>
              </a:rPr>
              <a:t>Выбора способа решения</a:t>
            </a:r>
          </a:p>
          <a:p>
            <a:pPr marL="543924" indent="-543924">
              <a:buFont typeface="Arial" pitchFamily="34" charset="0"/>
              <a:buChar char="•"/>
            </a:pPr>
            <a:endParaRPr lang="ru-RU" sz="3300" dirty="0">
              <a:solidFill>
                <a:srgbClr val="002060"/>
              </a:solidFill>
            </a:endParaRPr>
          </a:p>
          <a:p>
            <a:pPr marL="543924" indent="-543924">
              <a:buFont typeface="Arial" pitchFamily="34" charset="0"/>
              <a:buChar char="•"/>
            </a:pPr>
            <a:r>
              <a:rPr lang="ru-RU" sz="3300" dirty="0">
                <a:solidFill>
                  <a:srgbClr val="002060"/>
                </a:solidFill>
              </a:rPr>
              <a:t> Эффективности способа решения</a:t>
            </a:r>
          </a:p>
          <a:p>
            <a:pPr marL="543924" indent="-543924">
              <a:buFont typeface="Arial" pitchFamily="34" charset="0"/>
              <a:buChar char="•"/>
            </a:pPr>
            <a:endParaRPr lang="ru-RU" sz="3300" dirty="0">
              <a:solidFill>
                <a:srgbClr val="002060"/>
              </a:solidFill>
            </a:endParaRPr>
          </a:p>
          <a:p>
            <a:pPr marL="543924" indent="-543924">
              <a:buFont typeface="Arial" pitchFamily="34" charset="0"/>
              <a:buChar char="•"/>
            </a:pPr>
            <a:r>
              <a:rPr lang="ru-RU" sz="3300" dirty="0">
                <a:solidFill>
                  <a:srgbClr val="002060"/>
                </a:solidFill>
              </a:rPr>
              <a:t> Прохождения этапов моделирования</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nodeType="withEffect">
                                  <p:stCondLst>
                                    <p:cond delay="0"/>
                                  </p:stCondLst>
                                  <p:childTnLst>
                                    <p:set>
                                      <p:cBhvr>
                                        <p:cTn id="6" dur="1" fill="hold">
                                          <p:stCondLst>
                                            <p:cond delay="0"/>
                                          </p:stCondLst>
                                        </p:cTn>
                                        <p:tgtEl>
                                          <p:spTgt spid="1027"/>
                                        </p:tgtEl>
                                        <p:attrNameLst>
                                          <p:attrName>style.visibility</p:attrName>
                                        </p:attrNameLst>
                                      </p:cBhvr>
                                      <p:to>
                                        <p:strVal val="visible"/>
                                      </p:to>
                                    </p:set>
                                    <p:anim calcmode="lin" valueType="num">
                                      <p:cBhvr additive="base">
                                        <p:cTn id="7" dur="500" fill="hold"/>
                                        <p:tgtEl>
                                          <p:spTgt spid="1027"/>
                                        </p:tgtEl>
                                        <p:attrNameLst>
                                          <p:attrName>ppt_x</p:attrName>
                                        </p:attrNameLst>
                                      </p:cBhvr>
                                      <p:tavLst>
                                        <p:tav tm="0">
                                          <p:val>
                                            <p:strVal val="#ppt_x"/>
                                          </p:val>
                                        </p:tav>
                                        <p:tav tm="100000">
                                          <p:val>
                                            <p:strVal val="#ppt_x"/>
                                          </p:val>
                                        </p:tav>
                                      </p:tavLst>
                                    </p:anim>
                                    <p:anim calcmode="lin" valueType="num">
                                      <p:cBhvr additive="base">
                                        <p:cTn id="8" dur="500" fill="hold"/>
                                        <p:tgtEl>
                                          <p:spTgt spid="1027"/>
                                        </p:tgtEl>
                                        <p:attrNameLst>
                                          <p:attrName>ppt_y</p:attrName>
                                        </p:attrNameLst>
                                      </p:cBhvr>
                                      <p:tavLst>
                                        <p:tav tm="0">
                                          <p:val>
                                            <p:strVal val="0-#ppt_h/2"/>
                                          </p:val>
                                        </p:tav>
                                        <p:tav tm="100000">
                                          <p:val>
                                            <p:strVal val="#ppt_y"/>
                                          </p:val>
                                        </p:tav>
                                      </p:tavLst>
                                    </p:anim>
                                  </p:childTnLst>
                                </p:cTn>
                              </p:par>
                              <p:par>
                                <p:cTn id="9" presetID="2" presetClass="entr" presetSubtype="1" fill="hold" grpId="0" nodeType="with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500" fill="hold"/>
                                        <p:tgtEl>
                                          <p:spTgt spid="2"/>
                                        </p:tgtEl>
                                        <p:attrNameLst>
                                          <p:attrName>ppt_x</p:attrName>
                                        </p:attrNameLst>
                                      </p:cBhvr>
                                      <p:tavLst>
                                        <p:tav tm="0">
                                          <p:val>
                                            <p:strVal val="#ppt_x"/>
                                          </p:val>
                                        </p:tav>
                                        <p:tav tm="100000">
                                          <p:val>
                                            <p:strVal val="#ppt_x"/>
                                          </p:val>
                                        </p:tav>
                                      </p:tavLst>
                                    </p:anim>
                                    <p:anim calcmode="lin" valueType="num">
                                      <p:cBhvr additive="base">
                                        <p:cTn id="12" dur="500" fill="hold"/>
                                        <p:tgtEl>
                                          <p:spTgt spid="2"/>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descr="E:\rtc_prezent_png\rtc_shapka.png"/>
          <p:cNvPicPr>
            <a:picLocks noChangeAspect="1" noChangeArrowheads="1"/>
          </p:cNvPicPr>
          <p:nvPr/>
        </p:nvPicPr>
        <p:blipFill>
          <a:blip r:embed="rId3" cstate="print"/>
          <a:srcRect/>
          <a:stretch>
            <a:fillRect/>
          </a:stretch>
        </p:blipFill>
        <p:spPr bwMode="auto">
          <a:xfrm>
            <a:off x="-18564" y="-28194"/>
            <a:ext cx="11899414" cy="1640180"/>
          </a:xfrm>
          <a:prstGeom prst="rect">
            <a:avLst/>
          </a:prstGeom>
          <a:noFill/>
          <a:ln w="9525">
            <a:noFill/>
            <a:miter lim="800000"/>
            <a:headEnd/>
            <a:tailEnd/>
          </a:ln>
        </p:spPr>
      </p:pic>
      <p:sp>
        <p:nvSpPr>
          <p:cNvPr id="2" name="Заголовок 1"/>
          <p:cNvSpPr>
            <a:spLocks noGrp="1"/>
          </p:cNvSpPr>
          <p:nvPr>
            <p:ph type="ctrTitle"/>
          </p:nvPr>
        </p:nvSpPr>
        <p:spPr>
          <a:xfrm>
            <a:off x="140260" y="207303"/>
            <a:ext cx="12722410" cy="1404684"/>
          </a:xfrm>
        </p:spPr>
        <p:txBody>
          <a:bodyPr/>
          <a:lstStyle/>
          <a:p>
            <a:pPr algn="l"/>
            <a:r>
              <a:rPr lang="ru-RU" sz="3900" dirty="0" smtClean="0">
                <a:solidFill>
                  <a:schemeClr val="bg1"/>
                </a:solidFill>
              </a:rPr>
              <a:t>Обобщение результатов Эксперимента 2:</a:t>
            </a:r>
          </a:p>
        </p:txBody>
      </p:sp>
      <p:sp>
        <p:nvSpPr>
          <p:cNvPr id="28676" name="Прямоугольник 2"/>
          <p:cNvSpPr>
            <a:spLocks noChangeArrowheads="1"/>
          </p:cNvSpPr>
          <p:nvPr/>
        </p:nvSpPr>
        <p:spPr bwMode="auto">
          <a:xfrm>
            <a:off x="1542860" y="1476001"/>
            <a:ext cx="9729509" cy="5465159"/>
          </a:xfrm>
          <a:prstGeom prst="rect">
            <a:avLst/>
          </a:prstGeom>
          <a:noFill/>
          <a:ln w="9525">
            <a:noFill/>
            <a:miter lim="800000"/>
            <a:headEnd/>
            <a:tailEnd/>
          </a:ln>
        </p:spPr>
        <p:txBody>
          <a:bodyPr lIns="108785" tIns="54392" rIns="108785" bIns="54392">
            <a:spAutoFit/>
          </a:bodyPr>
          <a:lstStyle/>
          <a:p>
            <a:r>
              <a:rPr lang="ru-RU" sz="2900" dirty="0">
                <a:solidFill>
                  <a:srgbClr val="002060"/>
                </a:solidFill>
              </a:rPr>
              <a:t>Задания </a:t>
            </a:r>
            <a:r>
              <a:rPr lang="en-US" sz="2900" dirty="0">
                <a:solidFill>
                  <a:srgbClr val="002060"/>
                </a:solidFill>
              </a:rPr>
              <a:t>PISA</a:t>
            </a:r>
            <a:r>
              <a:rPr lang="ru-RU" sz="2900" dirty="0">
                <a:solidFill>
                  <a:srgbClr val="002060"/>
                </a:solidFill>
              </a:rPr>
              <a:t> – нетипичны, т.е. их сложно </a:t>
            </a:r>
            <a:r>
              <a:rPr lang="ru-RU" sz="2900" dirty="0" err="1">
                <a:solidFill>
                  <a:srgbClr val="002060"/>
                </a:solidFill>
              </a:rPr>
              <a:t>категоризовать</a:t>
            </a:r>
            <a:r>
              <a:rPr lang="ru-RU" sz="2900" dirty="0">
                <a:solidFill>
                  <a:srgbClr val="002060"/>
                </a:solidFill>
              </a:rPr>
              <a:t> и </a:t>
            </a:r>
            <a:r>
              <a:rPr lang="ru-RU" sz="2900" dirty="0">
                <a:solidFill>
                  <a:srgbClr val="000000"/>
                </a:solidFill>
              </a:rPr>
              <a:t>получить доступ к заученному алгоритму. И</a:t>
            </a:r>
            <a:r>
              <a:rPr lang="ru-RU" sz="2900" dirty="0"/>
              <a:t> </a:t>
            </a:r>
            <a:r>
              <a:rPr lang="ru-RU" sz="2900" dirty="0">
                <a:solidFill>
                  <a:srgbClr val="002060"/>
                </a:solidFill>
              </a:rPr>
              <a:t>это одна из причин их трудности.</a:t>
            </a:r>
          </a:p>
          <a:p>
            <a:endParaRPr lang="ru-RU" sz="2900" dirty="0">
              <a:solidFill>
                <a:srgbClr val="002060"/>
              </a:solidFill>
            </a:endParaRPr>
          </a:p>
          <a:p>
            <a:r>
              <a:rPr lang="ru-RU" sz="2900" dirty="0">
                <a:solidFill>
                  <a:srgbClr val="002060"/>
                </a:solidFill>
              </a:rPr>
              <a:t>Если «типичность» задачи становится основной причиной ухода от размышления, анализа, то задача, которая стала типичной, уже не выполняет свою развивающую функцию. </a:t>
            </a:r>
          </a:p>
          <a:p>
            <a:endParaRPr lang="ru-RU" sz="2900" dirty="0">
              <a:solidFill>
                <a:srgbClr val="002060"/>
              </a:solidFill>
            </a:endParaRPr>
          </a:p>
          <a:p>
            <a:r>
              <a:rPr lang="ru-RU" sz="2900" dirty="0">
                <a:solidFill>
                  <a:srgbClr val="002060"/>
                </a:solidFill>
              </a:rPr>
              <a:t>Сейчас появился новый тип задач, т.н. «реальная математика», и он также представлен «типами». Следовательно…</a:t>
            </a:r>
          </a:p>
          <a:p>
            <a:endParaRPr lang="ru-RU" sz="2900" dirty="0">
              <a:solidFill>
                <a:srgbClr val="00206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nodeType="withEffect">
                                  <p:stCondLst>
                                    <p:cond delay="0"/>
                                  </p:stCondLst>
                                  <p:childTnLst>
                                    <p:set>
                                      <p:cBhvr>
                                        <p:cTn id="6" dur="1" fill="hold">
                                          <p:stCondLst>
                                            <p:cond delay="0"/>
                                          </p:stCondLst>
                                        </p:cTn>
                                        <p:tgtEl>
                                          <p:spTgt spid="1027"/>
                                        </p:tgtEl>
                                        <p:attrNameLst>
                                          <p:attrName>style.visibility</p:attrName>
                                        </p:attrNameLst>
                                      </p:cBhvr>
                                      <p:to>
                                        <p:strVal val="visible"/>
                                      </p:to>
                                    </p:set>
                                    <p:anim calcmode="lin" valueType="num">
                                      <p:cBhvr additive="base">
                                        <p:cTn id="7" dur="500" fill="hold"/>
                                        <p:tgtEl>
                                          <p:spTgt spid="1027"/>
                                        </p:tgtEl>
                                        <p:attrNameLst>
                                          <p:attrName>ppt_x</p:attrName>
                                        </p:attrNameLst>
                                      </p:cBhvr>
                                      <p:tavLst>
                                        <p:tav tm="0">
                                          <p:val>
                                            <p:strVal val="#ppt_x"/>
                                          </p:val>
                                        </p:tav>
                                        <p:tav tm="100000">
                                          <p:val>
                                            <p:strVal val="#ppt_x"/>
                                          </p:val>
                                        </p:tav>
                                      </p:tavLst>
                                    </p:anim>
                                    <p:anim calcmode="lin" valueType="num">
                                      <p:cBhvr additive="base">
                                        <p:cTn id="8" dur="500" fill="hold"/>
                                        <p:tgtEl>
                                          <p:spTgt spid="1027"/>
                                        </p:tgtEl>
                                        <p:attrNameLst>
                                          <p:attrName>ppt_y</p:attrName>
                                        </p:attrNameLst>
                                      </p:cBhvr>
                                      <p:tavLst>
                                        <p:tav tm="0">
                                          <p:val>
                                            <p:strVal val="0-#ppt_h/2"/>
                                          </p:val>
                                        </p:tav>
                                        <p:tav tm="100000">
                                          <p:val>
                                            <p:strVal val="#ppt_y"/>
                                          </p:val>
                                        </p:tav>
                                      </p:tavLst>
                                    </p:anim>
                                  </p:childTnLst>
                                </p:cTn>
                              </p:par>
                              <p:par>
                                <p:cTn id="9" presetID="2" presetClass="entr" presetSubtype="1" fill="hold" grpId="0" nodeType="with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500" fill="hold"/>
                                        <p:tgtEl>
                                          <p:spTgt spid="2"/>
                                        </p:tgtEl>
                                        <p:attrNameLst>
                                          <p:attrName>ppt_x</p:attrName>
                                        </p:attrNameLst>
                                      </p:cBhvr>
                                      <p:tavLst>
                                        <p:tav tm="0">
                                          <p:val>
                                            <p:strVal val="#ppt_x"/>
                                          </p:val>
                                        </p:tav>
                                        <p:tav tm="100000">
                                          <p:val>
                                            <p:strVal val="#ppt_x"/>
                                          </p:val>
                                        </p:tav>
                                      </p:tavLst>
                                    </p:anim>
                                    <p:anim calcmode="lin" valueType="num">
                                      <p:cBhvr additive="base">
                                        <p:cTn id="12" dur="500" fill="hold"/>
                                        <p:tgtEl>
                                          <p:spTgt spid="2"/>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0" y="286910"/>
            <a:ext cx="11880850" cy="963544"/>
          </a:xfrm>
        </p:spPr>
        <p:txBody>
          <a:bodyPr>
            <a:normAutofit fontScale="90000"/>
          </a:bodyPr>
          <a:lstStyle/>
          <a:p>
            <a:pPr>
              <a:lnSpc>
                <a:spcPct val="80000"/>
              </a:lnSpc>
              <a:defRPr/>
            </a:pPr>
            <a:r>
              <a:rPr lang="ru-RU" sz="3300" dirty="0" smtClean="0"/>
              <a:t>Какие задачи нужно предлагать нашим учащимся, чтобы развить их умственные способности и научить применять полученные знания в реальных условиях? </a:t>
            </a:r>
            <a:endParaRPr lang="ru-RU" sz="3300" dirty="0"/>
          </a:p>
        </p:txBody>
      </p:sp>
      <p:sp>
        <p:nvSpPr>
          <p:cNvPr id="29699" name="Содержимое 2"/>
          <p:cNvSpPr>
            <a:spLocks noGrp="1"/>
          </p:cNvSpPr>
          <p:nvPr>
            <p:ph idx="1"/>
          </p:nvPr>
        </p:nvSpPr>
        <p:spPr>
          <a:xfrm>
            <a:off x="1355160" y="1475999"/>
            <a:ext cx="10525690" cy="4923859"/>
          </a:xfrm>
        </p:spPr>
        <p:txBody>
          <a:bodyPr/>
          <a:lstStyle/>
          <a:p>
            <a:pPr marL="0" indent="0">
              <a:buNone/>
            </a:pPr>
            <a:r>
              <a:rPr lang="ru-RU" sz="2400" dirty="0" smtClean="0"/>
              <a:t>В.А. </a:t>
            </a:r>
            <a:r>
              <a:rPr lang="ru-RU" sz="2400" dirty="0" err="1" smtClean="0"/>
              <a:t>Болотов</a:t>
            </a:r>
            <a:r>
              <a:rPr lang="ru-RU" sz="2400" dirty="0" smtClean="0"/>
              <a:t>: «Здесь не может быть какого-то простого и однозначного ответа. На протяжении веков человечество создавало систему обучения, настроенную, прежде всего, на решение именно типичных заданий, учила действовать по шаблону, поскольку шаблон предполагает некий стандарт, принятый всеми. Другое дело, что только на одних типичных заданиях далеко не уедешь, следовательно, нужны задания творческие, нестандартные, нетипичные, оригинальные. Но и пытаться выстроить обучение только на таких задачах также было бы большой ошибкой, ибо прежде, чем научить творчеству, нужно развить репродуктивное мышление. А значит, всё дело в умелом сочетании того и другого. Каждый учитель вправе создавать свои собственные оригинальные задания на основе типичных. Например, можно ввести в задачу избыточные данные, чтобы дети поломали голову, что им нужно, а что нет. Главное – понимать, что и зачем мы делаем.» </a:t>
            </a:r>
          </a:p>
          <a:p>
            <a:pPr marL="0" indent="0"/>
            <a:endParaRPr lang="ru-RU" sz="2400" dirty="0" smtClean="0"/>
          </a:p>
        </p:txBody>
      </p:sp>
    </p:spTree>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01043" y="197067"/>
            <a:ext cx="10946566" cy="968390"/>
          </a:xfrm>
        </p:spPr>
        <p:txBody>
          <a:bodyPr>
            <a:noAutofit/>
          </a:bodyPr>
          <a:lstStyle/>
          <a:p>
            <a:pPr algn="ctr"/>
            <a:r>
              <a:rPr lang="ru-RU" sz="3300" dirty="0" smtClean="0">
                <a:latin typeface="Arial Black" pitchFamily="34" charset="0"/>
              </a:rPr>
              <a:t>Параметры для анализа заданий на соответствие </a:t>
            </a:r>
            <a:r>
              <a:rPr lang="ru-RU" sz="3300" dirty="0" err="1" smtClean="0">
                <a:latin typeface="Arial Black" pitchFamily="34" charset="0"/>
              </a:rPr>
              <a:t>компетентностному</a:t>
            </a:r>
            <a:r>
              <a:rPr lang="ru-RU" sz="3300" dirty="0" smtClean="0">
                <a:latin typeface="Arial Black" pitchFamily="34" charset="0"/>
              </a:rPr>
              <a:t> подходу</a:t>
            </a:r>
            <a:endParaRPr lang="ru-RU" sz="3300" dirty="0">
              <a:latin typeface="Arial Black" pitchFamily="34" charset="0"/>
            </a:endParaRPr>
          </a:p>
        </p:txBody>
      </p:sp>
      <p:sp>
        <p:nvSpPr>
          <p:cNvPr id="3" name="Содержимое 2"/>
          <p:cNvSpPr>
            <a:spLocks noGrp="1"/>
          </p:cNvSpPr>
          <p:nvPr>
            <p:ph idx="1"/>
          </p:nvPr>
        </p:nvSpPr>
        <p:spPr>
          <a:xfrm>
            <a:off x="1299435" y="1492566"/>
            <a:ext cx="10581415" cy="4872954"/>
          </a:xfrm>
        </p:spPr>
        <p:txBody>
          <a:bodyPr>
            <a:normAutofit/>
          </a:bodyPr>
          <a:lstStyle/>
          <a:p>
            <a:pPr>
              <a:spcAft>
                <a:spcPts val="714"/>
              </a:spcAft>
              <a:buFont typeface="Wingdings" pitchFamily="2" charset="2"/>
              <a:buChar char="w"/>
            </a:pPr>
            <a:r>
              <a:rPr lang="ru-RU" b="0" i="1" dirty="0" smtClean="0"/>
              <a:t>Наличие ситуационной значимости контекста</a:t>
            </a:r>
          </a:p>
          <a:p>
            <a:pPr>
              <a:spcAft>
                <a:spcPts val="714"/>
              </a:spcAft>
              <a:buFont typeface="Wingdings" pitchFamily="2" charset="2"/>
              <a:buChar char="w"/>
            </a:pPr>
            <a:r>
              <a:rPr lang="ru-RU" b="0" i="1" dirty="0" smtClean="0"/>
              <a:t>Необходимость перевода условий задачи, сформулированных с помощью обыденной семантики на язык предметной области (например</a:t>
            </a:r>
            <a:r>
              <a:rPr lang="en-US" b="0" i="1" dirty="0" smtClean="0"/>
              <a:t>, </a:t>
            </a:r>
            <a:r>
              <a:rPr lang="ru-RU" b="0" i="1" dirty="0" smtClean="0"/>
              <a:t>математическое моделирование)</a:t>
            </a:r>
          </a:p>
          <a:p>
            <a:pPr>
              <a:spcAft>
                <a:spcPts val="714"/>
              </a:spcAft>
              <a:buFont typeface="Wingdings" pitchFamily="2" charset="2"/>
              <a:buChar char="w"/>
            </a:pPr>
            <a:r>
              <a:rPr lang="ru-RU" b="0" i="1" dirty="0" smtClean="0"/>
              <a:t>Новизна формулировки задачи, неопределенность</a:t>
            </a:r>
          </a:p>
          <a:p>
            <a:pPr>
              <a:spcAft>
                <a:spcPts val="714"/>
              </a:spcAft>
              <a:buFont typeface="Wingdings" pitchFamily="2" charset="2"/>
              <a:buChar char="w"/>
            </a:pPr>
            <a:endParaRPr lang="ru-RU" b="0" i="1" dirty="0" smtClean="0"/>
          </a:p>
        </p:txBody>
      </p:sp>
      <p:pic>
        <p:nvPicPr>
          <p:cNvPr id="4" name="Рисунок 3" descr="PISA_WebBanner6-01.jpg"/>
          <p:cNvPicPr>
            <a:picLocks noChangeAspect="1"/>
          </p:cNvPicPr>
          <p:nvPr/>
        </p:nvPicPr>
        <p:blipFill>
          <a:blip r:embed="rId2" cstate="print"/>
          <a:srcRect/>
          <a:stretch>
            <a:fillRect/>
          </a:stretch>
        </p:blipFill>
        <p:spPr>
          <a:xfrm>
            <a:off x="9036769" y="6174483"/>
            <a:ext cx="2688850" cy="828000"/>
          </a:xfrm>
          <a:prstGeom prst="rect">
            <a:avLst/>
          </a:prstGeom>
        </p:spPr>
      </p:pic>
    </p:spTree>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p:txBody>
          <a:bodyPr>
            <a:normAutofit/>
          </a:bodyPr>
          <a:lstStyle/>
          <a:p>
            <a:pPr marL="67982" indent="-67982">
              <a:spcAft>
                <a:spcPts val="500"/>
              </a:spcAft>
              <a:buNone/>
              <a:defRPr/>
            </a:pPr>
            <a:r>
              <a:rPr lang="en-US" b="1" dirty="0" smtClean="0">
                <a:solidFill>
                  <a:schemeClr val="accent6">
                    <a:lumMod val="75000"/>
                  </a:schemeClr>
                </a:solidFill>
              </a:rPr>
              <a:t>5. </a:t>
            </a:r>
            <a:r>
              <a:rPr lang="ru-RU" b="1" dirty="0" smtClean="0">
                <a:solidFill>
                  <a:schemeClr val="accent6">
                    <a:lumMod val="75000"/>
                  </a:schemeClr>
                </a:solidFill>
              </a:rPr>
              <a:t>Этапы разработки измерительных материалов</a:t>
            </a:r>
            <a:r>
              <a:rPr lang="en-US" b="1" dirty="0" smtClean="0">
                <a:solidFill>
                  <a:schemeClr val="accent6">
                    <a:lumMod val="75000"/>
                  </a:schemeClr>
                </a:solidFill>
              </a:rPr>
              <a:t>. </a:t>
            </a:r>
            <a:r>
              <a:rPr lang="ru-RU" b="1" dirty="0" smtClean="0">
                <a:solidFill>
                  <a:schemeClr val="accent6">
                    <a:lumMod val="75000"/>
                  </a:schemeClr>
                </a:solidFill>
              </a:rPr>
              <a:t> </a:t>
            </a:r>
            <a:endParaRPr lang="en-US" b="1" dirty="0" smtClean="0">
              <a:solidFill>
                <a:schemeClr val="accent6">
                  <a:lumMod val="75000"/>
                </a:schemeClr>
              </a:solidFill>
            </a:endParaRPr>
          </a:p>
          <a:p>
            <a:pPr marL="67982" indent="-67982">
              <a:spcAft>
                <a:spcPts val="500"/>
              </a:spcAft>
              <a:buNone/>
              <a:defRPr/>
            </a:pPr>
            <a:r>
              <a:rPr lang="en-US" b="1" dirty="0" smtClean="0">
                <a:solidFill>
                  <a:schemeClr val="accent6">
                    <a:lumMod val="75000"/>
                  </a:schemeClr>
                </a:solidFill>
              </a:rPr>
              <a:t> </a:t>
            </a:r>
            <a:endParaRPr lang="ru-RU" dirty="0"/>
          </a:p>
        </p:txBody>
      </p:sp>
    </p:spTree>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pPr>
              <a:defRPr/>
            </a:pPr>
            <a:r>
              <a:rPr lang="ru-RU" sz="3300" dirty="0" smtClean="0"/>
              <a:t>Процедура разработки стандартизированных измерительных материалов</a:t>
            </a:r>
            <a:endParaRPr lang="ru-RU" sz="3300" dirty="0"/>
          </a:p>
        </p:txBody>
      </p:sp>
      <p:sp>
        <p:nvSpPr>
          <p:cNvPr id="5" name="Стрелка вправо с вырезом 4"/>
          <p:cNvSpPr/>
          <p:nvPr/>
        </p:nvSpPr>
        <p:spPr>
          <a:xfrm>
            <a:off x="1168845" y="2975236"/>
            <a:ext cx="9823841" cy="1698225"/>
          </a:xfrm>
          <a:prstGeom prst="notchedRightArrow">
            <a:avLst/>
          </a:prstGeom>
          <a:scene3d>
            <a:camera prst="orthographicFront"/>
            <a:lightRig rig="flat" dir="t"/>
          </a:scene3d>
          <a:sp3d z="-190500" extrusionH="12700" prstMaterial="plastic">
            <a:bevelT w="50800" h="50800"/>
          </a:sp3d>
        </p:spPr>
        <p:style>
          <a:lnRef idx="0">
            <a:schemeClr val="accent1">
              <a:hueOff val="0"/>
              <a:satOff val="0"/>
              <a:lumOff val="0"/>
              <a:alphaOff val="0"/>
            </a:schemeClr>
          </a:lnRef>
          <a:fillRef idx="3">
            <a:schemeClr val="accent1">
              <a:tint val="40000"/>
              <a:hueOff val="0"/>
              <a:satOff val="0"/>
              <a:lumOff val="0"/>
              <a:alphaOff val="0"/>
            </a:schemeClr>
          </a:fillRef>
          <a:effectRef idx="0">
            <a:schemeClr val="accent1">
              <a:tint val="40000"/>
              <a:hueOff val="0"/>
              <a:satOff val="0"/>
              <a:lumOff val="0"/>
              <a:alphaOff val="0"/>
            </a:schemeClr>
          </a:effectRef>
          <a:fontRef idx="minor">
            <a:schemeClr val="dk1">
              <a:hueOff val="0"/>
              <a:satOff val="0"/>
              <a:lumOff val="0"/>
              <a:alphaOff val="0"/>
            </a:schemeClr>
          </a:fontRef>
        </p:style>
      </p:sp>
      <p:grpSp>
        <p:nvGrpSpPr>
          <p:cNvPr id="3" name="Группа 22"/>
          <p:cNvGrpSpPr>
            <a:grpSpLocks/>
          </p:cNvGrpSpPr>
          <p:nvPr/>
        </p:nvGrpSpPr>
        <p:grpSpPr bwMode="auto">
          <a:xfrm>
            <a:off x="1823381" y="3670091"/>
            <a:ext cx="8702311" cy="363194"/>
            <a:chOff x="654756" y="3457600"/>
            <a:chExt cx="7834492" cy="406400"/>
          </a:xfrm>
        </p:grpSpPr>
        <p:sp>
          <p:nvSpPr>
            <p:cNvPr id="7" name="Овал 6"/>
            <p:cNvSpPr/>
            <p:nvPr/>
          </p:nvSpPr>
          <p:spPr>
            <a:xfrm>
              <a:off x="654756" y="3457600"/>
              <a:ext cx="406400" cy="406400"/>
            </a:xfrm>
            <a:prstGeom prst="ellipse">
              <a:avLst/>
            </a:prstGeom>
            <a:scene3d>
              <a:camera prst="orthographicFront"/>
              <a:lightRig rig="flat" dir="t"/>
            </a:scene3d>
            <a:sp3d prstMaterial="plastic">
              <a:bevelT w="120900" h="88900"/>
              <a:bevelB w="88900" h="31750" prst="angle"/>
            </a:sp3d>
          </p:spPr>
          <p:style>
            <a:lnRef idx="0">
              <a:schemeClr val="lt1">
                <a:hueOff val="0"/>
                <a:satOff val="0"/>
                <a:lumOff val="0"/>
                <a:alphaOff val="0"/>
              </a:schemeClr>
            </a:lnRef>
            <a:fillRef idx="3">
              <a:schemeClr val="accent1">
                <a:hueOff val="0"/>
                <a:satOff val="0"/>
                <a:lumOff val="0"/>
                <a:alphaOff val="0"/>
              </a:schemeClr>
            </a:fillRef>
            <a:effectRef idx="2">
              <a:schemeClr val="accent1">
                <a:hueOff val="0"/>
                <a:satOff val="0"/>
                <a:lumOff val="0"/>
                <a:alphaOff val="0"/>
              </a:schemeClr>
            </a:effectRef>
            <a:fontRef idx="minor">
              <a:schemeClr val="lt1"/>
            </a:fontRef>
          </p:style>
        </p:sp>
        <p:sp>
          <p:nvSpPr>
            <p:cNvPr id="10" name="Овал 9"/>
            <p:cNvSpPr/>
            <p:nvPr/>
          </p:nvSpPr>
          <p:spPr>
            <a:xfrm>
              <a:off x="1715912" y="3457600"/>
              <a:ext cx="406400" cy="406400"/>
            </a:xfrm>
            <a:prstGeom prst="ellipse">
              <a:avLst/>
            </a:prstGeom>
            <a:scene3d>
              <a:camera prst="orthographicFront"/>
              <a:lightRig rig="flat" dir="t"/>
            </a:scene3d>
            <a:sp3d prstMaterial="plastic">
              <a:bevelT w="120900" h="88900"/>
              <a:bevelB w="88900" h="31750" prst="angle"/>
            </a:sp3d>
          </p:spPr>
          <p:style>
            <a:lnRef idx="0">
              <a:schemeClr val="lt1">
                <a:hueOff val="0"/>
                <a:satOff val="0"/>
                <a:lumOff val="0"/>
                <a:alphaOff val="0"/>
              </a:schemeClr>
            </a:lnRef>
            <a:fillRef idx="3">
              <a:schemeClr val="accent1">
                <a:hueOff val="0"/>
                <a:satOff val="0"/>
                <a:lumOff val="0"/>
                <a:alphaOff val="0"/>
              </a:schemeClr>
            </a:fillRef>
            <a:effectRef idx="2">
              <a:schemeClr val="accent1">
                <a:hueOff val="0"/>
                <a:satOff val="0"/>
                <a:lumOff val="0"/>
                <a:alphaOff val="0"/>
              </a:schemeClr>
            </a:effectRef>
            <a:fontRef idx="minor">
              <a:schemeClr val="lt1"/>
            </a:fontRef>
          </p:style>
        </p:sp>
        <p:sp>
          <p:nvSpPr>
            <p:cNvPr id="12" name="Овал 11"/>
            <p:cNvSpPr/>
            <p:nvPr/>
          </p:nvSpPr>
          <p:spPr>
            <a:xfrm>
              <a:off x="2777068" y="3457600"/>
              <a:ext cx="406400" cy="406400"/>
            </a:xfrm>
            <a:prstGeom prst="ellipse">
              <a:avLst/>
            </a:prstGeom>
            <a:scene3d>
              <a:camera prst="orthographicFront"/>
              <a:lightRig rig="flat" dir="t"/>
            </a:scene3d>
            <a:sp3d prstMaterial="plastic">
              <a:bevelT w="120900" h="88900"/>
              <a:bevelB w="88900" h="31750" prst="angle"/>
            </a:sp3d>
          </p:spPr>
          <p:style>
            <a:lnRef idx="0">
              <a:schemeClr val="lt1">
                <a:hueOff val="0"/>
                <a:satOff val="0"/>
                <a:lumOff val="0"/>
                <a:alphaOff val="0"/>
              </a:schemeClr>
            </a:lnRef>
            <a:fillRef idx="3">
              <a:schemeClr val="accent1">
                <a:hueOff val="0"/>
                <a:satOff val="0"/>
                <a:lumOff val="0"/>
                <a:alphaOff val="0"/>
              </a:schemeClr>
            </a:fillRef>
            <a:effectRef idx="2">
              <a:schemeClr val="accent1">
                <a:hueOff val="0"/>
                <a:satOff val="0"/>
                <a:lumOff val="0"/>
                <a:alphaOff val="0"/>
              </a:schemeClr>
            </a:effectRef>
            <a:fontRef idx="minor">
              <a:schemeClr val="lt1"/>
            </a:fontRef>
          </p:style>
        </p:sp>
        <p:sp>
          <p:nvSpPr>
            <p:cNvPr id="14" name="Овал 13"/>
            <p:cNvSpPr/>
            <p:nvPr/>
          </p:nvSpPr>
          <p:spPr>
            <a:xfrm>
              <a:off x="3838224" y="3457600"/>
              <a:ext cx="406400" cy="406400"/>
            </a:xfrm>
            <a:prstGeom prst="ellipse">
              <a:avLst/>
            </a:prstGeom>
            <a:scene3d>
              <a:camera prst="orthographicFront"/>
              <a:lightRig rig="flat" dir="t"/>
            </a:scene3d>
            <a:sp3d prstMaterial="plastic">
              <a:bevelT w="120900" h="88900"/>
              <a:bevelB w="88900" h="31750" prst="angle"/>
            </a:sp3d>
          </p:spPr>
          <p:style>
            <a:lnRef idx="0">
              <a:schemeClr val="lt1">
                <a:hueOff val="0"/>
                <a:satOff val="0"/>
                <a:lumOff val="0"/>
                <a:alphaOff val="0"/>
              </a:schemeClr>
            </a:lnRef>
            <a:fillRef idx="3">
              <a:schemeClr val="accent1">
                <a:hueOff val="0"/>
                <a:satOff val="0"/>
                <a:lumOff val="0"/>
                <a:alphaOff val="0"/>
              </a:schemeClr>
            </a:fillRef>
            <a:effectRef idx="2">
              <a:schemeClr val="accent1">
                <a:hueOff val="0"/>
                <a:satOff val="0"/>
                <a:lumOff val="0"/>
                <a:alphaOff val="0"/>
              </a:schemeClr>
            </a:effectRef>
            <a:fontRef idx="minor">
              <a:schemeClr val="lt1"/>
            </a:fontRef>
          </p:style>
        </p:sp>
        <p:sp>
          <p:nvSpPr>
            <p:cNvPr id="16" name="Овал 15"/>
            <p:cNvSpPr/>
            <p:nvPr/>
          </p:nvSpPr>
          <p:spPr>
            <a:xfrm>
              <a:off x="4899380" y="3457600"/>
              <a:ext cx="406400" cy="406400"/>
            </a:xfrm>
            <a:prstGeom prst="ellipse">
              <a:avLst/>
            </a:prstGeom>
            <a:scene3d>
              <a:camera prst="orthographicFront"/>
              <a:lightRig rig="flat" dir="t"/>
            </a:scene3d>
            <a:sp3d prstMaterial="plastic">
              <a:bevelT w="120900" h="88900"/>
              <a:bevelB w="88900" h="31750" prst="angle"/>
            </a:sp3d>
          </p:spPr>
          <p:style>
            <a:lnRef idx="0">
              <a:schemeClr val="lt1">
                <a:hueOff val="0"/>
                <a:satOff val="0"/>
                <a:lumOff val="0"/>
                <a:alphaOff val="0"/>
              </a:schemeClr>
            </a:lnRef>
            <a:fillRef idx="3">
              <a:schemeClr val="accent1">
                <a:hueOff val="0"/>
                <a:satOff val="0"/>
                <a:lumOff val="0"/>
                <a:alphaOff val="0"/>
              </a:schemeClr>
            </a:fillRef>
            <a:effectRef idx="2">
              <a:schemeClr val="accent1">
                <a:hueOff val="0"/>
                <a:satOff val="0"/>
                <a:lumOff val="0"/>
                <a:alphaOff val="0"/>
              </a:schemeClr>
            </a:effectRef>
            <a:fontRef idx="minor">
              <a:schemeClr val="lt1"/>
            </a:fontRef>
          </p:style>
        </p:sp>
        <p:sp>
          <p:nvSpPr>
            <p:cNvPr id="18" name="Овал 17"/>
            <p:cNvSpPr/>
            <p:nvPr/>
          </p:nvSpPr>
          <p:spPr>
            <a:xfrm>
              <a:off x="5960536" y="3457600"/>
              <a:ext cx="406400" cy="406400"/>
            </a:xfrm>
            <a:prstGeom prst="ellipse">
              <a:avLst/>
            </a:prstGeom>
            <a:scene3d>
              <a:camera prst="orthographicFront"/>
              <a:lightRig rig="flat" dir="t"/>
            </a:scene3d>
            <a:sp3d prstMaterial="plastic">
              <a:bevelT w="120900" h="88900"/>
              <a:bevelB w="88900" h="31750" prst="angle"/>
            </a:sp3d>
          </p:spPr>
          <p:style>
            <a:lnRef idx="0">
              <a:schemeClr val="lt1">
                <a:hueOff val="0"/>
                <a:satOff val="0"/>
                <a:lumOff val="0"/>
                <a:alphaOff val="0"/>
              </a:schemeClr>
            </a:lnRef>
            <a:fillRef idx="3">
              <a:schemeClr val="accent1">
                <a:hueOff val="0"/>
                <a:satOff val="0"/>
                <a:lumOff val="0"/>
                <a:alphaOff val="0"/>
              </a:schemeClr>
            </a:fillRef>
            <a:effectRef idx="2">
              <a:schemeClr val="accent1">
                <a:hueOff val="0"/>
                <a:satOff val="0"/>
                <a:lumOff val="0"/>
                <a:alphaOff val="0"/>
              </a:schemeClr>
            </a:effectRef>
            <a:fontRef idx="minor">
              <a:schemeClr val="lt1"/>
            </a:fontRef>
          </p:style>
        </p:sp>
        <p:sp>
          <p:nvSpPr>
            <p:cNvPr id="20" name="Овал 19"/>
            <p:cNvSpPr/>
            <p:nvPr/>
          </p:nvSpPr>
          <p:spPr>
            <a:xfrm>
              <a:off x="7021692" y="3457600"/>
              <a:ext cx="406400" cy="406400"/>
            </a:xfrm>
            <a:prstGeom prst="ellipse">
              <a:avLst/>
            </a:prstGeom>
            <a:scene3d>
              <a:camera prst="orthographicFront"/>
              <a:lightRig rig="flat" dir="t"/>
            </a:scene3d>
            <a:sp3d prstMaterial="plastic">
              <a:bevelT w="120900" h="88900"/>
              <a:bevelB w="88900" h="31750" prst="angle"/>
            </a:sp3d>
          </p:spPr>
          <p:style>
            <a:lnRef idx="0">
              <a:schemeClr val="lt1">
                <a:hueOff val="0"/>
                <a:satOff val="0"/>
                <a:lumOff val="0"/>
                <a:alphaOff val="0"/>
              </a:schemeClr>
            </a:lnRef>
            <a:fillRef idx="3">
              <a:schemeClr val="accent1">
                <a:hueOff val="0"/>
                <a:satOff val="0"/>
                <a:lumOff val="0"/>
                <a:alphaOff val="0"/>
              </a:schemeClr>
            </a:fillRef>
            <a:effectRef idx="2">
              <a:schemeClr val="accent1">
                <a:hueOff val="0"/>
                <a:satOff val="0"/>
                <a:lumOff val="0"/>
                <a:alphaOff val="0"/>
              </a:schemeClr>
            </a:effectRef>
            <a:fontRef idx="minor">
              <a:schemeClr val="lt1"/>
            </a:fontRef>
          </p:style>
        </p:sp>
        <p:sp>
          <p:nvSpPr>
            <p:cNvPr id="22" name="Овал 21"/>
            <p:cNvSpPr/>
            <p:nvPr/>
          </p:nvSpPr>
          <p:spPr>
            <a:xfrm>
              <a:off x="8082848" y="3457600"/>
              <a:ext cx="406400" cy="406400"/>
            </a:xfrm>
            <a:prstGeom prst="ellipse">
              <a:avLst/>
            </a:prstGeom>
            <a:scene3d>
              <a:camera prst="orthographicFront"/>
              <a:lightRig rig="flat" dir="t"/>
            </a:scene3d>
            <a:sp3d prstMaterial="plastic">
              <a:bevelT w="120900" h="88900"/>
              <a:bevelB w="88900" h="31750" prst="angle"/>
            </a:sp3d>
          </p:spPr>
          <p:style>
            <a:lnRef idx="0">
              <a:schemeClr val="lt1">
                <a:hueOff val="0"/>
                <a:satOff val="0"/>
                <a:lumOff val="0"/>
                <a:alphaOff val="0"/>
              </a:schemeClr>
            </a:lnRef>
            <a:fillRef idx="3">
              <a:schemeClr val="accent1">
                <a:hueOff val="0"/>
                <a:satOff val="0"/>
                <a:lumOff val="0"/>
                <a:alphaOff val="0"/>
              </a:schemeClr>
            </a:fillRef>
            <a:effectRef idx="2">
              <a:schemeClr val="accent1">
                <a:hueOff val="0"/>
                <a:satOff val="0"/>
                <a:lumOff val="0"/>
                <a:alphaOff val="0"/>
              </a:schemeClr>
            </a:effectRef>
            <a:fontRef idx="minor">
              <a:schemeClr val="lt1"/>
            </a:fontRef>
          </p:style>
        </p:sp>
      </p:grpSp>
      <p:sp>
        <p:nvSpPr>
          <p:cNvPr id="26" name="Выноска 1 (без границы) 25"/>
          <p:cNvSpPr/>
          <p:nvPr/>
        </p:nvSpPr>
        <p:spPr>
          <a:xfrm>
            <a:off x="1101454" y="2389789"/>
            <a:ext cx="1963640" cy="600349"/>
          </a:xfrm>
          <a:prstGeom prst="callout1">
            <a:avLst>
              <a:gd name="adj1" fmla="val 103293"/>
              <a:gd name="adj2" fmla="val 48850"/>
              <a:gd name="adj3" fmla="val 210845"/>
              <a:gd name="adj4" fmla="val 47771"/>
            </a:avLst>
          </a:prstGeom>
          <a:noFill/>
        </p:spPr>
        <p:style>
          <a:lnRef idx="2">
            <a:schemeClr val="accent1">
              <a:shade val="50000"/>
            </a:schemeClr>
          </a:lnRef>
          <a:fillRef idx="1">
            <a:schemeClr val="accent1"/>
          </a:fillRef>
          <a:effectRef idx="0">
            <a:schemeClr val="accent1"/>
          </a:effectRef>
          <a:fontRef idx="minor">
            <a:schemeClr val="lt1"/>
          </a:fontRef>
        </p:style>
        <p:txBody>
          <a:bodyPr lIns="108823" tIns="54411" rIns="108823" bIns="54411" anchor="ctr"/>
          <a:lstStyle/>
          <a:p>
            <a:pPr algn="ctr" defTabSz="740599">
              <a:lnSpc>
                <a:spcPct val="90000"/>
              </a:lnSpc>
              <a:spcAft>
                <a:spcPct val="35000"/>
              </a:spcAft>
              <a:defRPr/>
            </a:pPr>
            <a:r>
              <a:rPr lang="ru-RU" sz="1700" dirty="0">
                <a:solidFill>
                  <a:schemeClr val="tx1">
                    <a:hueOff val="0"/>
                    <a:satOff val="0"/>
                    <a:lumOff val="0"/>
                    <a:alphaOff val="0"/>
                  </a:schemeClr>
                </a:solidFill>
                <a:latin typeface="Arial" pitchFamily="34" charset="0"/>
                <a:cs typeface="Arial" pitchFamily="34" charset="0"/>
              </a:rPr>
              <a:t>Разработка авторских заданий теста</a:t>
            </a:r>
          </a:p>
        </p:txBody>
      </p:sp>
      <p:sp>
        <p:nvSpPr>
          <p:cNvPr id="27" name="Выноска 1 (без границы) 26"/>
          <p:cNvSpPr/>
          <p:nvPr/>
        </p:nvSpPr>
        <p:spPr>
          <a:xfrm>
            <a:off x="2023459" y="4690021"/>
            <a:ext cx="2339042" cy="751266"/>
          </a:xfrm>
          <a:prstGeom prst="callout1">
            <a:avLst>
              <a:gd name="adj1" fmla="val -1953"/>
              <a:gd name="adj2" fmla="val 50506"/>
              <a:gd name="adj3" fmla="val -89366"/>
              <a:gd name="adj4" fmla="val 50532"/>
            </a:avLst>
          </a:prstGeom>
          <a:noFill/>
        </p:spPr>
        <p:style>
          <a:lnRef idx="2">
            <a:schemeClr val="accent1">
              <a:shade val="50000"/>
            </a:schemeClr>
          </a:lnRef>
          <a:fillRef idx="1">
            <a:schemeClr val="accent1"/>
          </a:fillRef>
          <a:effectRef idx="0">
            <a:schemeClr val="accent1"/>
          </a:effectRef>
          <a:fontRef idx="minor">
            <a:schemeClr val="lt1"/>
          </a:fontRef>
        </p:style>
        <p:txBody>
          <a:bodyPr lIns="108823" tIns="54411" rIns="108823" bIns="54411" anchor="ctr"/>
          <a:lstStyle/>
          <a:p>
            <a:pPr algn="ctr" defTabSz="740599">
              <a:lnSpc>
                <a:spcPct val="90000"/>
              </a:lnSpc>
              <a:spcAft>
                <a:spcPct val="35000"/>
              </a:spcAft>
              <a:defRPr/>
            </a:pPr>
            <a:r>
              <a:rPr lang="ru-RU" sz="1700" dirty="0">
                <a:solidFill>
                  <a:prstClr val="black">
                    <a:hueOff val="0"/>
                    <a:satOff val="0"/>
                    <a:lumOff val="0"/>
                    <a:alphaOff val="0"/>
                  </a:prstClr>
                </a:solidFill>
                <a:latin typeface="Arial" pitchFamily="34" charset="0"/>
                <a:cs typeface="Arial" pitchFamily="34" charset="0"/>
              </a:rPr>
              <a:t>Содержательная и </a:t>
            </a:r>
            <a:r>
              <a:rPr lang="ru-RU" sz="1700" dirty="0" err="1">
                <a:solidFill>
                  <a:prstClr val="black">
                    <a:hueOff val="0"/>
                    <a:satOff val="0"/>
                    <a:lumOff val="0"/>
                    <a:alphaOff val="0"/>
                  </a:prstClr>
                </a:solidFill>
                <a:latin typeface="Arial" pitchFamily="34" charset="0"/>
                <a:cs typeface="Arial" pitchFamily="34" charset="0"/>
              </a:rPr>
              <a:t>тестологическая</a:t>
            </a:r>
            <a:r>
              <a:rPr lang="ru-RU" sz="1700" dirty="0">
                <a:solidFill>
                  <a:prstClr val="black">
                    <a:hueOff val="0"/>
                    <a:satOff val="0"/>
                    <a:lumOff val="0"/>
                    <a:alphaOff val="0"/>
                  </a:prstClr>
                </a:solidFill>
                <a:latin typeface="Arial" pitchFamily="34" charset="0"/>
                <a:cs typeface="Arial" pitchFamily="34" charset="0"/>
              </a:rPr>
              <a:t> экспертиза заданий теста</a:t>
            </a:r>
          </a:p>
        </p:txBody>
      </p:sp>
      <p:sp>
        <p:nvSpPr>
          <p:cNvPr id="28" name="Выноска 1 (без границы) 27"/>
          <p:cNvSpPr/>
          <p:nvPr/>
        </p:nvSpPr>
        <p:spPr>
          <a:xfrm>
            <a:off x="3456998" y="2155950"/>
            <a:ext cx="1963640" cy="827554"/>
          </a:xfrm>
          <a:prstGeom prst="callout1">
            <a:avLst>
              <a:gd name="adj1" fmla="val 103293"/>
              <a:gd name="adj2" fmla="val 48850"/>
              <a:gd name="adj3" fmla="val 181985"/>
              <a:gd name="adj4" fmla="val 47771"/>
            </a:avLst>
          </a:prstGeom>
          <a:noFill/>
        </p:spPr>
        <p:style>
          <a:lnRef idx="2">
            <a:schemeClr val="accent1">
              <a:shade val="50000"/>
            </a:schemeClr>
          </a:lnRef>
          <a:fillRef idx="1">
            <a:schemeClr val="accent1"/>
          </a:fillRef>
          <a:effectRef idx="0">
            <a:schemeClr val="accent1"/>
          </a:effectRef>
          <a:fontRef idx="minor">
            <a:schemeClr val="lt1"/>
          </a:fontRef>
        </p:style>
        <p:txBody>
          <a:bodyPr lIns="108823" tIns="54411" rIns="108823" bIns="54411" anchor="ctr"/>
          <a:lstStyle/>
          <a:p>
            <a:pPr algn="ctr" defTabSz="740599">
              <a:lnSpc>
                <a:spcPct val="90000"/>
              </a:lnSpc>
              <a:spcAft>
                <a:spcPct val="35000"/>
              </a:spcAft>
              <a:defRPr/>
            </a:pPr>
            <a:r>
              <a:rPr lang="ru-RU" sz="1700" dirty="0">
                <a:solidFill>
                  <a:prstClr val="black">
                    <a:hueOff val="0"/>
                    <a:satOff val="0"/>
                    <a:lumOff val="0"/>
                    <a:alphaOff val="0"/>
                  </a:prstClr>
                </a:solidFill>
                <a:latin typeface="Arial" pitchFamily="34" charset="0"/>
                <a:cs typeface="Arial" pitchFamily="34" charset="0"/>
              </a:rPr>
              <a:t>Доработка заданий теста по результатам экспертизы</a:t>
            </a:r>
          </a:p>
        </p:txBody>
      </p:sp>
      <p:sp>
        <p:nvSpPr>
          <p:cNvPr id="30" name="Выноска 1 (без границы) 29"/>
          <p:cNvSpPr/>
          <p:nvPr/>
        </p:nvSpPr>
        <p:spPr>
          <a:xfrm>
            <a:off x="4655397" y="4645244"/>
            <a:ext cx="1778002" cy="527379"/>
          </a:xfrm>
          <a:prstGeom prst="callout1">
            <a:avLst>
              <a:gd name="adj1" fmla="val -1953"/>
              <a:gd name="adj2" fmla="val 50506"/>
              <a:gd name="adj3" fmla="val -120915"/>
              <a:gd name="adj4" fmla="val 51259"/>
            </a:avLst>
          </a:prstGeom>
          <a:noFill/>
        </p:spPr>
        <p:style>
          <a:lnRef idx="2">
            <a:schemeClr val="accent1">
              <a:shade val="50000"/>
            </a:schemeClr>
          </a:lnRef>
          <a:fillRef idx="1">
            <a:schemeClr val="accent1"/>
          </a:fillRef>
          <a:effectRef idx="0">
            <a:schemeClr val="accent1"/>
          </a:effectRef>
          <a:fontRef idx="minor">
            <a:schemeClr val="lt1"/>
          </a:fontRef>
        </p:style>
        <p:txBody>
          <a:bodyPr lIns="108823" tIns="54411" rIns="108823" bIns="54411" anchor="ctr"/>
          <a:lstStyle/>
          <a:p>
            <a:pPr algn="ctr" defTabSz="740599">
              <a:lnSpc>
                <a:spcPct val="90000"/>
              </a:lnSpc>
              <a:spcAft>
                <a:spcPct val="35000"/>
              </a:spcAft>
              <a:defRPr/>
            </a:pPr>
            <a:r>
              <a:rPr lang="ru-RU" sz="1700" dirty="0">
                <a:solidFill>
                  <a:prstClr val="black">
                    <a:hueOff val="0"/>
                    <a:satOff val="0"/>
                    <a:lumOff val="0"/>
                    <a:alphaOff val="0"/>
                  </a:prstClr>
                </a:solidFill>
                <a:latin typeface="Arial" pitchFamily="34" charset="0"/>
                <a:cs typeface="Arial" pitchFamily="34" charset="0"/>
              </a:rPr>
              <a:t>Апробация тестов</a:t>
            </a:r>
          </a:p>
        </p:txBody>
      </p:sp>
      <p:sp>
        <p:nvSpPr>
          <p:cNvPr id="31" name="Выноска 1 (без границы) 30"/>
          <p:cNvSpPr/>
          <p:nvPr/>
        </p:nvSpPr>
        <p:spPr>
          <a:xfrm>
            <a:off x="5470217" y="1811690"/>
            <a:ext cx="2559603" cy="1123551"/>
          </a:xfrm>
          <a:prstGeom prst="callout1">
            <a:avLst>
              <a:gd name="adj1" fmla="val 101339"/>
              <a:gd name="adj2" fmla="val 48850"/>
              <a:gd name="adj3" fmla="val 164025"/>
              <a:gd name="adj4" fmla="val 49372"/>
            </a:avLst>
          </a:prstGeom>
          <a:noFill/>
        </p:spPr>
        <p:style>
          <a:lnRef idx="2">
            <a:schemeClr val="accent1">
              <a:shade val="50000"/>
            </a:schemeClr>
          </a:lnRef>
          <a:fillRef idx="1">
            <a:schemeClr val="accent1"/>
          </a:fillRef>
          <a:effectRef idx="0">
            <a:schemeClr val="accent1"/>
          </a:effectRef>
          <a:fontRef idx="minor">
            <a:schemeClr val="lt1"/>
          </a:fontRef>
        </p:style>
        <p:txBody>
          <a:bodyPr lIns="108823" tIns="54411" rIns="108823" bIns="54411" anchor="ctr"/>
          <a:lstStyle/>
          <a:p>
            <a:pPr algn="ctr" defTabSz="740599">
              <a:lnSpc>
                <a:spcPct val="90000"/>
              </a:lnSpc>
              <a:spcAft>
                <a:spcPct val="35000"/>
              </a:spcAft>
              <a:defRPr/>
            </a:pPr>
            <a:r>
              <a:rPr lang="ru-RU" sz="1700" dirty="0" smtClean="0">
                <a:solidFill>
                  <a:schemeClr val="tx1"/>
                </a:solidFill>
                <a:latin typeface="Arial" pitchFamily="34" charset="0"/>
                <a:cs typeface="Arial" pitchFamily="34" charset="0"/>
              </a:rPr>
              <a:t>Психометрическая экспертиза (моделирование и математическая обработка)</a:t>
            </a:r>
            <a:endParaRPr lang="ru-RU" sz="1700" dirty="0">
              <a:solidFill>
                <a:schemeClr val="tx1"/>
              </a:solidFill>
              <a:latin typeface="Arial" pitchFamily="34" charset="0"/>
              <a:cs typeface="Arial" pitchFamily="34" charset="0"/>
            </a:endParaRPr>
          </a:p>
        </p:txBody>
      </p:sp>
      <p:sp>
        <p:nvSpPr>
          <p:cNvPr id="32" name="Выноска 1 (без границы) 31"/>
          <p:cNvSpPr/>
          <p:nvPr/>
        </p:nvSpPr>
        <p:spPr>
          <a:xfrm>
            <a:off x="6649976" y="4676754"/>
            <a:ext cx="2526744" cy="752924"/>
          </a:xfrm>
          <a:prstGeom prst="callout1">
            <a:avLst>
              <a:gd name="adj1" fmla="val -1953"/>
              <a:gd name="adj2" fmla="val 50506"/>
              <a:gd name="adj3" fmla="val -89366"/>
              <a:gd name="adj4" fmla="val 50532"/>
            </a:avLst>
          </a:prstGeom>
          <a:noFill/>
        </p:spPr>
        <p:style>
          <a:lnRef idx="2">
            <a:schemeClr val="accent1">
              <a:shade val="50000"/>
            </a:schemeClr>
          </a:lnRef>
          <a:fillRef idx="1">
            <a:schemeClr val="accent1"/>
          </a:fillRef>
          <a:effectRef idx="0">
            <a:schemeClr val="accent1"/>
          </a:effectRef>
          <a:fontRef idx="minor">
            <a:schemeClr val="lt1"/>
          </a:fontRef>
        </p:style>
        <p:txBody>
          <a:bodyPr lIns="108823" tIns="54411" rIns="108823" bIns="54411" anchor="ctr"/>
          <a:lstStyle/>
          <a:p>
            <a:pPr algn="ctr" defTabSz="740599">
              <a:lnSpc>
                <a:spcPct val="90000"/>
              </a:lnSpc>
              <a:spcAft>
                <a:spcPct val="35000"/>
              </a:spcAft>
              <a:defRPr/>
            </a:pPr>
            <a:r>
              <a:rPr lang="ru-RU" sz="1700" dirty="0">
                <a:solidFill>
                  <a:schemeClr val="tx1"/>
                </a:solidFill>
                <a:latin typeface="Arial" pitchFamily="34" charset="0"/>
                <a:cs typeface="Arial" pitchFamily="34" charset="0"/>
              </a:rPr>
              <a:t>Доработка заданий теста по результатам апробации и экспертизы</a:t>
            </a:r>
          </a:p>
        </p:txBody>
      </p:sp>
      <p:sp>
        <p:nvSpPr>
          <p:cNvPr id="33" name="Выноска 1 (без границы) 32"/>
          <p:cNvSpPr/>
          <p:nvPr/>
        </p:nvSpPr>
        <p:spPr>
          <a:xfrm>
            <a:off x="8040200" y="2389789"/>
            <a:ext cx="2246224" cy="600349"/>
          </a:xfrm>
          <a:prstGeom prst="callout1">
            <a:avLst>
              <a:gd name="adj1" fmla="val 103293"/>
              <a:gd name="adj2" fmla="val 48850"/>
              <a:gd name="adj3" fmla="val 210845"/>
              <a:gd name="adj4" fmla="val 47771"/>
            </a:avLst>
          </a:prstGeom>
          <a:noFill/>
        </p:spPr>
        <p:style>
          <a:lnRef idx="2">
            <a:schemeClr val="accent1">
              <a:shade val="50000"/>
            </a:schemeClr>
          </a:lnRef>
          <a:fillRef idx="1">
            <a:schemeClr val="accent1"/>
          </a:fillRef>
          <a:effectRef idx="0">
            <a:schemeClr val="accent1"/>
          </a:effectRef>
          <a:fontRef idx="minor">
            <a:schemeClr val="lt1"/>
          </a:fontRef>
        </p:style>
        <p:txBody>
          <a:bodyPr lIns="108823" tIns="54411" rIns="108823" bIns="54411" anchor="ctr"/>
          <a:lstStyle/>
          <a:p>
            <a:pPr algn="ctr" defTabSz="740599">
              <a:lnSpc>
                <a:spcPct val="90000"/>
              </a:lnSpc>
              <a:spcAft>
                <a:spcPct val="35000"/>
              </a:spcAft>
              <a:defRPr/>
            </a:pPr>
            <a:r>
              <a:rPr lang="ru-RU" sz="1700" dirty="0" smtClean="0">
                <a:solidFill>
                  <a:prstClr val="black">
                    <a:hueOff val="0"/>
                    <a:satOff val="0"/>
                    <a:lumOff val="0"/>
                    <a:alphaOff val="0"/>
                  </a:prstClr>
                </a:solidFill>
                <a:latin typeface="Arial" pitchFamily="34" charset="0"/>
                <a:cs typeface="Arial" pitchFamily="34" charset="0"/>
              </a:rPr>
              <a:t>Стандартизация тестов</a:t>
            </a:r>
            <a:endParaRPr lang="ru-RU" sz="1700" dirty="0">
              <a:solidFill>
                <a:prstClr val="black">
                  <a:hueOff val="0"/>
                  <a:satOff val="0"/>
                  <a:lumOff val="0"/>
                  <a:alphaOff val="0"/>
                </a:prstClr>
              </a:solidFill>
              <a:latin typeface="Arial" pitchFamily="34" charset="0"/>
              <a:cs typeface="Arial" pitchFamily="34" charset="0"/>
            </a:endParaRPr>
          </a:p>
        </p:txBody>
      </p:sp>
      <p:sp>
        <p:nvSpPr>
          <p:cNvPr id="34" name="Выноска 1 (без границы) 33"/>
          <p:cNvSpPr/>
          <p:nvPr/>
        </p:nvSpPr>
        <p:spPr>
          <a:xfrm>
            <a:off x="9296353" y="4708264"/>
            <a:ext cx="1963640" cy="751265"/>
          </a:xfrm>
          <a:prstGeom prst="callout1">
            <a:avLst>
              <a:gd name="adj1" fmla="val -1953"/>
              <a:gd name="adj2" fmla="val 50506"/>
              <a:gd name="adj3" fmla="val -89366"/>
              <a:gd name="adj4" fmla="val 50532"/>
            </a:avLst>
          </a:prstGeom>
          <a:noFill/>
        </p:spPr>
        <p:style>
          <a:lnRef idx="2">
            <a:schemeClr val="accent1">
              <a:shade val="50000"/>
            </a:schemeClr>
          </a:lnRef>
          <a:fillRef idx="1">
            <a:schemeClr val="accent1"/>
          </a:fillRef>
          <a:effectRef idx="0">
            <a:schemeClr val="accent1"/>
          </a:effectRef>
          <a:fontRef idx="minor">
            <a:schemeClr val="lt1"/>
          </a:fontRef>
        </p:style>
        <p:txBody>
          <a:bodyPr lIns="108823" tIns="54411" rIns="108823" bIns="54411" anchor="ctr"/>
          <a:lstStyle/>
          <a:p>
            <a:pPr algn="ctr" defTabSz="740599">
              <a:lnSpc>
                <a:spcPct val="90000"/>
              </a:lnSpc>
              <a:spcAft>
                <a:spcPct val="35000"/>
              </a:spcAft>
              <a:defRPr/>
            </a:pPr>
            <a:r>
              <a:rPr lang="ru-RU" sz="1700" dirty="0">
                <a:solidFill>
                  <a:prstClr val="black">
                    <a:hueOff val="0"/>
                    <a:satOff val="0"/>
                    <a:lumOff val="0"/>
                    <a:alphaOff val="0"/>
                  </a:prstClr>
                </a:solidFill>
                <a:latin typeface="Arial" pitchFamily="34" charset="0"/>
                <a:cs typeface="Arial" pitchFamily="34" charset="0"/>
              </a:rPr>
              <a:t>Утверждение итоговых тестов</a:t>
            </a:r>
          </a:p>
        </p:txBody>
      </p:sp>
    </p:spTree>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Номер слайда 5"/>
          <p:cNvSpPr>
            <a:spLocks noGrp="1"/>
          </p:cNvSpPr>
          <p:nvPr>
            <p:ph type="sldNum" sz="quarter" idx="12"/>
          </p:nvPr>
        </p:nvSpPr>
        <p:spPr>
          <a:noFill/>
        </p:spPr>
        <p:txBody>
          <a:bodyPr/>
          <a:lstStyle/>
          <a:p>
            <a:fld id="{7CC3CF57-F151-4FB6-BC25-B7C8908A2E5F}" type="slidenum">
              <a:rPr lang="ru-RU" smtClean="0"/>
              <a:pPr/>
              <a:t>79</a:t>
            </a:fld>
            <a:endParaRPr lang="ru-RU" smtClean="0"/>
          </a:p>
        </p:txBody>
      </p:sp>
      <p:sp>
        <p:nvSpPr>
          <p:cNvPr id="133122" name="Rectangle 2"/>
          <p:cNvSpPr>
            <a:spLocks noGrp="1" noChangeArrowheads="1"/>
          </p:cNvSpPr>
          <p:nvPr>
            <p:ph type="title"/>
          </p:nvPr>
        </p:nvSpPr>
        <p:spPr>
          <a:xfrm>
            <a:off x="891064" y="636835"/>
            <a:ext cx="10098723" cy="557230"/>
          </a:xfrm>
        </p:spPr>
        <p:txBody>
          <a:bodyPr>
            <a:normAutofit fontScale="90000"/>
          </a:bodyPr>
          <a:lstStyle/>
          <a:p>
            <a:pPr>
              <a:defRPr/>
            </a:pPr>
            <a:r>
              <a:rPr lang="ru-RU" sz="3300" dirty="0">
                <a:solidFill>
                  <a:srgbClr val="FF0000"/>
                </a:solidFill>
                <a:effectLst>
                  <a:outerShdw blurRad="38100" dist="38100" dir="2700000" algn="tl">
                    <a:srgbClr val="000000"/>
                  </a:outerShdw>
                </a:effectLst>
              </a:rPr>
              <a:t>Последовательность</a:t>
            </a:r>
            <a:r>
              <a:rPr lang="ru-RU" sz="3300" dirty="0">
                <a:solidFill>
                  <a:srgbClr val="FF0000"/>
                </a:solidFill>
              </a:rPr>
              <a:t> </a:t>
            </a:r>
            <a:r>
              <a:rPr lang="ru-RU" sz="3300" dirty="0">
                <a:solidFill>
                  <a:srgbClr val="FF0000"/>
                </a:solidFill>
                <a:effectLst>
                  <a:outerShdw blurRad="38100" dist="38100" dir="2700000" algn="tl">
                    <a:srgbClr val="000000"/>
                  </a:outerShdw>
                </a:effectLst>
              </a:rPr>
              <a:t>этапов</a:t>
            </a:r>
            <a:r>
              <a:rPr lang="ru-RU" sz="3300" dirty="0">
                <a:solidFill>
                  <a:srgbClr val="FF0000"/>
                </a:solidFill>
              </a:rPr>
              <a:t> </a:t>
            </a:r>
            <a:r>
              <a:rPr lang="ru-RU" sz="3300" dirty="0">
                <a:solidFill>
                  <a:srgbClr val="FF0000"/>
                </a:solidFill>
                <a:effectLst>
                  <a:outerShdw blurRad="38100" dist="38100" dir="2700000" algn="tl">
                    <a:srgbClr val="000000"/>
                  </a:outerShdw>
                </a:effectLst>
              </a:rPr>
              <a:t>разработки</a:t>
            </a:r>
            <a:r>
              <a:rPr lang="ru-RU" sz="3300" dirty="0">
                <a:solidFill>
                  <a:srgbClr val="FF0000"/>
                </a:solidFill>
              </a:rPr>
              <a:t> </a:t>
            </a:r>
            <a:r>
              <a:rPr lang="ru-RU" sz="3300" dirty="0" smtClean="0">
                <a:solidFill>
                  <a:srgbClr val="FF0000"/>
                </a:solidFill>
                <a:effectLst>
                  <a:outerShdw blurRad="38100" dist="38100" dir="2700000" algn="tl">
                    <a:srgbClr val="000000"/>
                  </a:outerShdw>
                </a:effectLst>
              </a:rPr>
              <a:t>КИМ</a:t>
            </a:r>
            <a:endParaRPr lang="ru-RU" dirty="0">
              <a:solidFill>
                <a:srgbClr val="FF0000"/>
              </a:solidFill>
            </a:endParaRPr>
          </a:p>
        </p:txBody>
      </p:sp>
      <p:grpSp>
        <p:nvGrpSpPr>
          <p:cNvPr id="2" name="Group 3"/>
          <p:cNvGrpSpPr>
            <a:grpSpLocks/>
          </p:cNvGrpSpPr>
          <p:nvPr/>
        </p:nvGrpSpPr>
        <p:grpSpPr bwMode="auto">
          <a:xfrm>
            <a:off x="742553" y="1273669"/>
            <a:ext cx="10139975" cy="5736060"/>
            <a:chOff x="803" y="768"/>
            <a:chExt cx="4473" cy="3186"/>
          </a:xfrm>
        </p:grpSpPr>
        <p:sp>
          <p:nvSpPr>
            <p:cNvPr id="8197" name="Rectangle 4"/>
            <p:cNvSpPr>
              <a:spLocks noChangeArrowheads="1"/>
            </p:cNvSpPr>
            <p:nvPr/>
          </p:nvSpPr>
          <p:spPr bwMode="auto">
            <a:xfrm>
              <a:off x="2793" y="768"/>
              <a:ext cx="14" cy="94"/>
            </a:xfrm>
            <a:prstGeom prst="rect">
              <a:avLst/>
            </a:prstGeom>
            <a:noFill/>
            <a:ln w="9525">
              <a:noFill/>
              <a:miter lim="800000"/>
              <a:headEnd/>
              <a:tailEnd/>
            </a:ln>
          </p:spPr>
          <p:txBody>
            <a:bodyPr wrap="none" lIns="0" tIns="0" rIns="0" bIns="0">
              <a:spAutoFit/>
            </a:bodyPr>
            <a:lstStyle/>
            <a:p>
              <a:r>
                <a:rPr lang="ru-RU" sz="1100" dirty="0">
                  <a:solidFill>
                    <a:srgbClr val="000000"/>
                  </a:solidFill>
                </a:rPr>
                <a:t> </a:t>
              </a:r>
              <a:endParaRPr lang="ru-RU" sz="6400" dirty="0"/>
            </a:p>
          </p:txBody>
        </p:sp>
        <p:sp>
          <p:nvSpPr>
            <p:cNvPr id="8198" name="Rectangle 5"/>
            <p:cNvSpPr>
              <a:spLocks noChangeArrowheads="1"/>
            </p:cNvSpPr>
            <p:nvPr/>
          </p:nvSpPr>
          <p:spPr bwMode="auto">
            <a:xfrm>
              <a:off x="2793" y="890"/>
              <a:ext cx="14" cy="94"/>
            </a:xfrm>
            <a:prstGeom prst="rect">
              <a:avLst/>
            </a:prstGeom>
            <a:noFill/>
            <a:ln w="9525">
              <a:noFill/>
              <a:miter lim="800000"/>
              <a:headEnd/>
              <a:tailEnd/>
            </a:ln>
          </p:spPr>
          <p:txBody>
            <a:bodyPr wrap="none" lIns="0" tIns="0" rIns="0" bIns="0">
              <a:spAutoFit/>
            </a:bodyPr>
            <a:lstStyle/>
            <a:p>
              <a:r>
                <a:rPr lang="ru-RU" sz="1100" dirty="0">
                  <a:solidFill>
                    <a:srgbClr val="000000"/>
                  </a:solidFill>
                </a:rPr>
                <a:t> </a:t>
              </a:r>
              <a:endParaRPr lang="ru-RU" sz="6400" dirty="0"/>
            </a:p>
          </p:txBody>
        </p:sp>
        <p:sp>
          <p:nvSpPr>
            <p:cNvPr id="8199" name="Rectangle 6"/>
            <p:cNvSpPr>
              <a:spLocks noChangeArrowheads="1"/>
            </p:cNvSpPr>
            <p:nvPr/>
          </p:nvSpPr>
          <p:spPr bwMode="auto">
            <a:xfrm>
              <a:off x="2793" y="1012"/>
              <a:ext cx="14" cy="94"/>
            </a:xfrm>
            <a:prstGeom prst="rect">
              <a:avLst/>
            </a:prstGeom>
            <a:noFill/>
            <a:ln w="9525">
              <a:noFill/>
              <a:miter lim="800000"/>
              <a:headEnd/>
              <a:tailEnd/>
            </a:ln>
          </p:spPr>
          <p:txBody>
            <a:bodyPr wrap="none" lIns="0" tIns="0" rIns="0" bIns="0">
              <a:spAutoFit/>
            </a:bodyPr>
            <a:lstStyle/>
            <a:p>
              <a:r>
                <a:rPr lang="ru-RU" sz="1100" dirty="0">
                  <a:solidFill>
                    <a:srgbClr val="000000"/>
                  </a:solidFill>
                </a:rPr>
                <a:t> </a:t>
              </a:r>
              <a:endParaRPr lang="ru-RU" sz="6400" dirty="0"/>
            </a:p>
          </p:txBody>
        </p:sp>
        <p:sp>
          <p:nvSpPr>
            <p:cNvPr id="8200" name="Rectangle 7"/>
            <p:cNvSpPr>
              <a:spLocks noChangeArrowheads="1"/>
            </p:cNvSpPr>
            <p:nvPr/>
          </p:nvSpPr>
          <p:spPr bwMode="auto">
            <a:xfrm>
              <a:off x="2793" y="1138"/>
              <a:ext cx="14" cy="94"/>
            </a:xfrm>
            <a:prstGeom prst="rect">
              <a:avLst/>
            </a:prstGeom>
            <a:noFill/>
            <a:ln w="9525">
              <a:noFill/>
              <a:miter lim="800000"/>
              <a:headEnd/>
              <a:tailEnd/>
            </a:ln>
          </p:spPr>
          <p:txBody>
            <a:bodyPr wrap="none" lIns="0" tIns="0" rIns="0" bIns="0">
              <a:spAutoFit/>
            </a:bodyPr>
            <a:lstStyle/>
            <a:p>
              <a:r>
                <a:rPr lang="ru-RU" sz="1100" dirty="0">
                  <a:solidFill>
                    <a:srgbClr val="000000"/>
                  </a:solidFill>
                </a:rPr>
                <a:t> </a:t>
              </a:r>
              <a:endParaRPr lang="ru-RU" sz="6400" dirty="0"/>
            </a:p>
          </p:txBody>
        </p:sp>
        <p:sp>
          <p:nvSpPr>
            <p:cNvPr id="8201" name="Rectangle 8"/>
            <p:cNvSpPr>
              <a:spLocks noChangeArrowheads="1"/>
            </p:cNvSpPr>
            <p:nvPr/>
          </p:nvSpPr>
          <p:spPr bwMode="auto">
            <a:xfrm>
              <a:off x="2793" y="1260"/>
              <a:ext cx="14" cy="94"/>
            </a:xfrm>
            <a:prstGeom prst="rect">
              <a:avLst/>
            </a:prstGeom>
            <a:noFill/>
            <a:ln w="9525">
              <a:noFill/>
              <a:miter lim="800000"/>
              <a:headEnd/>
              <a:tailEnd/>
            </a:ln>
          </p:spPr>
          <p:txBody>
            <a:bodyPr wrap="none" lIns="0" tIns="0" rIns="0" bIns="0">
              <a:spAutoFit/>
            </a:bodyPr>
            <a:lstStyle/>
            <a:p>
              <a:r>
                <a:rPr lang="ru-RU" sz="1100" dirty="0">
                  <a:solidFill>
                    <a:srgbClr val="000000"/>
                  </a:solidFill>
                </a:rPr>
                <a:t> </a:t>
              </a:r>
              <a:endParaRPr lang="ru-RU" sz="6400" dirty="0"/>
            </a:p>
          </p:txBody>
        </p:sp>
        <p:sp>
          <p:nvSpPr>
            <p:cNvPr id="8202" name="Rectangle 9"/>
            <p:cNvSpPr>
              <a:spLocks noChangeArrowheads="1"/>
            </p:cNvSpPr>
            <p:nvPr/>
          </p:nvSpPr>
          <p:spPr bwMode="auto">
            <a:xfrm>
              <a:off x="2793" y="1382"/>
              <a:ext cx="14" cy="94"/>
            </a:xfrm>
            <a:prstGeom prst="rect">
              <a:avLst/>
            </a:prstGeom>
            <a:noFill/>
            <a:ln w="9525">
              <a:noFill/>
              <a:miter lim="800000"/>
              <a:headEnd/>
              <a:tailEnd/>
            </a:ln>
          </p:spPr>
          <p:txBody>
            <a:bodyPr wrap="none" lIns="0" tIns="0" rIns="0" bIns="0">
              <a:spAutoFit/>
            </a:bodyPr>
            <a:lstStyle/>
            <a:p>
              <a:r>
                <a:rPr lang="ru-RU" sz="1100" dirty="0">
                  <a:solidFill>
                    <a:srgbClr val="000000"/>
                  </a:solidFill>
                </a:rPr>
                <a:t> </a:t>
              </a:r>
              <a:endParaRPr lang="ru-RU" sz="6400" dirty="0"/>
            </a:p>
          </p:txBody>
        </p:sp>
        <p:sp>
          <p:nvSpPr>
            <p:cNvPr id="8203" name="Rectangle 10"/>
            <p:cNvSpPr>
              <a:spLocks noChangeArrowheads="1"/>
            </p:cNvSpPr>
            <p:nvPr/>
          </p:nvSpPr>
          <p:spPr bwMode="auto">
            <a:xfrm>
              <a:off x="2793" y="1504"/>
              <a:ext cx="14" cy="94"/>
            </a:xfrm>
            <a:prstGeom prst="rect">
              <a:avLst/>
            </a:prstGeom>
            <a:noFill/>
            <a:ln w="9525">
              <a:noFill/>
              <a:miter lim="800000"/>
              <a:headEnd/>
              <a:tailEnd/>
            </a:ln>
          </p:spPr>
          <p:txBody>
            <a:bodyPr wrap="none" lIns="0" tIns="0" rIns="0" bIns="0">
              <a:spAutoFit/>
            </a:bodyPr>
            <a:lstStyle/>
            <a:p>
              <a:r>
                <a:rPr lang="ru-RU" sz="1100" dirty="0">
                  <a:solidFill>
                    <a:srgbClr val="000000"/>
                  </a:solidFill>
                </a:rPr>
                <a:t> </a:t>
              </a:r>
              <a:endParaRPr lang="ru-RU" sz="6400" dirty="0"/>
            </a:p>
          </p:txBody>
        </p:sp>
        <p:sp>
          <p:nvSpPr>
            <p:cNvPr id="8204" name="Rectangle 11"/>
            <p:cNvSpPr>
              <a:spLocks noChangeArrowheads="1"/>
            </p:cNvSpPr>
            <p:nvPr/>
          </p:nvSpPr>
          <p:spPr bwMode="auto">
            <a:xfrm>
              <a:off x="2793" y="1626"/>
              <a:ext cx="14" cy="94"/>
            </a:xfrm>
            <a:prstGeom prst="rect">
              <a:avLst/>
            </a:prstGeom>
            <a:noFill/>
            <a:ln w="9525">
              <a:noFill/>
              <a:miter lim="800000"/>
              <a:headEnd/>
              <a:tailEnd/>
            </a:ln>
          </p:spPr>
          <p:txBody>
            <a:bodyPr wrap="none" lIns="0" tIns="0" rIns="0" bIns="0">
              <a:spAutoFit/>
            </a:bodyPr>
            <a:lstStyle/>
            <a:p>
              <a:r>
                <a:rPr lang="ru-RU" sz="1100" dirty="0">
                  <a:solidFill>
                    <a:srgbClr val="000000"/>
                  </a:solidFill>
                </a:rPr>
                <a:t> </a:t>
              </a:r>
              <a:endParaRPr lang="ru-RU" sz="6400" dirty="0"/>
            </a:p>
          </p:txBody>
        </p:sp>
        <p:sp>
          <p:nvSpPr>
            <p:cNvPr id="8205" name="Rectangle 12"/>
            <p:cNvSpPr>
              <a:spLocks noChangeArrowheads="1"/>
            </p:cNvSpPr>
            <p:nvPr/>
          </p:nvSpPr>
          <p:spPr bwMode="auto">
            <a:xfrm>
              <a:off x="2793" y="1752"/>
              <a:ext cx="14" cy="94"/>
            </a:xfrm>
            <a:prstGeom prst="rect">
              <a:avLst/>
            </a:prstGeom>
            <a:noFill/>
            <a:ln w="9525">
              <a:noFill/>
              <a:miter lim="800000"/>
              <a:headEnd/>
              <a:tailEnd/>
            </a:ln>
          </p:spPr>
          <p:txBody>
            <a:bodyPr wrap="none" lIns="0" tIns="0" rIns="0" bIns="0">
              <a:spAutoFit/>
            </a:bodyPr>
            <a:lstStyle/>
            <a:p>
              <a:r>
                <a:rPr lang="ru-RU" sz="1100" dirty="0">
                  <a:solidFill>
                    <a:srgbClr val="000000"/>
                  </a:solidFill>
                </a:rPr>
                <a:t> </a:t>
              </a:r>
              <a:endParaRPr lang="ru-RU" sz="6400" dirty="0"/>
            </a:p>
          </p:txBody>
        </p:sp>
        <p:sp>
          <p:nvSpPr>
            <p:cNvPr id="8206" name="Rectangle 13"/>
            <p:cNvSpPr>
              <a:spLocks noChangeArrowheads="1"/>
            </p:cNvSpPr>
            <p:nvPr/>
          </p:nvSpPr>
          <p:spPr bwMode="auto">
            <a:xfrm>
              <a:off x="2793" y="1874"/>
              <a:ext cx="14" cy="94"/>
            </a:xfrm>
            <a:prstGeom prst="rect">
              <a:avLst/>
            </a:prstGeom>
            <a:noFill/>
            <a:ln w="9525">
              <a:noFill/>
              <a:miter lim="800000"/>
              <a:headEnd/>
              <a:tailEnd/>
            </a:ln>
          </p:spPr>
          <p:txBody>
            <a:bodyPr wrap="none" lIns="0" tIns="0" rIns="0" bIns="0">
              <a:spAutoFit/>
            </a:bodyPr>
            <a:lstStyle/>
            <a:p>
              <a:r>
                <a:rPr lang="ru-RU" sz="1100" dirty="0">
                  <a:solidFill>
                    <a:srgbClr val="000000"/>
                  </a:solidFill>
                </a:rPr>
                <a:t> </a:t>
              </a:r>
              <a:endParaRPr lang="ru-RU" sz="6400" dirty="0"/>
            </a:p>
          </p:txBody>
        </p:sp>
        <p:sp>
          <p:nvSpPr>
            <p:cNvPr id="8207" name="Rectangle 14"/>
            <p:cNvSpPr>
              <a:spLocks noChangeArrowheads="1"/>
            </p:cNvSpPr>
            <p:nvPr/>
          </p:nvSpPr>
          <p:spPr bwMode="auto">
            <a:xfrm>
              <a:off x="2793" y="1996"/>
              <a:ext cx="14" cy="94"/>
            </a:xfrm>
            <a:prstGeom prst="rect">
              <a:avLst/>
            </a:prstGeom>
            <a:noFill/>
            <a:ln w="9525">
              <a:noFill/>
              <a:miter lim="800000"/>
              <a:headEnd/>
              <a:tailEnd/>
            </a:ln>
          </p:spPr>
          <p:txBody>
            <a:bodyPr wrap="none" lIns="0" tIns="0" rIns="0" bIns="0">
              <a:spAutoFit/>
            </a:bodyPr>
            <a:lstStyle/>
            <a:p>
              <a:r>
                <a:rPr lang="ru-RU" sz="1100" dirty="0">
                  <a:solidFill>
                    <a:srgbClr val="000000"/>
                  </a:solidFill>
                </a:rPr>
                <a:t> </a:t>
              </a:r>
              <a:endParaRPr lang="ru-RU" sz="6400" dirty="0"/>
            </a:p>
          </p:txBody>
        </p:sp>
        <p:sp>
          <p:nvSpPr>
            <p:cNvPr id="8208" name="Rectangle 15"/>
            <p:cNvSpPr>
              <a:spLocks noChangeArrowheads="1"/>
            </p:cNvSpPr>
            <p:nvPr/>
          </p:nvSpPr>
          <p:spPr bwMode="auto">
            <a:xfrm>
              <a:off x="2793" y="2118"/>
              <a:ext cx="14" cy="94"/>
            </a:xfrm>
            <a:prstGeom prst="rect">
              <a:avLst/>
            </a:prstGeom>
            <a:noFill/>
            <a:ln w="9525">
              <a:noFill/>
              <a:miter lim="800000"/>
              <a:headEnd/>
              <a:tailEnd/>
            </a:ln>
          </p:spPr>
          <p:txBody>
            <a:bodyPr wrap="none" lIns="0" tIns="0" rIns="0" bIns="0">
              <a:spAutoFit/>
            </a:bodyPr>
            <a:lstStyle/>
            <a:p>
              <a:r>
                <a:rPr lang="ru-RU" sz="1100" dirty="0">
                  <a:solidFill>
                    <a:srgbClr val="000000"/>
                  </a:solidFill>
                </a:rPr>
                <a:t> </a:t>
              </a:r>
              <a:endParaRPr lang="ru-RU" sz="6400" dirty="0"/>
            </a:p>
          </p:txBody>
        </p:sp>
        <p:sp>
          <p:nvSpPr>
            <p:cNvPr id="8209" name="Rectangle 16"/>
            <p:cNvSpPr>
              <a:spLocks noChangeArrowheads="1"/>
            </p:cNvSpPr>
            <p:nvPr/>
          </p:nvSpPr>
          <p:spPr bwMode="auto">
            <a:xfrm>
              <a:off x="1092" y="2240"/>
              <a:ext cx="14" cy="94"/>
            </a:xfrm>
            <a:prstGeom prst="rect">
              <a:avLst/>
            </a:prstGeom>
            <a:noFill/>
            <a:ln w="9525">
              <a:noFill/>
              <a:miter lim="800000"/>
              <a:headEnd/>
              <a:tailEnd/>
            </a:ln>
          </p:spPr>
          <p:txBody>
            <a:bodyPr wrap="none" lIns="0" tIns="0" rIns="0" bIns="0">
              <a:spAutoFit/>
            </a:bodyPr>
            <a:lstStyle/>
            <a:p>
              <a:r>
                <a:rPr lang="ru-RU" sz="1100" dirty="0">
                  <a:solidFill>
                    <a:srgbClr val="000000"/>
                  </a:solidFill>
                </a:rPr>
                <a:t> </a:t>
              </a:r>
              <a:endParaRPr lang="ru-RU" sz="6400" dirty="0"/>
            </a:p>
          </p:txBody>
        </p:sp>
        <p:sp>
          <p:nvSpPr>
            <p:cNvPr id="8210" name="Rectangle 17"/>
            <p:cNvSpPr>
              <a:spLocks noChangeArrowheads="1"/>
            </p:cNvSpPr>
            <p:nvPr/>
          </p:nvSpPr>
          <p:spPr bwMode="auto">
            <a:xfrm>
              <a:off x="1092" y="2366"/>
              <a:ext cx="14" cy="94"/>
            </a:xfrm>
            <a:prstGeom prst="rect">
              <a:avLst/>
            </a:prstGeom>
            <a:noFill/>
            <a:ln w="9525">
              <a:noFill/>
              <a:miter lim="800000"/>
              <a:headEnd/>
              <a:tailEnd/>
            </a:ln>
          </p:spPr>
          <p:txBody>
            <a:bodyPr wrap="none" lIns="0" tIns="0" rIns="0" bIns="0">
              <a:spAutoFit/>
            </a:bodyPr>
            <a:lstStyle/>
            <a:p>
              <a:r>
                <a:rPr lang="ru-RU" sz="1100" dirty="0">
                  <a:solidFill>
                    <a:srgbClr val="000000"/>
                  </a:solidFill>
                </a:rPr>
                <a:t> </a:t>
              </a:r>
              <a:endParaRPr lang="ru-RU" sz="6400" dirty="0"/>
            </a:p>
          </p:txBody>
        </p:sp>
        <p:sp>
          <p:nvSpPr>
            <p:cNvPr id="8211" name="Rectangle 18"/>
            <p:cNvSpPr>
              <a:spLocks noChangeArrowheads="1"/>
            </p:cNvSpPr>
            <p:nvPr/>
          </p:nvSpPr>
          <p:spPr bwMode="auto">
            <a:xfrm>
              <a:off x="1092" y="2488"/>
              <a:ext cx="14" cy="94"/>
            </a:xfrm>
            <a:prstGeom prst="rect">
              <a:avLst/>
            </a:prstGeom>
            <a:noFill/>
            <a:ln w="9525">
              <a:noFill/>
              <a:miter lim="800000"/>
              <a:headEnd/>
              <a:tailEnd/>
            </a:ln>
          </p:spPr>
          <p:txBody>
            <a:bodyPr wrap="none" lIns="0" tIns="0" rIns="0" bIns="0">
              <a:spAutoFit/>
            </a:bodyPr>
            <a:lstStyle/>
            <a:p>
              <a:r>
                <a:rPr lang="ru-RU" sz="1100" dirty="0">
                  <a:solidFill>
                    <a:srgbClr val="000000"/>
                  </a:solidFill>
                </a:rPr>
                <a:t> </a:t>
              </a:r>
              <a:endParaRPr lang="ru-RU" sz="6400" dirty="0"/>
            </a:p>
          </p:txBody>
        </p:sp>
        <p:sp>
          <p:nvSpPr>
            <p:cNvPr id="8212" name="Rectangle 19"/>
            <p:cNvSpPr>
              <a:spLocks noChangeArrowheads="1"/>
            </p:cNvSpPr>
            <p:nvPr/>
          </p:nvSpPr>
          <p:spPr bwMode="auto">
            <a:xfrm>
              <a:off x="1092" y="2610"/>
              <a:ext cx="14" cy="94"/>
            </a:xfrm>
            <a:prstGeom prst="rect">
              <a:avLst/>
            </a:prstGeom>
            <a:noFill/>
            <a:ln w="9525">
              <a:noFill/>
              <a:miter lim="800000"/>
              <a:headEnd/>
              <a:tailEnd/>
            </a:ln>
          </p:spPr>
          <p:txBody>
            <a:bodyPr wrap="none" lIns="0" tIns="0" rIns="0" bIns="0">
              <a:spAutoFit/>
            </a:bodyPr>
            <a:lstStyle/>
            <a:p>
              <a:r>
                <a:rPr lang="ru-RU" sz="1100" dirty="0">
                  <a:solidFill>
                    <a:srgbClr val="000000"/>
                  </a:solidFill>
                </a:rPr>
                <a:t> </a:t>
              </a:r>
              <a:endParaRPr lang="ru-RU" sz="6400" dirty="0"/>
            </a:p>
          </p:txBody>
        </p:sp>
        <p:sp>
          <p:nvSpPr>
            <p:cNvPr id="8213" name="Rectangle 20"/>
            <p:cNvSpPr>
              <a:spLocks noChangeArrowheads="1"/>
            </p:cNvSpPr>
            <p:nvPr/>
          </p:nvSpPr>
          <p:spPr bwMode="auto">
            <a:xfrm>
              <a:off x="1092" y="2732"/>
              <a:ext cx="14" cy="94"/>
            </a:xfrm>
            <a:prstGeom prst="rect">
              <a:avLst/>
            </a:prstGeom>
            <a:noFill/>
            <a:ln w="9525">
              <a:noFill/>
              <a:miter lim="800000"/>
              <a:headEnd/>
              <a:tailEnd/>
            </a:ln>
          </p:spPr>
          <p:txBody>
            <a:bodyPr wrap="none" lIns="0" tIns="0" rIns="0" bIns="0">
              <a:spAutoFit/>
            </a:bodyPr>
            <a:lstStyle/>
            <a:p>
              <a:r>
                <a:rPr lang="ru-RU" sz="1100" dirty="0">
                  <a:solidFill>
                    <a:srgbClr val="000000"/>
                  </a:solidFill>
                </a:rPr>
                <a:t> </a:t>
              </a:r>
              <a:endParaRPr lang="ru-RU" sz="6400" dirty="0"/>
            </a:p>
          </p:txBody>
        </p:sp>
        <p:sp>
          <p:nvSpPr>
            <p:cNvPr id="8214" name="Rectangle 21"/>
            <p:cNvSpPr>
              <a:spLocks noChangeArrowheads="1"/>
            </p:cNvSpPr>
            <p:nvPr/>
          </p:nvSpPr>
          <p:spPr bwMode="auto">
            <a:xfrm>
              <a:off x="1092" y="2854"/>
              <a:ext cx="14" cy="94"/>
            </a:xfrm>
            <a:prstGeom prst="rect">
              <a:avLst/>
            </a:prstGeom>
            <a:noFill/>
            <a:ln w="9525">
              <a:noFill/>
              <a:miter lim="800000"/>
              <a:headEnd/>
              <a:tailEnd/>
            </a:ln>
          </p:spPr>
          <p:txBody>
            <a:bodyPr wrap="none" lIns="0" tIns="0" rIns="0" bIns="0">
              <a:spAutoFit/>
            </a:bodyPr>
            <a:lstStyle/>
            <a:p>
              <a:r>
                <a:rPr lang="ru-RU" sz="1100" dirty="0">
                  <a:solidFill>
                    <a:srgbClr val="000000"/>
                  </a:solidFill>
                </a:rPr>
                <a:t> </a:t>
              </a:r>
              <a:endParaRPr lang="ru-RU" sz="6400" dirty="0"/>
            </a:p>
          </p:txBody>
        </p:sp>
        <p:sp>
          <p:nvSpPr>
            <p:cNvPr id="8215" name="Rectangle 22"/>
            <p:cNvSpPr>
              <a:spLocks noChangeArrowheads="1"/>
            </p:cNvSpPr>
            <p:nvPr/>
          </p:nvSpPr>
          <p:spPr bwMode="auto">
            <a:xfrm>
              <a:off x="1092" y="2980"/>
              <a:ext cx="14" cy="94"/>
            </a:xfrm>
            <a:prstGeom prst="rect">
              <a:avLst/>
            </a:prstGeom>
            <a:noFill/>
            <a:ln w="9525">
              <a:noFill/>
              <a:miter lim="800000"/>
              <a:headEnd/>
              <a:tailEnd/>
            </a:ln>
          </p:spPr>
          <p:txBody>
            <a:bodyPr wrap="none" lIns="0" tIns="0" rIns="0" bIns="0">
              <a:spAutoFit/>
            </a:bodyPr>
            <a:lstStyle/>
            <a:p>
              <a:r>
                <a:rPr lang="ru-RU" sz="1100" dirty="0">
                  <a:solidFill>
                    <a:srgbClr val="000000"/>
                  </a:solidFill>
                </a:rPr>
                <a:t> </a:t>
              </a:r>
              <a:endParaRPr lang="ru-RU" sz="6400" dirty="0"/>
            </a:p>
          </p:txBody>
        </p:sp>
        <p:sp>
          <p:nvSpPr>
            <p:cNvPr id="8216" name="Rectangle 23"/>
            <p:cNvSpPr>
              <a:spLocks noChangeArrowheads="1"/>
            </p:cNvSpPr>
            <p:nvPr/>
          </p:nvSpPr>
          <p:spPr bwMode="auto">
            <a:xfrm>
              <a:off x="1092" y="3102"/>
              <a:ext cx="14" cy="94"/>
            </a:xfrm>
            <a:prstGeom prst="rect">
              <a:avLst/>
            </a:prstGeom>
            <a:noFill/>
            <a:ln w="9525">
              <a:noFill/>
              <a:miter lim="800000"/>
              <a:headEnd/>
              <a:tailEnd/>
            </a:ln>
          </p:spPr>
          <p:txBody>
            <a:bodyPr wrap="none" lIns="0" tIns="0" rIns="0" bIns="0">
              <a:spAutoFit/>
            </a:bodyPr>
            <a:lstStyle/>
            <a:p>
              <a:r>
                <a:rPr lang="ru-RU" sz="1100" dirty="0">
                  <a:solidFill>
                    <a:srgbClr val="000000"/>
                  </a:solidFill>
                </a:rPr>
                <a:t> </a:t>
              </a:r>
              <a:endParaRPr lang="ru-RU" sz="6400" dirty="0"/>
            </a:p>
          </p:txBody>
        </p:sp>
        <p:sp>
          <p:nvSpPr>
            <p:cNvPr id="8217" name="Rectangle 24"/>
            <p:cNvSpPr>
              <a:spLocks noChangeArrowheads="1"/>
            </p:cNvSpPr>
            <p:nvPr/>
          </p:nvSpPr>
          <p:spPr bwMode="auto">
            <a:xfrm>
              <a:off x="1092" y="3224"/>
              <a:ext cx="14" cy="94"/>
            </a:xfrm>
            <a:prstGeom prst="rect">
              <a:avLst/>
            </a:prstGeom>
            <a:noFill/>
            <a:ln w="9525">
              <a:noFill/>
              <a:miter lim="800000"/>
              <a:headEnd/>
              <a:tailEnd/>
            </a:ln>
          </p:spPr>
          <p:txBody>
            <a:bodyPr wrap="none" lIns="0" tIns="0" rIns="0" bIns="0">
              <a:spAutoFit/>
            </a:bodyPr>
            <a:lstStyle/>
            <a:p>
              <a:r>
                <a:rPr lang="ru-RU" sz="1100" dirty="0">
                  <a:solidFill>
                    <a:srgbClr val="000000"/>
                  </a:solidFill>
                </a:rPr>
                <a:t> </a:t>
              </a:r>
              <a:endParaRPr lang="ru-RU" sz="6400" dirty="0"/>
            </a:p>
          </p:txBody>
        </p:sp>
        <p:sp>
          <p:nvSpPr>
            <p:cNvPr id="8218" name="Rectangle 25"/>
            <p:cNvSpPr>
              <a:spLocks noChangeArrowheads="1"/>
            </p:cNvSpPr>
            <p:nvPr/>
          </p:nvSpPr>
          <p:spPr bwMode="auto">
            <a:xfrm>
              <a:off x="1092" y="3346"/>
              <a:ext cx="14" cy="94"/>
            </a:xfrm>
            <a:prstGeom prst="rect">
              <a:avLst/>
            </a:prstGeom>
            <a:noFill/>
            <a:ln w="9525">
              <a:noFill/>
              <a:miter lim="800000"/>
              <a:headEnd/>
              <a:tailEnd/>
            </a:ln>
          </p:spPr>
          <p:txBody>
            <a:bodyPr wrap="none" lIns="0" tIns="0" rIns="0" bIns="0">
              <a:spAutoFit/>
            </a:bodyPr>
            <a:lstStyle/>
            <a:p>
              <a:r>
                <a:rPr lang="ru-RU" sz="1100" dirty="0">
                  <a:solidFill>
                    <a:srgbClr val="000000"/>
                  </a:solidFill>
                </a:rPr>
                <a:t> </a:t>
              </a:r>
              <a:endParaRPr lang="ru-RU" sz="6400" dirty="0"/>
            </a:p>
          </p:txBody>
        </p:sp>
        <p:sp>
          <p:nvSpPr>
            <p:cNvPr id="8219" name="Rectangle 26"/>
            <p:cNvSpPr>
              <a:spLocks noChangeArrowheads="1"/>
            </p:cNvSpPr>
            <p:nvPr/>
          </p:nvSpPr>
          <p:spPr bwMode="auto">
            <a:xfrm>
              <a:off x="1092" y="3468"/>
              <a:ext cx="14" cy="94"/>
            </a:xfrm>
            <a:prstGeom prst="rect">
              <a:avLst/>
            </a:prstGeom>
            <a:noFill/>
            <a:ln w="9525">
              <a:noFill/>
              <a:miter lim="800000"/>
              <a:headEnd/>
              <a:tailEnd/>
            </a:ln>
          </p:spPr>
          <p:txBody>
            <a:bodyPr wrap="none" lIns="0" tIns="0" rIns="0" bIns="0">
              <a:spAutoFit/>
            </a:bodyPr>
            <a:lstStyle/>
            <a:p>
              <a:r>
                <a:rPr lang="ru-RU" sz="1100" dirty="0">
                  <a:solidFill>
                    <a:srgbClr val="000000"/>
                  </a:solidFill>
                </a:rPr>
                <a:t> </a:t>
              </a:r>
              <a:endParaRPr lang="ru-RU" sz="6400" dirty="0"/>
            </a:p>
          </p:txBody>
        </p:sp>
        <p:sp>
          <p:nvSpPr>
            <p:cNvPr id="8220" name="Rectangle 27"/>
            <p:cNvSpPr>
              <a:spLocks noChangeArrowheads="1"/>
            </p:cNvSpPr>
            <p:nvPr/>
          </p:nvSpPr>
          <p:spPr bwMode="auto">
            <a:xfrm>
              <a:off x="1262" y="3598"/>
              <a:ext cx="16" cy="103"/>
            </a:xfrm>
            <a:prstGeom prst="rect">
              <a:avLst/>
            </a:prstGeom>
            <a:noFill/>
            <a:ln w="9525">
              <a:noFill/>
              <a:miter lim="800000"/>
              <a:headEnd/>
              <a:tailEnd/>
            </a:ln>
          </p:spPr>
          <p:txBody>
            <a:bodyPr wrap="none" lIns="0" tIns="0" rIns="0" bIns="0">
              <a:spAutoFit/>
            </a:bodyPr>
            <a:lstStyle/>
            <a:p>
              <a:r>
                <a:rPr lang="ru-RU" sz="1200" dirty="0">
                  <a:solidFill>
                    <a:srgbClr val="000000"/>
                  </a:solidFill>
                </a:rPr>
                <a:t> </a:t>
              </a:r>
              <a:endParaRPr lang="ru-RU" sz="6400" dirty="0"/>
            </a:p>
          </p:txBody>
        </p:sp>
        <p:sp>
          <p:nvSpPr>
            <p:cNvPr id="8221" name="Rectangle 28"/>
            <p:cNvSpPr>
              <a:spLocks noChangeArrowheads="1"/>
            </p:cNvSpPr>
            <p:nvPr/>
          </p:nvSpPr>
          <p:spPr bwMode="auto">
            <a:xfrm>
              <a:off x="1262" y="3689"/>
              <a:ext cx="16" cy="103"/>
            </a:xfrm>
            <a:prstGeom prst="rect">
              <a:avLst/>
            </a:prstGeom>
            <a:noFill/>
            <a:ln w="9525">
              <a:noFill/>
              <a:miter lim="800000"/>
              <a:headEnd/>
              <a:tailEnd/>
            </a:ln>
          </p:spPr>
          <p:txBody>
            <a:bodyPr wrap="none" lIns="0" tIns="0" rIns="0" bIns="0">
              <a:spAutoFit/>
            </a:bodyPr>
            <a:lstStyle/>
            <a:p>
              <a:r>
                <a:rPr lang="ru-RU" sz="1200" dirty="0">
                  <a:solidFill>
                    <a:srgbClr val="000000"/>
                  </a:solidFill>
                </a:rPr>
                <a:t> </a:t>
              </a:r>
              <a:endParaRPr lang="ru-RU" sz="6400" dirty="0"/>
            </a:p>
          </p:txBody>
        </p:sp>
        <p:sp>
          <p:nvSpPr>
            <p:cNvPr id="8222" name="Rectangle 29"/>
            <p:cNvSpPr>
              <a:spLocks noChangeArrowheads="1"/>
            </p:cNvSpPr>
            <p:nvPr/>
          </p:nvSpPr>
          <p:spPr bwMode="auto">
            <a:xfrm>
              <a:off x="1262" y="3785"/>
              <a:ext cx="16" cy="103"/>
            </a:xfrm>
            <a:prstGeom prst="rect">
              <a:avLst/>
            </a:prstGeom>
            <a:noFill/>
            <a:ln w="9525">
              <a:noFill/>
              <a:miter lim="800000"/>
              <a:headEnd/>
              <a:tailEnd/>
            </a:ln>
          </p:spPr>
          <p:txBody>
            <a:bodyPr wrap="none" lIns="0" tIns="0" rIns="0" bIns="0">
              <a:spAutoFit/>
            </a:bodyPr>
            <a:lstStyle/>
            <a:p>
              <a:r>
                <a:rPr lang="ru-RU" sz="1200" dirty="0">
                  <a:solidFill>
                    <a:srgbClr val="000000"/>
                  </a:solidFill>
                </a:rPr>
                <a:t> </a:t>
              </a:r>
              <a:endParaRPr lang="ru-RU" sz="6400" dirty="0"/>
            </a:p>
          </p:txBody>
        </p:sp>
        <p:sp>
          <p:nvSpPr>
            <p:cNvPr id="8223" name="Rectangle 30"/>
            <p:cNvSpPr>
              <a:spLocks noChangeArrowheads="1"/>
            </p:cNvSpPr>
            <p:nvPr/>
          </p:nvSpPr>
          <p:spPr bwMode="auto">
            <a:xfrm>
              <a:off x="923" y="3869"/>
              <a:ext cx="13" cy="85"/>
            </a:xfrm>
            <a:prstGeom prst="rect">
              <a:avLst/>
            </a:prstGeom>
            <a:noFill/>
            <a:ln w="9525">
              <a:noFill/>
              <a:miter lim="800000"/>
              <a:headEnd/>
              <a:tailEnd/>
            </a:ln>
          </p:spPr>
          <p:txBody>
            <a:bodyPr wrap="none" lIns="0" tIns="0" rIns="0" bIns="0">
              <a:spAutoFit/>
            </a:bodyPr>
            <a:lstStyle/>
            <a:p>
              <a:r>
                <a:rPr lang="ru-RU" sz="1000" dirty="0">
                  <a:solidFill>
                    <a:srgbClr val="000000"/>
                  </a:solidFill>
                </a:rPr>
                <a:t> </a:t>
              </a:r>
              <a:endParaRPr lang="ru-RU" sz="6400" dirty="0"/>
            </a:p>
          </p:txBody>
        </p:sp>
        <p:sp>
          <p:nvSpPr>
            <p:cNvPr id="8224" name="Rectangle 31"/>
            <p:cNvSpPr>
              <a:spLocks noChangeArrowheads="1"/>
            </p:cNvSpPr>
            <p:nvPr/>
          </p:nvSpPr>
          <p:spPr bwMode="auto">
            <a:xfrm>
              <a:off x="1728" y="791"/>
              <a:ext cx="2666" cy="169"/>
            </a:xfrm>
            <a:prstGeom prst="rect">
              <a:avLst/>
            </a:prstGeom>
            <a:solidFill>
              <a:srgbClr val="FFFFFF"/>
            </a:solidFill>
            <a:ln w="11113">
              <a:solidFill>
                <a:srgbClr val="000000"/>
              </a:solidFill>
              <a:miter lim="800000"/>
              <a:headEnd/>
              <a:tailEnd/>
            </a:ln>
          </p:spPr>
          <p:txBody>
            <a:bodyPr/>
            <a:lstStyle/>
            <a:p>
              <a:endParaRPr lang="ru-RU"/>
            </a:p>
          </p:txBody>
        </p:sp>
        <p:sp>
          <p:nvSpPr>
            <p:cNvPr id="8225" name="Rectangle 32"/>
            <p:cNvSpPr>
              <a:spLocks noChangeArrowheads="1"/>
            </p:cNvSpPr>
            <p:nvPr/>
          </p:nvSpPr>
          <p:spPr bwMode="auto">
            <a:xfrm>
              <a:off x="2250" y="814"/>
              <a:ext cx="1520" cy="94"/>
            </a:xfrm>
            <a:prstGeom prst="rect">
              <a:avLst/>
            </a:prstGeom>
            <a:noFill/>
            <a:ln w="9525">
              <a:noFill/>
              <a:miter lim="800000"/>
              <a:headEnd/>
              <a:tailEnd/>
            </a:ln>
          </p:spPr>
          <p:txBody>
            <a:bodyPr wrap="none" lIns="0" tIns="0" rIns="0" bIns="0">
              <a:spAutoFit/>
            </a:bodyPr>
            <a:lstStyle/>
            <a:p>
              <a:r>
                <a:rPr lang="ru-RU" sz="1100" dirty="0">
                  <a:solidFill>
                    <a:srgbClr val="000000"/>
                  </a:solidFill>
                </a:rPr>
                <a:t>1. </a:t>
              </a:r>
              <a:r>
                <a:rPr lang="ru-RU" sz="1100" b="1" dirty="0">
                  <a:solidFill>
                    <a:srgbClr val="000000"/>
                  </a:solidFill>
                </a:rPr>
                <a:t>Планирование теста. Подготовка спецификации теста</a:t>
              </a:r>
              <a:endParaRPr lang="ru-RU" sz="6400" b="1" dirty="0"/>
            </a:p>
          </p:txBody>
        </p:sp>
        <p:sp>
          <p:nvSpPr>
            <p:cNvPr id="8226" name="Rectangle 33"/>
            <p:cNvSpPr>
              <a:spLocks noChangeArrowheads="1"/>
            </p:cNvSpPr>
            <p:nvPr/>
          </p:nvSpPr>
          <p:spPr bwMode="auto">
            <a:xfrm>
              <a:off x="4550" y="814"/>
              <a:ext cx="14" cy="94"/>
            </a:xfrm>
            <a:prstGeom prst="rect">
              <a:avLst/>
            </a:prstGeom>
            <a:noFill/>
            <a:ln w="9525">
              <a:noFill/>
              <a:miter lim="800000"/>
              <a:headEnd/>
              <a:tailEnd/>
            </a:ln>
          </p:spPr>
          <p:txBody>
            <a:bodyPr wrap="none" lIns="0" tIns="0" rIns="0" bIns="0">
              <a:spAutoFit/>
            </a:bodyPr>
            <a:lstStyle/>
            <a:p>
              <a:r>
                <a:rPr lang="ru-RU" sz="1100" dirty="0">
                  <a:solidFill>
                    <a:srgbClr val="000000"/>
                  </a:solidFill>
                </a:rPr>
                <a:t> </a:t>
              </a:r>
              <a:endParaRPr lang="ru-RU" sz="6400" dirty="0"/>
            </a:p>
          </p:txBody>
        </p:sp>
        <p:sp>
          <p:nvSpPr>
            <p:cNvPr id="8227" name="Rectangle 34"/>
            <p:cNvSpPr>
              <a:spLocks noChangeArrowheads="1"/>
            </p:cNvSpPr>
            <p:nvPr/>
          </p:nvSpPr>
          <p:spPr bwMode="auto">
            <a:xfrm>
              <a:off x="1749" y="1046"/>
              <a:ext cx="2645" cy="153"/>
            </a:xfrm>
            <a:prstGeom prst="rect">
              <a:avLst/>
            </a:prstGeom>
            <a:solidFill>
              <a:srgbClr val="FFFFFF"/>
            </a:solidFill>
            <a:ln w="11113">
              <a:solidFill>
                <a:srgbClr val="000000"/>
              </a:solidFill>
              <a:miter lim="800000"/>
              <a:headEnd/>
              <a:tailEnd/>
            </a:ln>
          </p:spPr>
          <p:txBody>
            <a:bodyPr/>
            <a:lstStyle/>
            <a:p>
              <a:endParaRPr lang="ru-RU"/>
            </a:p>
          </p:txBody>
        </p:sp>
        <p:sp>
          <p:nvSpPr>
            <p:cNvPr id="8228" name="Rectangle 35"/>
            <p:cNvSpPr>
              <a:spLocks noChangeArrowheads="1"/>
            </p:cNvSpPr>
            <p:nvPr/>
          </p:nvSpPr>
          <p:spPr bwMode="auto">
            <a:xfrm>
              <a:off x="2579" y="1073"/>
              <a:ext cx="820" cy="94"/>
            </a:xfrm>
            <a:prstGeom prst="rect">
              <a:avLst/>
            </a:prstGeom>
            <a:noFill/>
            <a:ln w="9525">
              <a:noFill/>
              <a:miter lim="800000"/>
              <a:headEnd/>
              <a:tailEnd/>
            </a:ln>
          </p:spPr>
          <p:txBody>
            <a:bodyPr wrap="none" lIns="0" tIns="0" rIns="0" bIns="0">
              <a:spAutoFit/>
            </a:bodyPr>
            <a:lstStyle/>
            <a:p>
              <a:r>
                <a:rPr lang="ru-RU" sz="1100" b="1" dirty="0">
                  <a:solidFill>
                    <a:srgbClr val="000000"/>
                  </a:solidFill>
                </a:rPr>
                <a:t>2. Создание тестовых заданий</a:t>
              </a:r>
              <a:endParaRPr lang="ru-RU" sz="6400" b="1" dirty="0"/>
            </a:p>
          </p:txBody>
        </p:sp>
        <p:sp>
          <p:nvSpPr>
            <p:cNvPr id="8229" name="Rectangle 36"/>
            <p:cNvSpPr>
              <a:spLocks noChangeArrowheads="1"/>
            </p:cNvSpPr>
            <p:nvPr/>
          </p:nvSpPr>
          <p:spPr bwMode="auto">
            <a:xfrm>
              <a:off x="3915" y="1073"/>
              <a:ext cx="14" cy="94"/>
            </a:xfrm>
            <a:prstGeom prst="rect">
              <a:avLst/>
            </a:prstGeom>
            <a:noFill/>
            <a:ln w="9525">
              <a:noFill/>
              <a:miter lim="800000"/>
              <a:headEnd/>
              <a:tailEnd/>
            </a:ln>
          </p:spPr>
          <p:txBody>
            <a:bodyPr wrap="none" lIns="0" tIns="0" rIns="0" bIns="0">
              <a:spAutoFit/>
            </a:bodyPr>
            <a:lstStyle/>
            <a:p>
              <a:r>
                <a:rPr lang="ru-RU" sz="1100" dirty="0">
                  <a:solidFill>
                    <a:srgbClr val="000000"/>
                  </a:solidFill>
                </a:rPr>
                <a:t> </a:t>
              </a:r>
              <a:endParaRPr lang="ru-RU" sz="6400" dirty="0"/>
            </a:p>
          </p:txBody>
        </p:sp>
        <p:sp>
          <p:nvSpPr>
            <p:cNvPr id="8230" name="Rectangle 37"/>
            <p:cNvSpPr>
              <a:spLocks noChangeArrowheads="1"/>
            </p:cNvSpPr>
            <p:nvPr/>
          </p:nvSpPr>
          <p:spPr bwMode="auto">
            <a:xfrm>
              <a:off x="1584" y="1296"/>
              <a:ext cx="3005" cy="182"/>
            </a:xfrm>
            <a:prstGeom prst="rect">
              <a:avLst/>
            </a:prstGeom>
            <a:solidFill>
              <a:srgbClr val="FFFFFF"/>
            </a:solidFill>
            <a:ln w="11113">
              <a:solidFill>
                <a:srgbClr val="000000"/>
              </a:solidFill>
              <a:miter lim="800000"/>
              <a:headEnd/>
              <a:tailEnd/>
            </a:ln>
          </p:spPr>
          <p:txBody>
            <a:bodyPr/>
            <a:lstStyle/>
            <a:p>
              <a:endParaRPr lang="ru-RU"/>
            </a:p>
          </p:txBody>
        </p:sp>
        <p:sp>
          <p:nvSpPr>
            <p:cNvPr id="8231" name="Rectangle 38"/>
            <p:cNvSpPr>
              <a:spLocks noChangeArrowheads="1"/>
            </p:cNvSpPr>
            <p:nvPr/>
          </p:nvSpPr>
          <p:spPr bwMode="auto">
            <a:xfrm>
              <a:off x="2182" y="1329"/>
              <a:ext cx="1337" cy="94"/>
            </a:xfrm>
            <a:prstGeom prst="rect">
              <a:avLst/>
            </a:prstGeom>
            <a:noFill/>
            <a:ln w="9525">
              <a:noFill/>
              <a:miter lim="800000"/>
              <a:headEnd/>
              <a:tailEnd/>
            </a:ln>
          </p:spPr>
          <p:txBody>
            <a:bodyPr wrap="none" lIns="0" tIns="0" rIns="0" bIns="0">
              <a:spAutoFit/>
            </a:bodyPr>
            <a:lstStyle/>
            <a:p>
              <a:r>
                <a:rPr lang="ru-RU" sz="1100" dirty="0">
                  <a:solidFill>
                    <a:srgbClr val="000000"/>
                  </a:solidFill>
                </a:rPr>
                <a:t>3. </a:t>
              </a:r>
              <a:r>
                <a:rPr lang="ru-RU" sz="1100" b="1" dirty="0">
                  <a:solidFill>
                    <a:srgbClr val="000000"/>
                  </a:solidFill>
                </a:rPr>
                <a:t>Экспертиза и корректировка тестовых заданий</a:t>
              </a:r>
              <a:endParaRPr lang="ru-RU" sz="6400" b="1" dirty="0"/>
            </a:p>
          </p:txBody>
        </p:sp>
        <p:sp>
          <p:nvSpPr>
            <p:cNvPr id="8232" name="Rectangle 39"/>
            <p:cNvSpPr>
              <a:spLocks noChangeArrowheads="1"/>
            </p:cNvSpPr>
            <p:nvPr/>
          </p:nvSpPr>
          <p:spPr bwMode="auto">
            <a:xfrm>
              <a:off x="4451" y="1329"/>
              <a:ext cx="14" cy="94"/>
            </a:xfrm>
            <a:prstGeom prst="rect">
              <a:avLst/>
            </a:prstGeom>
            <a:noFill/>
            <a:ln w="9525">
              <a:noFill/>
              <a:miter lim="800000"/>
              <a:headEnd/>
              <a:tailEnd/>
            </a:ln>
          </p:spPr>
          <p:txBody>
            <a:bodyPr wrap="none" lIns="0" tIns="0" rIns="0" bIns="0">
              <a:spAutoFit/>
            </a:bodyPr>
            <a:lstStyle/>
            <a:p>
              <a:r>
                <a:rPr lang="ru-RU" sz="1100" dirty="0">
                  <a:solidFill>
                    <a:srgbClr val="000000"/>
                  </a:solidFill>
                </a:rPr>
                <a:t> </a:t>
              </a:r>
              <a:endParaRPr lang="ru-RU" sz="6400" dirty="0"/>
            </a:p>
          </p:txBody>
        </p:sp>
        <p:sp>
          <p:nvSpPr>
            <p:cNvPr id="8233" name="Rectangle 40"/>
            <p:cNvSpPr>
              <a:spLocks noChangeArrowheads="1"/>
            </p:cNvSpPr>
            <p:nvPr/>
          </p:nvSpPr>
          <p:spPr bwMode="auto">
            <a:xfrm>
              <a:off x="1440" y="1561"/>
              <a:ext cx="3366" cy="167"/>
            </a:xfrm>
            <a:prstGeom prst="rect">
              <a:avLst/>
            </a:prstGeom>
            <a:solidFill>
              <a:srgbClr val="FFFFFF"/>
            </a:solidFill>
            <a:ln w="11113">
              <a:solidFill>
                <a:srgbClr val="000000"/>
              </a:solidFill>
              <a:miter lim="800000"/>
              <a:headEnd/>
              <a:tailEnd/>
            </a:ln>
          </p:spPr>
          <p:txBody>
            <a:bodyPr/>
            <a:lstStyle/>
            <a:p>
              <a:endParaRPr lang="ru-RU"/>
            </a:p>
          </p:txBody>
        </p:sp>
        <p:sp>
          <p:nvSpPr>
            <p:cNvPr id="8234" name="Rectangle 41"/>
            <p:cNvSpPr>
              <a:spLocks noChangeArrowheads="1"/>
            </p:cNvSpPr>
            <p:nvPr/>
          </p:nvSpPr>
          <p:spPr bwMode="auto">
            <a:xfrm>
              <a:off x="853" y="1584"/>
              <a:ext cx="14" cy="94"/>
            </a:xfrm>
            <a:prstGeom prst="rect">
              <a:avLst/>
            </a:prstGeom>
            <a:noFill/>
            <a:ln w="9525">
              <a:noFill/>
              <a:miter lim="800000"/>
              <a:headEnd/>
              <a:tailEnd/>
            </a:ln>
          </p:spPr>
          <p:txBody>
            <a:bodyPr wrap="none" lIns="0" tIns="0" rIns="0" bIns="0">
              <a:spAutoFit/>
            </a:bodyPr>
            <a:lstStyle/>
            <a:p>
              <a:r>
                <a:rPr lang="ru-RU" sz="1100" dirty="0">
                  <a:solidFill>
                    <a:srgbClr val="000000"/>
                  </a:solidFill>
                </a:rPr>
                <a:t> </a:t>
              </a:r>
              <a:endParaRPr lang="ru-RU" sz="6400" dirty="0"/>
            </a:p>
          </p:txBody>
        </p:sp>
        <p:sp>
          <p:nvSpPr>
            <p:cNvPr id="8235" name="Rectangle 42"/>
            <p:cNvSpPr>
              <a:spLocks noChangeArrowheads="1"/>
            </p:cNvSpPr>
            <p:nvPr/>
          </p:nvSpPr>
          <p:spPr bwMode="auto">
            <a:xfrm>
              <a:off x="1920" y="1584"/>
              <a:ext cx="2947" cy="94"/>
            </a:xfrm>
            <a:prstGeom prst="rect">
              <a:avLst/>
            </a:prstGeom>
            <a:noFill/>
            <a:ln w="9525">
              <a:noFill/>
              <a:miter lim="800000"/>
              <a:headEnd/>
              <a:tailEnd/>
            </a:ln>
          </p:spPr>
          <p:txBody>
            <a:bodyPr lIns="0" tIns="0" rIns="0" bIns="0">
              <a:spAutoFit/>
            </a:bodyPr>
            <a:lstStyle/>
            <a:p>
              <a:r>
                <a:rPr lang="ru-RU" sz="1100" b="1" dirty="0">
                  <a:solidFill>
                    <a:srgbClr val="000000"/>
                  </a:solidFill>
                </a:rPr>
                <a:t>4.  Подготовка вариантов тестов для экспериментальной проверки заданий</a:t>
              </a:r>
              <a:endParaRPr lang="ru-RU" sz="6400" b="1" dirty="0"/>
            </a:p>
          </p:txBody>
        </p:sp>
        <p:sp>
          <p:nvSpPr>
            <p:cNvPr id="8236" name="Rectangle 43"/>
            <p:cNvSpPr>
              <a:spLocks noChangeArrowheads="1"/>
            </p:cNvSpPr>
            <p:nvPr/>
          </p:nvSpPr>
          <p:spPr bwMode="auto">
            <a:xfrm>
              <a:off x="4987" y="1584"/>
              <a:ext cx="14" cy="94"/>
            </a:xfrm>
            <a:prstGeom prst="rect">
              <a:avLst/>
            </a:prstGeom>
            <a:noFill/>
            <a:ln w="9525">
              <a:noFill/>
              <a:miter lim="800000"/>
              <a:headEnd/>
              <a:tailEnd/>
            </a:ln>
          </p:spPr>
          <p:txBody>
            <a:bodyPr wrap="none" lIns="0" tIns="0" rIns="0" bIns="0">
              <a:spAutoFit/>
            </a:bodyPr>
            <a:lstStyle/>
            <a:p>
              <a:r>
                <a:rPr lang="ru-RU" sz="1100" dirty="0">
                  <a:solidFill>
                    <a:srgbClr val="000000"/>
                  </a:solidFill>
                </a:rPr>
                <a:t> </a:t>
              </a:r>
              <a:endParaRPr lang="ru-RU" sz="6400" dirty="0"/>
            </a:p>
          </p:txBody>
        </p:sp>
        <p:sp>
          <p:nvSpPr>
            <p:cNvPr id="8237" name="Rectangle 44"/>
            <p:cNvSpPr>
              <a:spLocks noChangeArrowheads="1"/>
            </p:cNvSpPr>
            <p:nvPr/>
          </p:nvSpPr>
          <p:spPr bwMode="auto">
            <a:xfrm>
              <a:off x="1536" y="1855"/>
              <a:ext cx="3146" cy="161"/>
            </a:xfrm>
            <a:prstGeom prst="rect">
              <a:avLst/>
            </a:prstGeom>
            <a:solidFill>
              <a:srgbClr val="FFFFFF"/>
            </a:solidFill>
            <a:ln w="11113">
              <a:solidFill>
                <a:srgbClr val="000000"/>
              </a:solidFill>
              <a:miter lim="800000"/>
              <a:headEnd/>
              <a:tailEnd/>
            </a:ln>
          </p:spPr>
          <p:txBody>
            <a:bodyPr/>
            <a:lstStyle/>
            <a:p>
              <a:endParaRPr lang="ru-RU"/>
            </a:p>
          </p:txBody>
        </p:sp>
        <p:sp>
          <p:nvSpPr>
            <p:cNvPr id="8238" name="Rectangle 45"/>
            <p:cNvSpPr>
              <a:spLocks noChangeArrowheads="1"/>
            </p:cNvSpPr>
            <p:nvPr/>
          </p:nvSpPr>
          <p:spPr bwMode="auto">
            <a:xfrm>
              <a:off x="1586" y="1878"/>
              <a:ext cx="14" cy="94"/>
            </a:xfrm>
            <a:prstGeom prst="rect">
              <a:avLst/>
            </a:prstGeom>
            <a:noFill/>
            <a:ln w="9525">
              <a:noFill/>
              <a:miter lim="800000"/>
              <a:headEnd/>
              <a:tailEnd/>
            </a:ln>
          </p:spPr>
          <p:txBody>
            <a:bodyPr wrap="none" lIns="0" tIns="0" rIns="0" bIns="0">
              <a:spAutoFit/>
            </a:bodyPr>
            <a:lstStyle/>
            <a:p>
              <a:r>
                <a:rPr lang="ru-RU" sz="1100" dirty="0">
                  <a:solidFill>
                    <a:srgbClr val="000000"/>
                  </a:solidFill>
                </a:rPr>
                <a:t> </a:t>
              </a:r>
              <a:endParaRPr lang="ru-RU" sz="6400" dirty="0"/>
            </a:p>
          </p:txBody>
        </p:sp>
        <p:sp>
          <p:nvSpPr>
            <p:cNvPr id="8239" name="Rectangle 46"/>
            <p:cNvSpPr>
              <a:spLocks noChangeArrowheads="1"/>
            </p:cNvSpPr>
            <p:nvPr/>
          </p:nvSpPr>
          <p:spPr bwMode="auto">
            <a:xfrm>
              <a:off x="2253" y="1882"/>
              <a:ext cx="1544" cy="94"/>
            </a:xfrm>
            <a:prstGeom prst="rect">
              <a:avLst/>
            </a:prstGeom>
            <a:noFill/>
            <a:ln w="9525">
              <a:noFill/>
              <a:miter lim="800000"/>
              <a:headEnd/>
              <a:tailEnd/>
            </a:ln>
          </p:spPr>
          <p:txBody>
            <a:bodyPr wrap="none" lIns="0" tIns="0" rIns="0" bIns="0">
              <a:spAutoFit/>
            </a:bodyPr>
            <a:lstStyle/>
            <a:p>
              <a:r>
                <a:rPr lang="ru-RU" sz="1100" b="1" dirty="0">
                  <a:solidFill>
                    <a:srgbClr val="000000"/>
                  </a:solidFill>
                </a:rPr>
                <a:t>5.  Проведен </a:t>
              </a:r>
              <a:r>
                <a:rPr lang="ru-RU" sz="1100" b="1" dirty="0" err="1">
                  <a:solidFill>
                    <a:srgbClr val="000000"/>
                  </a:solidFill>
                </a:rPr>
                <a:t>ие</a:t>
              </a:r>
              <a:r>
                <a:rPr lang="ru-RU" sz="1100" b="1" dirty="0">
                  <a:solidFill>
                    <a:srgbClr val="000000"/>
                  </a:solidFill>
                </a:rPr>
                <a:t> экспериментальной проверки   заданий </a:t>
              </a:r>
            </a:p>
          </p:txBody>
        </p:sp>
        <p:sp>
          <p:nvSpPr>
            <p:cNvPr id="8240" name="Rectangle 47"/>
            <p:cNvSpPr>
              <a:spLocks noChangeArrowheads="1"/>
            </p:cNvSpPr>
            <p:nvPr/>
          </p:nvSpPr>
          <p:spPr bwMode="auto">
            <a:xfrm>
              <a:off x="4740" y="1878"/>
              <a:ext cx="14" cy="94"/>
            </a:xfrm>
            <a:prstGeom prst="rect">
              <a:avLst/>
            </a:prstGeom>
            <a:noFill/>
            <a:ln w="9525">
              <a:noFill/>
              <a:miter lim="800000"/>
              <a:headEnd/>
              <a:tailEnd/>
            </a:ln>
          </p:spPr>
          <p:txBody>
            <a:bodyPr wrap="none" lIns="0" tIns="0" rIns="0" bIns="0">
              <a:spAutoFit/>
            </a:bodyPr>
            <a:lstStyle/>
            <a:p>
              <a:r>
                <a:rPr lang="ru-RU" sz="1100" dirty="0">
                  <a:solidFill>
                    <a:srgbClr val="000000"/>
                  </a:solidFill>
                </a:rPr>
                <a:t> </a:t>
              </a:r>
              <a:endParaRPr lang="ru-RU" sz="6400" dirty="0"/>
            </a:p>
          </p:txBody>
        </p:sp>
        <p:sp>
          <p:nvSpPr>
            <p:cNvPr id="8241" name="Rectangle 48"/>
            <p:cNvSpPr>
              <a:spLocks noChangeArrowheads="1"/>
            </p:cNvSpPr>
            <p:nvPr/>
          </p:nvSpPr>
          <p:spPr bwMode="auto">
            <a:xfrm>
              <a:off x="1584" y="2111"/>
              <a:ext cx="3030" cy="145"/>
            </a:xfrm>
            <a:prstGeom prst="rect">
              <a:avLst/>
            </a:prstGeom>
            <a:solidFill>
              <a:srgbClr val="FFFFFF"/>
            </a:solidFill>
            <a:ln w="11113">
              <a:solidFill>
                <a:srgbClr val="000000"/>
              </a:solidFill>
              <a:miter lim="800000"/>
              <a:headEnd/>
              <a:tailEnd/>
            </a:ln>
          </p:spPr>
          <p:txBody>
            <a:bodyPr/>
            <a:lstStyle/>
            <a:p>
              <a:endParaRPr lang="ru-RU"/>
            </a:p>
          </p:txBody>
        </p:sp>
        <p:sp>
          <p:nvSpPr>
            <p:cNvPr id="8242" name="Rectangle 49"/>
            <p:cNvSpPr>
              <a:spLocks noChangeArrowheads="1"/>
            </p:cNvSpPr>
            <p:nvPr/>
          </p:nvSpPr>
          <p:spPr bwMode="auto">
            <a:xfrm>
              <a:off x="2112" y="2112"/>
              <a:ext cx="1793" cy="94"/>
            </a:xfrm>
            <a:prstGeom prst="rect">
              <a:avLst/>
            </a:prstGeom>
            <a:noFill/>
            <a:ln w="9525">
              <a:noFill/>
              <a:miter lim="800000"/>
              <a:headEnd/>
              <a:tailEnd/>
            </a:ln>
          </p:spPr>
          <p:txBody>
            <a:bodyPr wrap="none" lIns="0" tIns="0" rIns="0" bIns="0">
              <a:spAutoFit/>
            </a:bodyPr>
            <a:lstStyle/>
            <a:p>
              <a:r>
                <a:rPr lang="ru-RU" sz="1100" b="1" dirty="0">
                  <a:solidFill>
                    <a:srgbClr val="000000"/>
                  </a:solidFill>
                </a:rPr>
                <a:t>6.  </a:t>
              </a:r>
              <a:r>
                <a:rPr lang="ru-RU" sz="1100" b="1" dirty="0" err="1">
                  <a:solidFill>
                    <a:srgbClr val="000000"/>
                  </a:solidFill>
                </a:rPr>
                <a:t>Тестологический</a:t>
              </a:r>
              <a:r>
                <a:rPr lang="ru-RU" sz="1100" b="1" dirty="0">
                  <a:solidFill>
                    <a:srgbClr val="000000"/>
                  </a:solidFill>
                </a:rPr>
                <a:t> анализ, отбраковка и корректировка заданий</a:t>
              </a:r>
              <a:endParaRPr lang="ru-RU" sz="6400" b="1" dirty="0"/>
            </a:p>
          </p:txBody>
        </p:sp>
        <p:sp>
          <p:nvSpPr>
            <p:cNvPr id="8243" name="Rectangle 50"/>
            <p:cNvSpPr>
              <a:spLocks noChangeArrowheads="1"/>
            </p:cNvSpPr>
            <p:nvPr/>
          </p:nvSpPr>
          <p:spPr bwMode="auto">
            <a:xfrm>
              <a:off x="4881" y="2133"/>
              <a:ext cx="14" cy="94"/>
            </a:xfrm>
            <a:prstGeom prst="rect">
              <a:avLst/>
            </a:prstGeom>
            <a:noFill/>
            <a:ln w="9525">
              <a:noFill/>
              <a:miter lim="800000"/>
              <a:headEnd/>
              <a:tailEnd/>
            </a:ln>
          </p:spPr>
          <p:txBody>
            <a:bodyPr wrap="none" lIns="0" tIns="0" rIns="0" bIns="0">
              <a:spAutoFit/>
            </a:bodyPr>
            <a:lstStyle/>
            <a:p>
              <a:r>
                <a:rPr lang="ru-RU" sz="1100" dirty="0">
                  <a:solidFill>
                    <a:srgbClr val="000000"/>
                  </a:solidFill>
                </a:rPr>
                <a:t> </a:t>
              </a:r>
              <a:endParaRPr lang="ru-RU" sz="6400" dirty="0"/>
            </a:p>
          </p:txBody>
        </p:sp>
        <p:sp>
          <p:nvSpPr>
            <p:cNvPr id="8244" name="Rectangle 51"/>
            <p:cNvSpPr>
              <a:spLocks noChangeArrowheads="1"/>
            </p:cNvSpPr>
            <p:nvPr/>
          </p:nvSpPr>
          <p:spPr bwMode="auto">
            <a:xfrm>
              <a:off x="1410" y="2416"/>
              <a:ext cx="3217" cy="148"/>
            </a:xfrm>
            <a:prstGeom prst="rect">
              <a:avLst/>
            </a:prstGeom>
            <a:solidFill>
              <a:srgbClr val="FFFFFF"/>
            </a:solidFill>
            <a:ln w="11113">
              <a:solidFill>
                <a:srgbClr val="000000"/>
              </a:solidFill>
              <a:miter lim="800000"/>
              <a:headEnd/>
              <a:tailEnd/>
            </a:ln>
          </p:spPr>
          <p:txBody>
            <a:bodyPr/>
            <a:lstStyle/>
            <a:p>
              <a:endParaRPr lang="ru-RU"/>
            </a:p>
          </p:txBody>
        </p:sp>
        <p:sp>
          <p:nvSpPr>
            <p:cNvPr id="8245" name="Rectangle 52"/>
            <p:cNvSpPr>
              <a:spLocks noChangeArrowheads="1"/>
            </p:cNvSpPr>
            <p:nvPr/>
          </p:nvSpPr>
          <p:spPr bwMode="auto">
            <a:xfrm>
              <a:off x="2405" y="2438"/>
              <a:ext cx="14" cy="94"/>
            </a:xfrm>
            <a:prstGeom prst="rect">
              <a:avLst/>
            </a:prstGeom>
            <a:noFill/>
            <a:ln w="9525">
              <a:noFill/>
              <a:miter lim="800000"/>
              <a:headEnd/>
              <a:tailEnd/>
            </a:ln>
          </p:spPr>
          <p:txBody>
            <a:bodyPr wrap="none" lIns="0" tIns="0" rIns="0" bIns="0">
              <a:spAutoFit/>
            </a:bodyPr>
            <a:lstStyle/>
            <a:p>
              <a:r>
                <a:rPr lang="ru-RU" sz="1100" dirty="0">
                  <a:solidFill>
                    <a:srgbClr val="000000"/>
                  </a:solidFill>
                </a:rPr>
                <a:t> </a:t>
              </a:r>
              <a:endParaRPr lang="ru-RU" sz="6400" dirty="0"/>
            </a:p>
          </p:txBody>
        </p:sp>
        <p:sp>
          <p:nvSpPr>
            <p:cNvPr id="8246" name="Rectangle 53"/>
            <p:cNvSpPr>
              <a:spLocks noChangeArrowheads="1"/>
            </p:cNvSpPr>
            <p:nvPr/>
          </p:nvSpPr>
          <p:spPr bwMode="auto">
            <a:xfrm>
              <a:off x="2736" y="2448"/>
              <a:ext cx="680" cy="94"/>
            </a:xfrm>
            <a:prstGeom prst="rect">
              <a:avLst/>
            </a:prstGeom>
            <a:noFill/>
            <a:ln w="9525">
              <a:noFill/>
              <a:miter lim="800000"/>
              <a:headEnd/>
              <a:tailEnd/>
            </a:ln>
          </p:spPr>
          <p:txBody>
            <a:bodyPr wrap="none" lIns="0" tIns="0" rIns="0" bIns="0">
              <a:spAutoFit/>
            </a:bodyPr>
            <a:lstStyle/>
            <a:p>
              <a:r>
                <a:rPr lang="ru-RU" sz="1100" b="1" dirty="0">
                  <a:solidFill>
                    <a:srgbClr val="000000"/>
                  </a:solidFill>
                </a:rPr>
                <a:t>7.  Формирование тестов</a:t>
              </a:r>
              <a:endParaRPr lang="ru-RU" sz="6400" b="1" dirty="0"/>
            </a:p>
          </p:txBody>
        </p:sp>
        <p:sp>
          <p:nvSpPr>
            <p:cNvPr id="8247" name="Rectangle 54"/>
            <p:cNvSpPr>
              <a:spLocks noChangeArrowheads="1"/>
            </p:cNvSpPr>
            <p:nvPr/>
          </p:nvSpPr>
          <p:spPr bwMode="auto">
            <a:xfrm>
              <a:off x="3717" y="2438"/>
              <a:ext cx="14" cy="94"/>
            </a:xfrm>
            <a:prstGeom prst="rect">
              <a:avLst/>
            </a:prstGeom>
            <a:noFill/>
            <a:ln w="9525">
              <a:noFill/>
              <a:miter lim="800000"/>
              <a:headEnd/>
              <a:tailEnd/>
            </a:ln>
          </p:spPr>
          <p:txBody>
            <a:bodyPr wrap="none" lIns="0" tIns="0" rIns="0" bIns="0">
              <a:spAutoFit/>
            </a:bodyPr>
            <a:lstStyle/>
            <a:p>
              <a:r>
                <a:rPr lang="ru-RU" sz="1100" dirty="0">
                  <a:solidFill>
                    <a:srgbClr val="000000"/>
                  </a:solidFill>
                </a:rPr>
                <a:t> </a:t>
              </a:r>
              <a:endParaRPr lang="ru-RU" sz="6400" dirty="0"/>
            </a:p>
          </p:txBody>
        </p:sp>
        <p:sp>
          <p:nvSpPr>
            <p:cNvPr id="8248" name="Rectangle 55"/>
            <p:cNvSpPr>
              <a:spLocks noChangeArrowheads="1"/>
            </p:cNvSpPr>
            <p:nvPr/>
          </p:nvSpPr>
          <p:spPr bwMode="auto">
            <a:xfrm>
              <a:off x="1339" y="2744"/>
              <a:ext cx="3669" cy="152"/>
            </a:xfrm>
            <a:prstGeom prst="rect">
              <a:avLst/>
            </a:prstGeom>
            <a:solidFill>
              <a:srgbClr val="FFFFFF"/>
            </a:solidFill>
            <a:ln w="11113">
              <a:solidFill>
                <a:srgbClr val="000000"/>
              </a:solidFill>
              <a:miter lim="800000"/>
              <a:headEnd/>
              <a:tailEnd/>
            </a:ln>
          </p:spPr>
          <p:txBody>
            <a:bodyPr/>
            <a:lstStyle/>
            <a:p>
              <a:endParaRPr lang="ru-RU"/>
            </a:p>
          </p:txBody>
        </p:sp>
        <p:sp>
          <p:nvSpPr>
            <p:cNvPr id="8249" name="Rectangle 56"/>
            <p:cNvSpPr>
              <a:spLocks noChangeArrowheads="1"/>
            </p:cNvSpPr>
            <p:nvPr/>
          </p:nvSpPr>
          <p:spPr bwMode="auto">
            <a:xfrm>
              <a:off x="2617" y="2784"/>
              <a:ext cx="1039" cy="94"/>
            </a:xfrm>
            <a:prstGeom prst="rect">
              <a:avLst/>
            </a:prstGeom>
            <a:noFill/>
            <a:ln w="9525">
              <a:noFill/>
              <a:miter lim="800000"/>
              <a:headEnd/>
              <a:tailEnd/>
            </a:ln>
          </p:spPr>
          <p:txBody>
            <a:bodyPr wrap="none" lIns="0" tIns="0" rIns="0" bIns="0">
              <a:spAutoFit/>
            </a:bodyPr>
            <a:lstStyle/>
            <a:p>
              <a:pPr algn="ctr"/>
              <a:r>
                <a:rPr lang="ru-RU" sz="1100" b="1" dirty="0">
                  <a:solidFill>
                    <a:srgbClr val="000000"/>
                  </a:solidFill>
                </a:rPr>
                <a:t>8.  Экспертиза и корректировка тестов</a:t>
              </a:r>
              <a:endParaRPr lang="ru-RU" sz="6400" b="1" dirty="0"/>
            </a:p>
          </p:txBody>
        </p:sp>
        <p:sp>
          <p:nvSpPr>
            <p:cNvPr id="8250" name="Rectangle 57"/>
            <p:cNvSpPr>
              <a:spLocks noChangeArrowheads="1"/>
            </p:cNvSpPr>
            <p:nvPr/>
          </p:nvSpPr>
          <p:spPr bwMode="auto">
            <a:xfrm>
              <a:off x="4260" y="2770"/>
              <a:ext cx="14" cy="94"/>
            </a:xfrm>
            <a:prstGeom prst="rect">
              <a:avLst/>
            </a:prstGeom>
            <a:noFill/>
            <a:ln w="9525">
              <a:noFill/>
              <a:miter lim="800000"/>
              <a:headEnd/>
              <a:tailEnd/>
            </a:ln>
          </p:spPr>
          <p:txBody>
            <a:bodyPr wrap="none" lIns="0" tIns="0" rIns="0" bIns="0">
              <a:spAutoFit/>
            </a:bodyPr>
            <a:lstStyle/>
            <a:p>
              <a:r>
                <a:rPr lang="ru-RU" sz="1100" dirty="0">
                  <a:solidFill>
                    <a:srgbClr val="000000"/>
                  </a:solidFill>
                </a:rPr>
                <a:t> </a:t>
              </a:r>
              <a:endParaRPr lang="ru-RU" sz="6400" dirty="0"/>
            </a:p>
          </p:txBody>
        </p:sp>
        <p:sp>
          <p:nvSpPr>
            <p:cNvPr id="8251" name="Rectangle 58"/>
            <p:cNvSpPr>
              <a:spLocks noChangeArrowheads="1"/>
            </p:cNvSpPr>
            <p:nvPr/>
          </p:nvSpPr>
          <p:spPr bwMode="auto">
            <a:xfrm>
              <a:off x="1339" y="3075"/>
              <a:ext cx="3669" cy="149"/>
            </a:xfrm>
            <a:prstGeom prst="rect">
              <a:avLst/>
            </a:prstGeom>
            <a:solidFill>
              <a:srgbClr val="FFFFFF"/>
            </a:solidFill>
            <a:ln w="11113">
              <a:solidFill>
                <a:srgbClr val="000000"/>
              </a:solidFill>
              <a:miter lim="800000"/>
              <a:headEnd/>
              <a:tailEnd/>
            </a:ln>
          </p:spPr>
          <p:txBody>
            <a:bodyPr/>
            <a:lstStyle/>
            <a:p>
              <a:endParaRPr lang="ru-RU"/>
            </a:p>
          </p:txBody>
        </p:sp>
        <p:sp>
          <p:nvSpPr>
            <p:cNvPr id="8252" name="Rectangle 59"/>
            <p:cNvSpPr>
              <a:spLocks noChangeArrowheads="1"/>
            </p:cNvSpPr>
            <p:nvPr/>
          </p:nvSpPr>
          <p:spPr bwMode="auto">
            <a:xfrm>
              <a:off x="2574" y="3098"/>
              <a:ext cx="47" cy="94"/>
            </a:xfrm>
            <a:prstGeom prst="rect">
              <a:avLst/>
            </a:prstGeom>
            <a:noFill/>
            <a:ln w="9525">
              <a:noFill/>
              <a:miter lim="800000"/>
              <a:headEnd/>
              <a:tailEnd/>
            </a:ln>
          </p:spPr>
          <p:txBody>
            <a:bodyPr wrap="none" lIns="0" tIns="0" rIns="0" bIns="0">
              <a:spAutoFit/>
            </a:bodyPr>
            <a:lstStyle/>
            <a:p>
              <a:r>
                <a:rPr lang="ru-RU" sz="1100" dirty="0">
                  <a:solidFill>
                    <a:srgbClr val="000000"/>
                  </a:solidFill>
                </a:rPr>
                <a:t>9.</a:t>
              </a:r>
              <a:endParaRPr lang="ru-RU" sz="6400" dirty="0"/>
            </a:p>
          </p:txBody>
        </p:sp>
        <p:sp>
          <p:nvSpPr>
            <p:cNvPr id="8253" name="Rectangle 60"/>
            <p:cNvSpPr>
              <a:spLocks noChangeArrowheads="1"/>
            </p:cNvSpPr>
            <p:nvPr/>
          </p:nvSpPr>
          <p:spPr bwMode="auto">
            <a:xfrm>
              <a:off x="2673" y="3098"/>
              <a:ext cx="14" cy="94"/>
            </a:xfrm>
            <a:prstGeom prst="rect">
              <a:avLst/>
            </a:prstGeom>
            <a:noFill/>
            <a:ln w="9525">
              <a:noFill/>
              <a:miter lim="800000"/>
              <a:headEnd/>
              <a:tailEnd/>
            </a:ln>
          </p:spPr>
          <p:txBody>
            <a:bodyPr wrap="none" lIns="0" tIns="0" rIns="0" bIns="0">
              <a:spAutoFit/>
            </a:bodyPr>
            <a:lstStyle/>
            <a:p>
              <a:r>
                <a:rPr lang="ru-RU" sz="1100" dirty="0">
                  <a:solidFill>
                    <a:srgbClr val="000000"/>
                  </a:solidFill>
                </a:rPr>
                <a:t> </a:t>
              </a:r>
              <a:endParaRPr lang="ru-RU" sz="6400" dirty="0"/>
            </a:p>
          </p:txBody>
        </p:sp>
        <p:sp>
          <p:nvSpPr>
            <p:cNvPr id="8254" name="Rectangle 61"/>
            <p:cNvSpPr>
              <a:spLocks noChangeArrowheads="1"/>
            </p:cNvSpPr>
            <p:nvPr/>
          </p:nvSpPr>
          <p:spPr bwMode="auto">
            <a:xfrm>
              <a:off x="2743" y="3098"/>
              <a:ext cx="979" cy="94"/>
            </a:xfrm>
            <a:prstGeom prst="rect">
              <a:avLst/>
            </a:prstGeom>
            <a:noFill/>
            <a:ln w="9525">
              <a:noFill/>
              <a:miter lim="800000"/>
              <a:headEnd/>
              <a:tailEnd/>
            </a:ln>
          </p:spPr>
          <p:txBody>
            <a:bodyPr wrap="none" lIns="0" tIns="0" rIns="0" bIns="0">
              <a:spAutoFit/>
            </a:bodyPr>
            <a:lstStyle/>
            <a:p>
              <a:r>
                <a:rPr lang="ru-RU" sz="1100" dirty="0">
                  <a:solidFill>
                    <a:srgbClr val="000000"/>
                  </a:solidFill>
                </a:rPr>
                <a:t>Экспериментальная проверка тестов</a:t>
              </a:r>
              <a:endParaRPr lang="ru-RU" sz="6400" dirty="0"/>
            </a:p>
          </p:txBody>
        </p:sp>
        <p:sp>
          <p:nvSpPr>
            <p:cNvPr id="8255" name="Rectangle 62"/>
            <p:cNvSpPr>
              <a:spLocks noChangeArrowheads="1"/>
            </p:cNvSpPr>
            <p:nvPr/>
          </p:nvSpPr>
          <p:spPr bwMode="auto">
            <a:xfrm>
              <a:off x="3767" y="3098"/>
              <a:ext cx="14" cy="94"/>
            </a:xfrm>
            <a:prstGeom prst="rect">
              <a:avLst/>
            </a:prstGeom>
            <a:noFill/>
            <a:ln w="9525">
              <a:noFill/>
              <a:miter lim="800000"/>
              <a:headEnd/>
              <a:tailEnd/>
            </a:ln>
          </p:spPr>
          <p:txBody>
            <a:bodyPr wrap="none" lIns="0" tIns="0" rIns="0" bIns="0">
              <a:spAutoFit/>
            </a:bodyPr>
            <a:lstStyle/>
            <a:p>
              <a:r>
                <a:rPr lang="ru-RU" sz="1100" dirty="0">
                  <a:solidFill>
                    <a:srgbClr val="000000"/>
                  </a:solidFill>
                </a:rPr>
                <a:t> </a:t>
              </a:r>
              <a:endParaRPr lang="ru-RU" sz="6400" dirty="0"/>
            </a:p>
          </p:txBody>
        </p:sp>
        <p:sp>
          <p:nvSpPr>
            <p:cNvPr id="8256" name="Rectangle 63"/>
            <p:cNvSpPr>
              <a:spLocks noChangeArrowheads="1"/>
            </p:cNvSpPr>
            <p:nvPr/>
          </p:nvSpPr>
          <p:spPr bwMode="auto">
            <a:xfrm>
              <a:off x="937" y="3403"/>
              <a:ext cx="4276" cy="153"/>
            </a:xfrm>
            <a:prstGeom prst="rect">
              <a:avLst/>
            </a:prstGeom>
            <a:solidFill>
              <a:srgbClr val="FFFFFF"/>
            </a:solidFill>
            <a:ln w="11113">
              <a:solidFill>
                <a:srgbClr val="000000"/>
              </a:solidFill>
              <a:miter lim="800000"/>
              <a:headEnd/>
              <a:tailEnd/>
            </a:ln>
          </p:spPr>
          <p:txBody>
            <a:bodyPr/>
            <a:lstStyle/>
            <a:p>
              <a:endParaRPr lang="ru-RU"/>
            </a:p>
          </p:txBody>
        </p:sp>
        <p:sp>
          <p:nvSpPr>
            <p:cNvPr id="8257" name="Rectangle 64"/>
            <p:cNvSpPr>
              <a:spLocks noChangeArrowheads="1"/>
            </p:cNvSpPr>
            <p:nvPr/>
          </p:nvSpPr>
          <p:spPr bwMode="auto">
            <a:xfrm>
              <a:off x="1346" y="3426"/>
              <a:ext cx="14" cy="94"/>
            </a:xfrm>
            <a:prstGeom prst="rect">
              <a:avLst/>
            </a:prstGeom>
            <a:noFill/>
            <a:ln w="9525">
              <a:noFill/>
              <a:miter lim="800000"/>
              <a:headEnd/>
              <a:tailEnd/>
            </a:ln>
          </p:spPr>
          <p:txBody>
            <a:bodyPr wrap="none" lIns="0" tIns="0" rIns="0" bIns="0">
              <a:spAutoFit/>
            </a:bodyPr>
            <a:lstStyle/>
            <a:p>
              <a:r>
                <a:rPr lang="ru-RU" sz="1100" dirty="0">
                  <a:solidFill>
                    <a:srgbClr val="000000"/>
                  </a:solidFill>
                </a:rPr>
                <a:t> </a:t>
              </a:r>
              <a:endParaRPr lang="ru-RU" sz="6400" dirty="0"/>
            </a:p>
          </p:txBody>
        </p:sp>
        <p:sp>
          <p:nvSpPr>
            <p:cNvPr id="8258" name="Rectangle 65"/>
            <p:cNvSpPr>
              <a:spLocks noChangeArrowheads="1"/>
            </p:cNvSpPr>
            <p:nvPr/>
          </p:nvSpPr>
          <p:spPr bwMode="auto">
            <a:xfrm>
              <a:off x="2208" y="3456"/>
              <a:ext cx="1841" cy="94"/>
            </a:xfrm>
            <a:prstGeom prst="rect">
              <a:avLst/>
            </a:prstGeom>
            <a:noFill/>
            <a:ln w="9525">
              <a:noFill/>
              <a:miter lim="800000"/>
              <a:headEnd/>
              <a:tailEnd/>
            </a:ln>
          </p:spPr>
          <p:txBody>
            <a:bodyPr wrap="none" lIns="0" tIns="0" rIns="0" bIns="0">
              <a:spAutoFit/>
            </a:bodyPr>
            <a:lstStyle/>
            <a:p>
              <a:r>
                <a:rPr lang="ru-RU" sz="1100" dirty="0">
                  <a:solidFill>
                    <a:srgbClr val="000000"/>
                  </a:solidFill>
                </a:rPr>
                <a:t>10. </a:t>
              </a:r>
              <a:r>
                <a:rPr lang="ru-RU" sz="1100" b="1" dirty="0" err="1">
                  <a:solidFill>
                    <a:srgbClr val="000000"/>
                  </a:solidFill>
                </a:rPr>
                <a:t>Тестологический</a:t>
              </a:r>
              <a:r>
                <a:rPr lang="ru-RU" sz="1100" b="1" dirty="0">
                  <a:solidFill>
                    <a:srgbClr val="000000"/>
                  </a:solidFill>
                </a:rPr>
                <a:t> анализ, корректировка и выравнивание тестов</a:t>
              </a:r>
              <a:endParaRPr lang="ru-RU" sz="6400" b="1" dirty="0"/>
            </a:p>
          </p:txBody>
        </p:sp>
        <p:sp>
          <p:nvSpPr>
            <p:cNvPr id="8259" name="Rectangle 66"/>
            <p:cNvSpPr>
              <a:spLocks noChangeArrowheads="1"/>
            </p:cNvSpPr>
            <p:nvPr/>
          </p:nvSpPr>
          <p:spPr bwMode="auto">
            <a:xfrm>
              <a:off x="4959" y="3426"/>
              <a:ext cx="14" cy="94"/>
            </a:xfrm>
            <a:prstGeom prst="rect">
              <a:avLst/>
            </a:prstGeom>
            <a:noFill/>
            <a:ln w="9525">
              <a:noFill/>
              <a:miter lim="800000"/>
              <a:headEnd/>
              <a:tailEnd/>
            </a:ln>
          </p:spPr>
          <p:txBody>
            <a:bodyPr wrap="none" lIns="0" tIns="0" rIns="0" bIns="0">
              <a:spAutoFit/>
            </a:bodyPr>
            <a:lstStyle/>
            <a:p>
              <a:r>
                <a:rPr lang="ru-RU" sz="1100" dirty="0">
                  <a:solidFill>
                    <a:srgbClr val="000000"/>
                  </a:solidFill>
                </a:rPr>
                <a:t> </a:t>
              </a:r>
              <a:endParaRPr lang="ru-RU" sz="6400" dirty="0"/>
            </a:p>
          </p:txBody>
        </p:sp>
        <p:sp>
          <p:nvSpPr>
            <p:cNvPr id="8260" name="Rectangle 67"/>
            <p:cNvSpPr>
              <a:spLocks noChangeArrowheads="1"/>
            </p:cNvSpPr>
            <p:nvPr/>
          </p:nvSpPr>
          <p:spPr bwMode="auto">
            <a:xfrm>
              <a:off x="803" y="3731"/>
              <a:ext cx="4473" cy="153"/>
            </a:xfrm>
            <a:prstGeom prst="rect">
              <a:avLst/>
            </a:prstGeom>
            <a:solidFill>
              <a:srgbClr val="FFFFFF"/>
            </a:solidFill>
            <a:ln w="11113">
              <a:solidFill>
                <a:srgbClr val="000000"/>
              </a:solidFill>
              <a:miter lim="800000"/>
              <a:headEnd/>
              <a:tailEnd/>
            </a:ln>
          </p:spPr>
          <p:txBody>
            <a:bodyPr/>
            <a:lstStyle/>
            <a:p>
              <a:endParaRPr lang="ru-RU"/>
            </a:p>
          </p:txBody>
        </p:sp>
        <p:sp>
          <p:nvSpPr>
            <p:cNvPr id="8261" name="Rectangle 68"/>
            <p:cNvSpPr>
              <a:spLocks noChangeArrowheads="1"/>
            </p:cNvSpPr>
            <p:nvPr/>
          </p:nvSpPr>
          <p:spPr bwMode="auto">
            <a:xfrm>
              <a:off x="1156" y="3754"/>
              <a:ext cx="14" cy="94"/>
            </a:xfrm>
            <a:prstGeom prst="rect">
              <a:avLst/>
            </a:prstGeom>
            <a:noFill/>
            <a:ln w="9525">
              <a:noFill/>
              <a:miter lim="800000"/>
              <a:headEnd/>
              <a:tailEnd/>
            </a:ln>
          </p:spPr>
          <p:txBody>
            <a:bodyPr wrap="none" lIns="0" tIns="0" rIns="0" bIns="0">
              <a:spAutoFit/>
            </a:bodyPr>
            <a:lstStyle/>
            <a:p>
              <a:r>
                <a:rPr lang="ru-RU" sz="1100" dirty="0">
                  <a:solidFill>
                    <a:srgbClr val="000000"/>
                  </a:solidFill>
                </a:rPr>
                <a:t> </a:t>
              </a:r>
              <a:endParaRPr lang="ru-RU" sz="6400" dirty="0"/>
            </a:p>
          </p:txBody>
        </p:sp>
        <p:sp>
          <p:nvSpPr>
            <p:cNvPr id="8262" name="Rectangle 69"/>
            <p:cNvSpPr>
              <a:spLocks noChangeArrowheads="1"/>
            </p:cNvSpPr>
            <p:nvPr/>
          </p:nvSpPr>
          <p:spPr bwMode="auto">
            <a:xfrm>
              <a:off x="1163" y="3750"/>
              <a:ext cx="14" cy="94"/>
            </a:xfrm>
            <a:prstGeom prst="rect">
              <a:avLst/>
            </a:prstGeom>
            <a:noFill/>
            <a:ln w="9525">
              <a:noFill/>
              <a:miter lim="800000"/>
              <a:headEnd/>
              <a:tailEnd/>
            </a:ln>
          </p:spPr>
          <p:txBody>
            <a:bodyPr wrap="none" lIns="0" tIns="0" rIns="0" bIns="0">
              <a:spAutoFit/>
            </a:bodyPr>
            <a:lstStyle/>
            <a:p>
              <a:r>
                <a:rPr lang="ru-RU" sz="1100" b="1" dirty="0">
                  <a:solidFill>
                    <a:srgbClr val="000000"/>
                  </a:solidFill>
                </a:rPr>
                <a:t> </a:t>
              </a:r>
              <a:endParaRPr lang="ru-RU" sz="6400" dirty="0"/>
            </a:p>
          </p:txBody>
        </p:sp>
        <p:sp>
          <p:nvSpPr>
            <p:cNvPr id="8263" name="Rectangle 70"/>
            <p:cNvSpPr>
              <a:spLocks noChangeArrowheads="1"/>
            </p:cNvSpPr>
            <p:nvPr/>
          </p:nvSpPr>
          <p:spPr bwMode="auto">
            <a:xfrm>
              <a:off x="1824" y="3744"/>
              <a:ext cx="2882" cy="94"/>
            </a:xfrm>
            <a:prstGeom prst="rect">
              <a:avLst/>
            </a:prstGeom>
            <a:noFill/>
            <a:ln w="9525">
              <a:noFill/>
              <a:miter lim="800000"/>
              <a:headEnd/>
              <a:tailEnd/>
            </a:ln>
          </p:spPr>
          <p:txBody>
            <a:bodyPr lIns="0" tIns="0" rIns="0" bIns="0">
              <a:spAutoFit/>
            </a:bodyPr>
            <a:lstStyle/>
            <a:p>
              <a:r>
                <a:rPr lang="ru-RU" sz="1100" b="1" dirty="0">
                  <a:solidFill>
                    <a:srgbClr val="000000"/>
                  </a:solidFill>
                </a:rPr>
                <a:t>11. Корректура, форматирование и подготовка оригинал -макетов тестов</a:t>
              </a:r>
            </a:p>
          </p:txBody>
        </p:sp>
        <p:sp>
          <p:nvSpPr>
            <p:cNvPr id="8264" name="Rectangle 71"/>
            <p:cNvSpPr>
              <a:spLocks noChangeArrowheads="1"/>
            </p:cNvSpPr>
            <p:nvPr/>
          </p:nvSpPr>
          <p:spPr bwMode="auto">
            <a:xfrm>
              <a:off x="5072" y="3754"/>
              <a:ext cx="14" cy="94"/>
            </a:xfrm>
            <a:prstGeom prst="rect">
              <a:avLst/>
            </a:prstGeom>
            <a:noFill/>
            <a:ln w="9525">
              <a:noFill/>
              <a:miter lim="800000"/>
              <a:headEnd/>
              <a:tailEnd/>
            </a:ln>
          </p:spPr>
          <p:txBody>
            <a:bodyPr wrap="none" lIns="0" tIns="0" rIns="0" bIns="0">
              <a:spAutoFit/>
            </a:bodyPr>
            <a:lstStyle/>
            <a:p>
              <a:r>
                <a:rPr lang="ru-RU" sz="1100" dirty="0">
                  <a:solidFill>
                    <a:srgbClr val="000000"/>
                  </a:solidFill>
                </a:rPr>
                <a:t> </a:t>
              </a:r>
              <a:endParaRPr lang="ru-RU" sz="6400" dirty="0"/>
            </a:p>
          </p:txBody>
        </p:sp>
        <p:grpSp>
          <p:nvGrpSpPr>
            <p:cNvPr id="3" name="Group 72"/>
            <p:cNvGrpSpPr>
              <a:grpSpLocks/>
            </p:cNvGrpSpPr>
            <p:nvPr/>
          </p:nvGrpSpPr>
          <p:grpSpPr bwMode="auto">
            <a:xfrm>
              <a:off x="2997" y="951"/>
              <a:ext cx="78" cy="114"/>
              <a:chOff x="2997" y="951"/>
              <a:chExt cx="78" cy="114"/>
            </a:xfrm>
          </p:grpSpPr>
          <p:sp>
            <p:nvSpPr>
              <p:cNvPr id="8293" name="Line 73"/>
              <p:cNvSpPr>
                <a:spLocks noChangeShapeType="1"/>
              </p:cNvSpPr>
              <p:nvPr/>
            </p:nvSpPr>
            <p:spPr bwMode="auto">
              <a:xfrm>
                <a:off x="3033" y="951"/>
                <a:ext cx="1" cy="80"/>
              </a:xfrm>
              <a:prstGeom prst="line">
                <a:avLst/>
              </a:prstGeom>
              <a:noFill/>
              <a:ln w="11113">
                <a:solidFill>
                  <a:srgbClr val="000000"/>
                </a:solidFill>
                <a:round/>
                <a:headEnd/>
                <a:tailEnd/>
              </a:ln>
            </p:spPr>
            <p:txBody>
              <a:bodyPr/>
              <a:lstStyle/>
              <a:p>
                <a:endParaRPr lang="ru-RU"/>
              </a:p>
            </p:txBody>
          </p:sp>
          <p:sp>
            <p:nvSpPr>
              <p:cNvPr id="8294" name="Freeform 74"/>
              <p:cNvSpPr>
                <a:spLocks/>
              </p:cNvSpPr>
              <p:nvPr/>
            </p:nvSpPr>
            <p:spPr bwMode="auto">
              <a:xfrm>
                <a:off x="2997" y="1024"/>
                <a:ext cx="78" cy="41"/>
              </a:xfrm>
              <a:custGeom>
                <a:avLst/>
                <a:gdLst>
                  <a:gd name="T0" fmla="*/ 0 w 78"/>
                  <a:gd name="T1" fmla="*/ 0 h 41"/>
                  <a:gd name="T2" fmla="*/ 43 w 78"/>
                  <a:gd name="T3" fmla="*/ 41 h 41"/>
                  <a:gd name="T4" fmla="*/ 78 w 78"/>
                  <a:gd name="T5" fmla="*/ 0 h 41"/>
                  <a:gd name="T6" fmla="*/ 0 w 78"/>
                  <a:gd name="T7" fmla="*/ 0 h 41"/>
                  <a:gd name="T8" fmla="*/ 0 60000 65536"/>
                  <a:gd name="T9" fmla="*/ 0 60000 65536"/>
                  <a:gd name="T10" fmla="*/ 0 60000 65536"/>
                  <a:gd name="T11" fmla="*/ 0 60000 65536"/>
                  <a:gd name="T12" fmla="*/ 0 w 78"/>
                  <a:gd name="T13" fmla="*/ 0 h 41"/>
                  <a:gd name="T14" fmla="*/ 78 w 78"/>
                  <a:gd name="T15" fmla="*/ 41 h 41"/>
                </a:gdLst>
                <a:ahLst/>
                <a:cxnLst>
                  <a:cxn ang="T8">
                    <a:pos x="T0" y="T1"/>
                  </a:cxn>
                  <a:cxn ang="T9">
                    <a:pos x="T2" y="T3"/>
                  </a:cxn>
                  <a:cxn ang="T10">
                    <a:pos x="T4" y="T5"/>
                  </a:cxn>
                  <a:cxn ang="T11">
                    <a:pos x="T6" y="T7"/>
                  </a:cxn>
                </a:cxnLst>
                <a:rect l="T12" t="T13" r="T14" b="T15"/>
                <a:pathLst>
                  <a:path w="78" h="41">
                    <a:moveTo>
                      <a:pt x="0" y="0"/>
                    </a:moveTo>
                    <a:lnTo>
                      <a:pt x="43" y="41"/>
                    </a:lnTo>
                    <a:lnTo>
                      <a:pt x="78" y="0"/>
                    </a:lnTo>
                    <a:lnTo>
                      <a:pt x="0" y="0"/>
                    </a:lnTo>
                    <a:close/>
                  </a:path>
                </a:pathLst>
              </a:custGeom>
              <a:solidFill>
                <a:srgbClr val="000000"/>
              </a:solidFill>
              <a:ln w="9525">
                <a:noFill/>
                <a:round/>
                <a:headEnd/>
                <a:tailEnd/>
              </a:ln>
            </p:spPr>
            <p:txBody>
              <a:bodyPr/>
              <a:lstStyle/>
              <a:p>
                <a:endParaRPr lang="ru-RU"/>
              </a:p>
            </p:txBody>
          </p:sp>
        </p:grpSp>
        <p:grpSp>
          <p:nvGrpSpPr>
            <p:cNvPr id="4" name="Group 75"/>
            <p:cNvGrpSpPr>
              <a:grpSpLocks/>
            </p:cNvGrpSpPr>
            <p:nvPr/>
          </p:nvGrpSpPr>
          <p:grpSpPr bwMode="auto">
            <a:xfrm>
              <a:off x="2997" y="1207"/>
              <a:ext cx="78" cy="110"/>
              <a:chOff x="2997" y="1207"/>
              <a:chExt cx="78" cy="110"/>
            </a:xfrm>
          </p:grpSpPr>
          <p:sp>
            <p:nvSpPr>
              <p:cNvPr id="8291" name="Line 76"/>
              <p:cNvSpPr>
                <a:spLocks noChangeShapeType="1"/>
              </p:cNvSpPr>
              <p:nvPr/>
            </p:nvSpPr>
            <p:spPr bwMode="auto">
              <a:xfrm>
                <a:off x="3033" y="1207"/>
                <a:ext cx="1" cy="80"/>
              </a:xfrm>
              <a:prstGeom prst="line">
                <a:avLst/>
              </a:prstGeom>
              <a:noFill/>
              <a:ln w="11113">
                <a:solidFill>
                  <a:srgbClr val="000000"/>
                </a:solidFill>
                <a:round/>
                <a:headEnd/>
                <a:tailEnd/>
              </a:ln>
            </p:spPr>
            <p:txBody>
              <a:bodyPr/>
              <a:lstStyle/>
              <a:p>
                <a:endParaRPr lang="ru-RU"/>
              </a:p>
            </p:txBody>
          </p:sp>
          <p:sp>
            <p:nvSpPr>
              <p:cNvPr id="8292" name="Freeform 77"/>
              <p:cNvSpPr>
                <a:spLocks/>
              </p:cNvSpPr>
              <p:nvPr/>
            </p:nvSpPr>
            <p:spPr bwMode="auto">
              <a:xfrm>
                <a:off x="2997" y="1279"/>
                <a:ext cx="78" cy="38"/>
              </a:xfrm>
              <a:custGeom>
                <a:avLst/>
                <a:gdLst>
                  <a:gd name="T0" fmla="*/ 0 w 78"/>
                  <a:gd name="T1" fmla="*/ 0 h 38"/>
                  <a:gd name="T2" fmla="*/ 43 w 78"/>
                  <a:gd name="T3" fmla="*/ 38 h 38"/>
                  <a:gd name="T4" fmla="*/ 78 w 78"/>
                  <a:gd name="T5" fmla="*/ 0 h 38"/>
                  <a:gd name="T6" fmla="*/ 0 w 78"/>
                  <a:gd name="T7" fmla="*/ 0 h 38"/>
                  <a:gd name="T8" fmla="*/ 0 60000 65536"/>
                  <a:gd name="T9" fmla="*/ 0 60000 65536"/>
                  <a:gd name="T10" fmla="*/ 0 60000 65536"/>
                  <a:gd name="T11" fmla="*/ 0 60000 65536"/>
                  <a:gd name="T12" fmla="*/ 0 w 78"/>
                  <a:gd name="T13" fmla="*/ 0 h 38"/>
                  <a:gd name="T14" fmla="*/ 78 w 78"/>
                  <a:gd name="T15" fmla="*/ 38 h 38"/>
                </a:gdLst>
                <a:ahLst/>
                <a:cxnLst>
                  <a:cxn ang="T8">
                    <a:pos x="T0" y="T1"/>
                  </a:cxn>
                  <a:cxn ang="T9">
                    <a:pos x="T2" y="T3"/>
                  </a:cxn>
                  <a:cxn ang="T10">
                    <a:pos x="T4" y="T5"/>
                  </a:cxn>
                  <a:cxn ang="T11">
                    <a:pos x="T6" y="T7"/>
                  </a:cxn>
                </a:cxnLst>
                <a:rect l="T12" t="T13" r="T14" b="T15"/>
                <a:pathLst>
                  <a:path w="78" h="38">
                    <a:moveTo>
                      <a:pt x="0" y="0"/>
                    </a:moveTo>
                    <a:lnTo>
                      <a:pt x="43" y="38"/>
                    </a:lnTo>
                    <a:lnTo>
                      <a:pt x="78" y="0"/>
                    </a:lnTo>
                    <a:lnTo>
                      <a:pt x="0" y="0"/>
                    </a:lnTo>
                    <a:close/>
                  </a:path>
                </a:pathLst>
              </a:custGeom>
              <a:solidFill>
                <a:srgbClr val="000000"/>
              </a:solidFill>
              <a:ln w="9525">
                <a:noFill/>
                <a:round/>
                <a:headEnd/>
                <a:tailEnd/>
              </a:ln>
            </p:spPr>
            <p:txBody>
              <a:bodyPr/>
              <a:lstStyle/>
              <a:p>
                <a:endParaRPr lang="ru-RU"/>
              </a:p>
            </p:txBody>
          </p:sp>
        </p:grpSp>
        <p:grpSp>
          <p:nvGrpSpPr>
            <p:cNvPr id="5" name="Group 78"/>
            <p:cNvGrpSpPr>
              <a:grpSpLocks/>
            </p:cNvGrpSpPr>
            <p:nvPr/>
          </p:nvGrpSpPr>
          <p:grpSpPr bwMode="auto">
            <a:xfrm>
              <a:off x="2997" y="1462"/>
              <a:ext cx="78" cy="115"/>
              <a:chOff x="2997" y="1462"/>
              <a:chExt cx="78" cy="115"/>
            </a:xfrm>
          </p:grpSpPr>
          <p:sp>
            <p:nvSpPr>
              <p:cNvPr id="8289" name="Line 79"/>
              <p:cNvSpPr>
                <a:spLocks noChangeShapeType="1"/>
              </p:cNvSpPr>
              <p:nvPr/>
            </p:nvSpPr>
            <p:spPr bwMode="auto">
              <a:xfrm>
                <a:off x="3033" y="1462"/>
                <a:ext cx="1" cy="80"/>
              </a:xfrm>
              <a:prstGeom prst="line">
                <a:avLst/>
              </a:prstGeom>
              <a:noFill/>
              <a:ln w="11113">
                <a:solidFill>
                  <a:srgbClr val="000000"/>
                </a:solidFill>
                <a:round/>
                <a:headEnd/>
                <a:tailEnd/>
              </a:ln>
            </p:spPr>
            <p:txBody>
              <a:bodyPr/>
              <a:lstStyle/>
              <a:p>
                <a:endParaRPr lang="ru-RU"/>
              </a:p>
            </p:txBody>
          </p:sp>
          <p:sp>
            <p:nvSpPr>
              <p:cNvPr id="8290" name="Freeform 80"/>
              <p:cNvSpPr>
                <a:spLocks/>
              </p:cNvSpPr>
              <p:nvPr/>
            </p:nvSpPr>
            <p:spPr bwMode="auto">
              <a:xfrm>
                <a:off x="2997" y="1535"/>
                <a:ext cx="78" cy="42"/>
              </a:xfrm>
              <a:custGeom>
                <a:avLst/>
                <a:gdLst>
                  <a:gd name="T0" fmla="*/ 0 w 78"/>
                  <a:gd name="T1" fmla="*/ 0 h 42"/>
                  <a:gd name="T2" fmla="*/ 43 w 78"/>
                  <a:gd name="T3" fmla="*/ 42 h 42"/>
                  <a:gd name="T4" fmla="*/ 78 w 78"/>
                  <a:gd name="T5" fmla="*/ 0 h 42"/>
                  <a:gd name="T6" fmla="*/ 0 w 78"/>
                  <a:gd name="T7" fmla="*/ 0 h 42"/>
                  <a:gd name="T8" fmla="*/ 0 60000 65536"/>
                  <a:gd name="T9" fmla="*/ 0 60000 65536"/>
                  <a:gd name="T10" fmla="*/ 0 60000 65536"/>
                  <a:gd name="T11" fmla="*/ 0 60000 65536"/>
                  <a:gd name="T12" fmla="*/ 0 w 78"/>
                  <a:gd name="T13" fmla="*/ 0 h 42"/>
                  <a:gd name="T14" fmla="*/ 78 w 78"/>
                  <a:gd name="T15" fmla="*/ 42 h 42"/>
                </a:gdLst>
                <a:ahLst/>
                <a:cxnLst>
                  <a:cxn ang="T8">
                    <a:pos x="T0" y="T1"/>
                  </a:cxn>
                  <a:cxn ang="T9">
                    <a:pos x="T2" y="T3"/>
                  </a:cxn>
                  <a:cxn ang="T10">
                    <a:pos x="T4" y="T5"/>
                  </a:cxn>
                  <a:cxn ang="T11">
                    <a:pos x="T6" y="T7"/>
                  </a:cxn>
                </a:cxnLst>
                <a:rect l="T12" t="T13" r="T14" b="T15"/>
                <a:pathLst>
                  <a:path w="78" h="42">
                    <a:moveTo>
                      <a:pt x="0" y="0"/>
                    </a:moveTo>
                    <a:lnTo>
                      <a:pt x="43" y="42"/>
                    </a:lnTo>
                    <a:lnTo>
                      <a:pt x="78" y="0"/>
                    </a:lnTo>
                    <a:lnTo>
                      <a:pt x="0" y="0"/>
                    </a:lnTo>
                    <a:close/>
                  </a:path>
                </a:pathLst>
              </a:custGeom>
              <a:solidFill>
                <a:srgbClr val="000000"/>
              </a:solidFill>
              <a:ln w="9525">
                <a:noFill/>
                <a:round/>
                <a:headEnd/>
                <a:tailEnd/>
              </a:ln>
            </p:spPr>
            <p:txBody>
              <a:bodyPr/>
              <a:lstStyle/>
              <a:p>
                <a:endParaRPr lang="ru-RU"/>
              </a:p>
            </p:txBody>
          </p:sp>
        </p:grpSp>
        <p:grpSp>
          <p:nvGrpSpPr>
            <p:cNvPr id="6" name="Group 81"/>
            <p:cNvGrpSpPr>
              <a:grpSpLocks/>
            </p:cNvGrpSpPr>
            <p:nvPr/>
          </p:nvGrpSpPr>
          <p:grpSpPr bwMode="auto">
            <a:xfrm>
              <a:off x="2997" y="1721"/>
              <a:ext cx="78" cy="145"/>
              <a:chOff x="2997" y="1721"/>
              <a:chExt cx="78" cy="145"/>
            </a:xfrm>
          </p:grpSpPr>
          <p:sp>
            <p:nvSpPr>
              <p:cNvPr id="8287" name="Line 82"/>
              <p:cNvSpPr>
                <a:spLocks noChangeShapeType="1"/>
              </p:cNvSpPr>
              <p:nvPr/>
            </p:nvSpPr>
            <p:spPr bwMode="auto">
              <a:xfrm>
                <a:off x="3033" y="1721"/>
                <a:ext cx="1" cy="115"/>
              </a:xfrm>
              <a:prstGeom prst="line">
                <a:avLst/>
              </a:prstGeom>
              <a:noFill/>
              <a:ln w="11113">
                <a:solidFill>
                  <a:srgbClr val="000000"/>
                </a:solidFill>
                <a:round/>
                <a:headEnd/>
                <a:tailEnd/>
              </a:ln>
            </p:spPr>
            <p:txBody>
              <a:bodyPr/>
              <a:lstStyle/>
              <a:p>
                <a:endParaRPr lang="ru-RU"/>
              </a:p>
            </p:txBody>
          </p:sp>
          <p:sp>
            <p:nvSpPr>
              <p:cNvPr id="8288" name="Freeform 83"/>
              <p:cNvSpPr>
                <a:spLocks/>
              </p:cNvSpPr>
              <p:nvPr/>
            </p:nvSpPr>
            <p:spPr bwMode="auto">
              <a:xfrm>
                <a:off x="2997" y="1828"/>
                <a:ext cx="78" cy="38"/>
              </a:xfrm>
              <a:custGeom>
                <a:avLst/>
                <a:gdLst>
                  <a:gd name="T0" fmla="*/ 0 w 78"/>
                  <a:gd name="T1" fmla="*/ 0 h 38"/>
                  <a:gd name="T2" fmla="*/ 43 w 78"/>
                  <a:gd name="T3" fmla="*/ 38 h 38"/>
                  <a:gd name="T4" fmla="*/ 78 w 78"/>
                  <a:gd name="T5" fmla="*/ 0 h 38"/>
                  <a:gd name="T6" fmla="*/ 0 w 78"/>
                  <a:gd name="T7" fmla="*/ 0 h 38"/>
                  <a:gd name="T8" fmla="*/ 0 60000 65536"/>
                  <a:gd name="T9" fmla="*/ 0 60000 65536"/>
                  <a:gd name="T10" fmla="*/ 0 60000 65536"/>
                  <a:gd name="T11" fmla="*/ 0 60000 65536"/>
                  <a:gd name="T12" fmla="*/ 0 w 78"/>
                  <a:gd name="T13" fmla="*/ 0 h 38"/>
                  <a:gd name="T14" fmla="*/ 78 w 78"/>
                  <a:gd name="T15" fmla="*/ 38 h 38"/>
                </a:gdLst>
                <a:ahLst/>
                <a:cxnLst>
                  <a:cxn ang="T8">
                    <a:pos x="T0" y="T1"/>
                  </a:cxn>
                  <a:cxn ang="T9">
                    <a:pos x="T2" y="T3"/>
                  </a:cxn>
                  <a:cxn ang="T10">
                    <a:pos x="T4" y="T5"/>
                  </a:cxn>
                  <a:cxn ang="T11">
                    <a:pos x="T6" y="T7"/>
                  </a:cxn>
                </a:cxnLst>
                <a:rect l="T12" t="T13" r="T14" b="T15"/>
                <a:pathLst>
                  <a:path w="78" h="38">
                    <a:moveTo>
                      <a:pt x="0" y="0"/>
                    </a:moveTo>
                    <a:lnTo>
                      <a:pt x="43" y="38"/>
                    </a:lnTo>
                    <a:lnTo>
                      <a:pt x="78" y="0"/>
                    </a:lnTo>
                    <a:lnTo>
                      <a:pt x="0" y="0"/>
                    </a:lnTo>
                    <a:close/>
                  </a:path>
                </a:pathLst>
              </a:custGeom>
              <a:solidFill>
                <a:srgbClr val="000000"/>
              </a:solidFill>
              <a:ln w="9525">
                <a:noFill/>
                <a:round/>
                <a:headEnd/>
                <a:tailEnd/>
              </a:ln>
            </p:spPr>
            <p:txBody>
              <a:bodyPr/>
              <a:lstStyle/>
              <a:p>
                <a:endParaRPr lang="ru-RU"/>
              </a:p>
            </p:txBody>
          </p:sp>
        </p:grpSp>
        <p:grpSp>
          <p:nvGrpSpPr>
            <p:cNvPr id="7" name="Group 84"/>
            <p:cNvGrpSpPr>
              <a:grpSpLocks/>
            </p:cNvGrpSpPr>
            <p:nvPr/>
          </p:nvGrpSpPr>
          <p:grpSpPr bwMode="auto">
            <a:xfrm>
              <a:off x="2997" y="2011"/>
              <a:ext cx="78" cy="77"/>
              <a:chOff x="2997" y="2011"/>
              <a:chExt cx="78" cy="77"/>
            </a:xfrm>
          </p:grpSpPr>
          <p:sp>
            <p:nvSpPr>
              <p:cNvPr id="8285" name="Line 85"/>
              <p:cNvSpPr>
                <a:spLocks noChangeShapeType="1"/>
              </p:cNvSpPr>
              <p:nvPr/>
            </p:nvSpPr>
            <p:spPr bwMode="auto">
              <a:xfrm>
                <a:off x="3033" y="2011"/>
                <a:ext cx="1" cy="46"/>
              </a:xfrm>
              <a:prstGeom prst="line">
                <a:avLst/>
              </a:prstGeom>
              <a:noFill/>
              <a:ln w="11113">
                <a:solidFill>
                  <a:srgbClr val="000000"/>
                </a:solidFill>
                <a:round/>
                <a:headEnd/>
                <a:tailEnd/>
              </a:ln>
            </p:spPr>
            <p:txBody>
              <a:bodyPr/>
              <a:lstStyle/>
              <a:p>
                <a:endParaRPr lang="ru-RU"/>
              </a:p>
            </p:txBody>
          </p:sp>
          <p:sp>
            <p:nvSpPr>
              <p:cNvPr id="8286" name="Freeform 86"/>
              <p:cNvSpPr>
                <a:spLocks/>
              </p:cNvSpPr>
              <p:nvPr/>
            </p:nvSpPr>
            <p:spPr bwMode="auto">
              <a:xfrm>
                <a:off x="2997" y="2049"/>
                <a:ext cx="78" cy="39"/>
              </a:xfrm>
              <a:custGeom>
                <a:avLst/>
                <a:gdLst>
                  <a:gd name="T0" fmla="*/ 0 w 78"/>
                  <a:gd name="T1" fmla="*/ 0 h 39"/>
                  <a:gd name="T2" fmla="*/ 43 w 78"/>
                  <a:gd name="T3" fmla="*/ 39 h 39"/>
                  <a:gd name="T4" fmla="*/ 78 w 78"/>
                  <a:gd name="T5" fmla="*/ 0 h 39"/>
                  <a:gd name="T6" fmla="*/ 0 w 78"/>
                  <a:gd name="T7" fmla="*/ 0 h 39"/>
                  <a:gd name="T8" fmla="*/ 0 60000 65536"/>
                  <a:gd name="T9" fmla="*/ 0 60000 65536"/>
                  <a:gd name="T10" fmla="*/ 0 60000 65536"/>
                  <a:gd name="T11" fmla="*/ 0 60000 65536"/>
                  <a:gd name="T12" fmla="*/ 0 w 78"/>
                  <a:gd name="T13" fmla="*/ 0 h 39"/>
                  <a:gd name="T14" fmla="*/ 78 w 78"/>
                  <a:gd name="T15" fmla="*/ 39 h 39"/>
                </a:gdLst>
                <a:ahLst/>
                <a:cxnLst>
                  <a:cxn ang="T8">
                    <a:pos x="T0" y="T1"/>
                  </a:cxn>
                  <a:cxn ang="T9">
                    <a:pos x="T2" y="T3"/>
                  </a:cxn>
                  <a:cxn ang="T10">
                    <a:pos x="T4" y="T5"/>
                  </a:cxn>
                  <a:cxn ang="T11">
                    <a:pos x="T6" y="T7"/>
                  </a:cxn>
                </a:cxnLst>
                <a:rect l="T12" t="T13" r="T14" b="T15"/>
                <a:pathLst>
                  <a:path w="78" h="39">
                    <a:moveTo>
                      <a:pt x="0" y="0"/>
                    </a:moveTo>
                    <a:lnTo>
                      <a:pt x="43" y="39"/>
                    </a:lnTo>
                    <a:lnTo>
                      <a:pt x="78" y="0"/>
                    </a:lnTo>
                    <a:lnTo>
                      <a:pt x="0" y="0"/>
                    </a:lnTo>
                    <a:close/>
                  </a:path>
                </a:pathLst>
              </a:custGeom>
              <a:solidFill>
                <a:srgbClr val="000000"/>
              </a:solidFill>
              <a:ln w="9525">
                <a:noFill/>
                <a:round/>
                <a:headEnd/>
                <a:tailEnd/>
              </a:ln>
            </p:spPr>
            <p:txBody>
              <a:bodyPr/>
              <a:lstStyle/>
              <a:p>
                <a:endParaRPr lang="ru-RU"/>
              </a:p>
            </p:txBody>
          </p:sp>
        </p:grpSp>
        <p:grpSp>
          <p:nvGrpSpPr>
            <p:cNvPr id="8" name="Group 87"/>
            <p:cNvGrpSpPr>
              <a:grpSpLocks/>
            </p:cNvGrpSpPr>
            <p:nvPr/>
          </p:nvGrpSpPr>
          <p:grpSpPr bwMode="auto">
            <a:xfrm>
              <a:off x="2997" y="2271"/>
              <a:ext cx="78" cy="145"/>
              <a:chOff x="2997" y="2271"/>
              <a:chExt cx="78" cy="145"/>
            </a:xfrm>
          </p:grpSpPr>
          <p:sp>
            <p:nvSpPr>
              <p:cNvPr id="8283" name="Line 88"/>
              <p:cNvSpPr>
                <a:spLocks noChangeShapeType="1"/>
              </p:cNvSpPr>
              <p:nvPr/>
            </p:nvSpPr>
            <p:spPr bwMode="auto">
              <a:xfrm>
                <a:off x="3033" y="2271"/>
                <a:ext cx="1" cy="114"/>
              </a:xfrm>
              <a:prstGeom prst="line">
                <a:avLst/>
              </a:prstGeom>
              <a:noFill/>
              <a:ln w="11113">
                <a:solidFill>
                  <a:srgbClr val="000000"/>
                </a:solidFill>
                <a:round/>
                <a:headEnd/>
                <a:tailEnd/>
              </a:ln>
            </p:spPr>
            <p:txBody>
              <a:bodyPr/>
              <a:lstStyle/>
              <a:p>
                <a:endParaRPr lang="ru-RU"/>
              </a:p>
            </p:txBody>
          </p:sp>
          <p:sp>
            <p:nvSpPr>
              <p:cNvPr id="8284" name="Freeform 89"/>
              <p:cNvSpPr>
                <a:spLocks/>
              </p:cNvSpPr>
              <p:nvPr/>
            </p:nvSpPr>
            <p:spPr bwMode="auto">
              <a:xfrm>
                <a:off x="2997" y="2377"/>
                <a:ext cx="78" cy="39"/>
              </a:xfrm>
              <a:custGeom>
                <a:avLst/>
                <a:gdLst>
                  <a:gd name="T0" fmla="*/ 0 w 78"/>
                  <a:gd name="T1" fmla="*/ 0 h 39"/>
                  <a:gd name="T2" fmla="*/ 43 w 78"/>
                  <a:gd name="T3" fmla="*/ 39 h 39"/>
                  <a:gd name="T4" fmla="*/ 78 w 78"/>
                  <a:gd name="T5" fmla="*/ 0 h 39"/>
                  <a:gd name="T6" fmla="*/ 0 w 78"/>
                  <a:gd name="T7" fmla="*/ 0 h 39"/>
                  <a:gd name="T8" fmla="*/ 0 60000 65536"/>
                  <a:gd name="T9" fmla="*/ 0 60000 65536"/>
                  <a:gd name="T10" fmla="*/ 0 60000 65536"/>
                  <a:gd name="T11" fmla="*/ 0 60000 65536"/>
                  <a:gd name="T12" fmla="*/ 0 w 78"/>
                  <a:gd name="T13" fmla="*/ 0 h 39"/>
                  <a:gd name="T14" fmla="*/ 78 w 78"/>
                  <a:gd name="T15" fmla="*/ 39 h 39"/>
                </a:gdLst>
                <a:ahLst/>
                <a:cxnLst>
                  <a:cxn ang="T8">
                    <a:pos x="T0" y="T1"/>
                  </a:cxn>
                  <a:cxn ang="T9">
                    <a:pos x="T2" y="T3"/>
                  </a:cxn>
                  <a:cxn ang="T10">
                    <a:pos x="T4" y="T5"/>
                  </a:cxn>
                  <a:cxn ang="T11">
                    <a:pos x="T6" y="T7"/>
                  </a:cxn>
                </a:cxnLst>
                <a:rect l="T12" t="T13" r="T14" b="T15"/>
                <a:pathLst>
                  <a:path w="78" h="39">
                    <a:moveTo>
                      <a:pt x="0" y="0"/>
                    </a:moveTo>
                    <a:lnTo>
                      <a:pt x="43" y="39"/>
                    </a:lnTo>
                    <a:lnTo>
                      <a:pt x="78" y="0"/>
                    </a:lnTo>
                    <a:lnTo>
                      <a:pt x="0" y="0"/>
                    </a:lnTo>
                    <a:close/>
                  </a:path>
                </a:pathLst>
              </a:custGeom>
              <a:solidFill>
                <a:srgbClr val="000000"/>
              </a:solidFill>
              <a:ln w="9525">
                <a:noFill/>
                <a:round/>
                <a:headEnd/>
                <a:tailEnd/>
              </a:ln>
            </p:spPr>
            <p:txBody>
              <a:bodyPr/>
              <a:lstStyle/>
              <a:p>
                <a:endParaRPr lang="ru-RU"/>
              </a:p>
            </p:txBody>
          </p:sp>
        </p:grpSp>
        <p:grpSp>
          <p:nvGrpSpPr>
            <p:cNvPr id="9" name="Group 90"/>
            <p:cNvGrpSpPr>
              <a:grpSpLocks/>
            </p:cNvGrpSpPr>
            <p:nvPr/>
          </p:nvGrpSpPr>
          <p:grpSpPr bwMode="auto">
            <a:xfrm>
              <a:off x="2997" y="2561"/>
              <a:ext cx="78" cy="183"/>
              <a:chOff x="2997" y="2561"/>
              <a:chExt cx="78" cy="183"/>
            </a:xfrm>
          </p:grpSpPr>
          <p:sp>
            <p:nvSpPr>
              <p:cNvPr id="8281" name="Line 91"/>
              <p:cNvSpPr>
                <a:spLocks noChangeShapeType="1"/>
              </p:cNvSpPr>
              <p:nvPr/>
            </p:nvSpPr>
            <p:spPr bwMode="auto">
              <a:xfrm>
                <a:off x="3033" y="2561"/>
                <a:ext cx="1" cy="152"/>
              </a:xfrm>
              <a:prstGeom prst="line">
                <a:avLst/>
              </a:prstGeom>
              <a:noFill/>
              <a:ln w="11113">
                <a:solidFill>
                  <a:srgbClr val="000000"/>
                </a:solidFill>
                <a:round/>
                <a:headEnd/>
                <a:tailEnd/>
              </a:ln>
            </p:spPr>
            <p:txBody>
              <a:bodyPr/>
              <a:lstStyle/>
              <a:p>
                <a:endParaRPr lang="ru-RU"/>
              </a:p>
            </p:txBody>
          </p:sp>
          <p:sp>
            <p:nvSpPr>
              <p:cNvPr id="8282" name="Freeform 92"/>
              <p:cNvSpPr>
                <a:spLocks/>
              </p:cNvSpPr>
              <p:nvPr/>
            </p:nvSpPr>
            <p:spPr bwMode="auto">
              <a:xfrm>
                <a:off x="2997" y="2705"/>
                <a:ext cx="78" cy="39"/>
              </a:xfrm>
              <a:custGeom>
                <a:avLst/>
                <a:gdLst>
                  <a:gd name="T0" fmla="*/ 0 w 78"/>
                  <a:gd name="T1" fmla="*/ 0 h 39"/>
                  <a:gd name="T2" fmla="*/ 43 w 78"/>
                  <a:gd name="T3" fmla="*/ 39 h 39"/>
                  <a:gd name="T4" fmla="*/ 78 w 78"/>
                  <a:gd name="T5" fmla="*/ 0 h 39"/>
                  <a:gd name="T6" fmla="*/ 0 w 78"/>
                  <a:gd name="T7" fmla="*/ 0 h 39"/>
                  <a:gd name="T8" fmla="*/ 0 60000 65536"/>
                  <a:gd name="T9" fmla="*/ 0 60000 65536"/>
                  <a:gd name="T10" fmla="*/ 0 60000 65536"/>
                  <a:gd name="T11" fmla="*/ 0 60000 65536"/>
                  <a:gd name="T12" fmla="*/ 0 w 78"/>
                  <a:gd name="T13" fmla="*/ 0 h 39"/>
                  <a:gd name="T14" fmla="*/ 78 w 78"/>
                  <a:gd name="T15" fmla="*/ 39 h 39"/>
                </a:gdLst>
                <a:ahLst/>
                <a:cxnLst>
                  <a:cxn ang="T8">
                    <a:pos x="T0" y="T1"/>
                  </a:cxn>
                  <a:cxn ang="T9">
                    <a:pos x="T2" y="T3"/>
                  </a:cxn>
                  <a:cxn ang="T10">
                    <a:pos x="T4" y="T5"/>
                  </a:cxn>
                  <a:cxn ang="T11">
                    <a:pos x="T6" y="T7"/>
                  </a:cxn>
                </a:cxnLst>
                <a:rect l="T12" t="T13" r="T14" b="T15"/>
                <a:pathLst>
                  <a:path w="78" h="39">
                    <a:moveTo>
                      <a:pt x="0" y="0"/>
                    </a:moveTo>
                    <a:lnTo>
                      <a:pt x="43" y="39"/>
                    </a:lnTo>
                    <a:lnTo>
                      <a:pt x="78" y="0"/>
                    </a:lnTo>
                    <a:lnTo>
                      <a:pt x="0" y="0"/>
                    </a:lnTo>
                    <a:close/>
                  </a:path>
                </a:pathLst>
              </a:custGeom>
              <a:solidFill>
                <a:srgbClr val="000000"/>
              </a:solidFill>
              <a:ln w="9525">
                <a:noFill/>
                <a:round/>
                <a:headEnd/>
                <a:tailEnd/>
              </a:ln>
            </p:spPr>
            <p:txBody>
              <a:bodyPr/>
              <a:lstStyle/>
              <a:p>
                <a:endParaRPr lang="ru-RU"/>
              </a:p>
            </p:txBody>
          </p:sp>
        </p:grpSp>
        <p:grpSp>
          <p:nvGrpSpPr>
            <p:cNvPr id="10" name="Group 93"/>
            <p:cNvGrpSpPr>
              <a:grpSpLocks/>
            </p:cNvGrpSpPr>
            <p:nvPr/>
          </p:nvGrpSpPr>
          <p:grpSpPr bwMode="auto">
            <a:xfrm>
              <a:off x="2997" y="2892"/>
              <a:ext cx="78" cy="187"/>
              <a:chOff x="2997" y="2892"/>
              <a:chExt cx="78" cy="187"/>
            </a:xfrm>
          </p:grpSpPr>
          <p:sp>
            <p:nvSpPr>
              <p:cNvPr id="8279" name="Line 94"/>
              <p:cNvSpPr>
                <a:spLocks noChangeShapeType="1"/>
              </p:cNvSpPr>
              <p:nvPr/>
            </p:nvSpPr>
            <p:spPr bwMode="auto">
              <a:xfrm>
                <a:off x="3033" y="2892"/>
                <a:ext cx="1" cy="153"/>
              </a:xfrm>
              <a:prstGeom prst="line">
                <a:avLst/>
              </a:prstGeom>
              <a:noFill/>
              <a:ln w="11113">
                <a:solidFill>
                  <a:srgbClr val="000000"/>
                </a:solidFill>
                <a:round/>
                <a:headEnd/>
                <a:tailEnd/>
              </a:ln>
            </p:spPr>
            <p:txBody>
              <a:bodyPr/>
              <a:lstStyle/>
              <a:p>
                <a:endParaRPr lang="ru-RU"/>
              </a:p>
            </p:txBody>
          </p:sp>
          <p:sp>
            <p:nvSpPr>
              <p:cNvPr id="8280" name="Freeform 95"/>
              <p:cNvSpPr>
                <a:spLocks/>
              </p:cNvSpPr>
              <p:nvPr/>
            </p:nvSpPr>
            <p:spPr bwMode="auto">
              <a:xfrm>
                <a:off x="2997" y="3037"/>
                <a:ext cx="78" cy="42"/>
              </a:xfrm>
              <a:custGeom>
                <a:avLst/>
                <a:gdLst>
                  <a:gd name="T0" fmla="*/ 0 w 78"/>
                  <a:gd name="T1" fmla="*/ 0 h 42"/>
                  <a:gd name="T2" fmla="*/ 43 w 78"/>
                  <a:gd name="T3" fmla="*/ 42 h 42"/>
                  <a:gd name="T4" fmla="*/ 78 w 78"/>
                  <a:gd name="T5" fmla="*/ 0 h 42"/>
                  <a:gd name="T6" fmla="*/ 0 w 78"/>
                  <a:gd name="T7" fmla="*/ 0 h 42"/>
                  <a:gd name="T8" fmla="*/ 0 60000 65536"/>
                  <a:gd name="T9" fmla="*/ 0 60000 65536"/>
                  <a:gd name="T10" fmla="*/ 0 60000 65536"/>
                  <a:gd name="T11" fmla="*/ 0 60000 65536"/>
                  <a:gd name="T12" fmla="*/ 0 w 78"/>
                  <a:gd name="T13" fmla="*/ 0 h 42"/>
                  <a:gd name="T14" fmla="*/ 78 w 78"/>
                  <a:gd name="T15" fmla="*/ 42 h 42"/>
                </a:gdLst>
                <a:ahLst/>
                <a:cxnLst>
                  <a:cxn ang="T8">
                    <a:pos x="T0" y="T1"/>
                  </a:cxn>
                  <a:cxn ang="T9">
                    <a:pos x="T2" y="T3"/>
                  </a:cxn>
                  <a:cxn ang="T10">
                    <a:pos x="T4" y="T5"/>
                  </a:cxn>
                  <a:cxn ang="T11">
                    <a:pos x="T6" y="T7"/>
                  </a:cxn>
                </a:cxnLst>
                <a:rect l="T12" t="T13" r="T14" b="T15"/>
                <a:pathLst>
                  <a:path w="78" h="42">
                    <a:moveTo>
                      <a:pt x="0" y="0"/>
                    </a:moveTo>
                    <a:lnTo>
                      <a:pt x="43" y="42"/>
                    </a:lnTo>
                    <a:lnTo>
                      <a:pt x="78" y="0"/>
                    </a:lnTo>
                    <a:lnTo>
                      <a:pt x="0" y="0"/>
                    </a:lnTo>
                    <a:close/>
                  </a:path>
                </a:pathLst>
              </a:custGeom>
              <a:solidFill>
                <a:srgbClr val="000000"/>
              </a:solidFill>
              <a:ln w="9525">
                <a:noFill/>
                <a:round/>
                <a:headEnd/>
                <a:tailEnd/>
              </a:ln>
            </p:spPr>
            <p:txBody>
              <a:bodyPr/>
              <a:lstStyle/>
              <a:p>
                <a:endParaRPr lang="ru-RU"/>
              </a:p>
            </p:txBody>
          </p:sp>
        </p:grpSp>
        <p:grpSp>
          <p:nvGrpSpPr>
            <p:cNvPr id="11" name="Group 96"/>
            <p:cNvGrpSpPr>
              <a:grpSpLocks/>
            </p:cNvGrpSpPr>
            <p:nvPr/>
          </p:nvGrpSpPr>
          <p:grpSpPr bwMode="auto">
            <a:xfrm>
              <a:off x="2997" y="3220"/>
              <a:ext cx="78" cy="187"/>
              <a:chOff x="2997" y="3220"/>
              <a:chExt cx="78" cy="187"/>
            </a:xfrm>
          </p:grpSpPr>
          <p:sp>
            <p:nvSpPr>
              <p:cNvPr id="8277" name="Line 97"/>
              <p:cNvSpPr>
                <a:spLocks noChangeShapeType="1"/>
              </p:cNvSpPr>
              <p:nvPr/>
            </p:nvSpPr>
            <p:spPr bwMode="auto">
              <a:xfrm>
                <a:off x="3033" y="3220"/>
                <a:ext cx="1" cy="153"/>
              </a:xfrm>
              <a:prstGeom prst="line">
                <a:avLst/>
              </a:prstGeom>
              <a:noFill/>
              <a:ln w="11113">
                <a:solidFill>
                  <a:srgbClr val="000000"/>
                </a:solidFill>
                <a:round/>
                <a:headEnd/>
                <a:tailEnd/>
              </a:ln>
            </p:spPr>
            <p:txBody>
              <a:bodyPr/>
              <a:lstStyle/>
              <a:p>
                <a:endParaRPr lang="ru-RU"/>
              </a:p>
            </p:txBody>
          </p:sp>
          <p:sp>
            <p:nvSpPr>
              <p:cNvPr id="8278" name="Freeform 98"/>
              <p:cNvSpPr>
                <a:spLocks/>
              </p:cNvSpPr>
              <p:nvPr/>
            </p:nvSpPr>
            <p:spPr bwMode="auto">
              <a:xfrm>
                <a:off x="2997" y="3365"/>
                <a:ext cx="78" cy="42"/>
              </a:xfrm>
              <a:custGeom>
                <a:avLst/>
                <a:gdLst>
                  <a:gd name="T0" fmla="*/ 0 w 78"/>
                  <a:gd name="T1" fmla="*/ 0 h 42"/>
                  <a:gd name="T2" fmla="*/ 43 w 78"/>
                  <a:gd name="T3" fmla="*/ 42 h 42"/>
                  <a:gd name="T4" fmla="*/ 78 w 78"/>
                  <a:gd name="T5" fmla="*/ 0 h 42"/>
                  <a:gd name="T6" fmla="*/ 0 w 78"/>
                  <a:gd name="T7" fmla="*/ 0 h 42"/>
                  <a:gd name="T8" fmla="*/ 0 60000 65536"/>
                  <a:gd name="T9" fmla="*/ 0 60000 65536"/>
                  <a:gd name="T10" fmla="*/ 0 60000 65536"/>
                  <a:gd name="T11" fmla="*/ 0 60000 65536"/>
                  <a:gd name="T12" fmla="*/ 0 w 78"/>
                  <a:gd name="T13" fmla="*/ 0 h 42"/>
                  <a:gd name="T14" fmla="*/ 78 w 78"/>
                  <a:gd name="T15" fmla="*/ 42 h 42"/>
                </a:gdLst>
                <a:ahLst/>
                <a:cxnLst>
                  <a:cxn ang="T8">
                    <a:pos x="T0" y="T1"/>
                  </a:cxn>
                  <a:cxn ang="T9">
                    <a:pos x="T2" y="T3"/>
                  </a:cxn>
                  <a:cxn ang="T10">
                    <a:pos x="T4" y="T5"/>
                  </a:cxn>
                  <a:cxn ang="T11">
                    <a:pos x="T6" y="T7"/>
                  </a:cxn>
                </a:cxnLst>
                <a:rect l="T12" t="T13" r="T14" b="T15"/>
                <a:pathLst>
                  <a:path w="78" h="42">
                    <a:moveTo>
                      <a:pt x="0" y="0"/>
                    </a:moveTo>
                    <a:lnTo>
                      <a:pt x="43" y="42"/>
                    </a:lnTo>
                    <a:lnTo>
                      <a:pt x="78" y="0"/>
                    </a:lnTo>
                    <a:lnTo>
                      <a:pt x="0" y="0"/>
                    </a:lnTo>
                    <a:close/>
                  </a:path>
                </a:pathLst>
              </a:custGeom>
              <a:solidFill>
                <a:srgbClr val="000000"/>
              </a:solidFill>
              <a:ln w="9525">
                <a:noFill/>
                <a:round/>
                <a:headEnd/>
                <a:tailEnd/>
              </a:ln>
            </p:spPr>
            <p:txBody>
              <a:bodyPr/>
              <a:lstStyle/>
              <a:p>
                <a:endParaRPr lang="ru-RU"/>
              </a:p>
            </p:txBody>
          </p:sp>
        </p:grpSp>
        <p:grpSp>
          <p:nvGrpSpPr>
            <p:cNvPr id="12" name="Group 99"/>
            <p:cNvGrpSpPr>
              <a:grpSpLocks/>
            </p:cNvGrpSpPr>
            <p:nvPr/>
          </p:nvGrpSpPr>
          <p:grpSpPr bwMode="auto">
            <a:xfrm>
              <a:off x="2997" y="3552"/>
              <a:ext cx="78" cy="183"/>
              <a:chOff x="2997" y="3552"/>
              <a:chExt cx="78" cy="183"/>
            </a:xfrm>
          </p:grpSpPr>
          <p:sp>
            <p:nvSpPr>
              <p:cNvPr id="8275" name="Line 100"/>
              <p:cNvSpPr>
                <a:spLocks noChangeShapeType="1"/>
              </p:cNvSpPr>
              <p:nvPr/>
            </p:nvSpPr>
            <p:spPr bwMode="auto">
              <a:xfrm>
                <a:off x="3033" y="3552"/>
                <a:ext cx="1" cy="153"/>
              </a:xfrm>
              <a:prstGeom prst="line">
                <a:avLst/>
              </a:prstGeom>
              <a:noFill/>
              <a:ln w="11113">
                <a:solidFill>
                  <a:srgbClr val="000000"/>
                </a:solidFill>
                <a:round/>
                <a:headEnd/>
                <a:tailEnd/>
              </a:ln>
            </p:spPr>
            <p:txBody>
              <a:bodyPr/>
              <a:lstStyle/>
              <a:p>
                <a:endParaRPr lang="ru-RU"/>
              </a:p>
            </p:txBody>
          </p:sp>
          <p:sp>
            <p:nvSpPr>
              <p:cNvPr id="8276" name="Freeform 101"/>
              <p:cNvSpPr>
                <a:spLocks/>
              </p:cNvSpPr>
              <p:nvPr/>
            </p:nvSpPr>
            <p:spPr bwMode="auto">
              <a:xfrm>
                <a:off x="2997" y="3697"/>
                <a:ext cx="78" cy="38"/>
              </a:xfrm>
              <a:custGeom>
                <a:avLst/>
                <a:gdLst>
                  <a:gd name="T0" fmla="*/ 0 w 78"/>
                  <a:gd name="T1" fmla="*/ 0 h 38"/>
                  <a:gd name="T2" fmla="*/ 43 w 78"/>
                  <a:gd name="T3" fmla="*/ 38 h 38"/>
                  <a:gd name="T4" fmla="*/ 78 w 78"/>
                  <a:gd name="T5" fmla="*/ 0 h 38"/>
                  <a:gd name="T6" fmla="*/ 0 w 78"/>
                  <a:gd name="T7" fmla="*/ 0 h 38"/>
                  <a:gd name="T8" fmla="*/ 0 60000 65536"/>
                  <a:gd name="T9" fmla="*/ 0 60000 65536"/>
                  <a:gd name="T10" fmla="*/ 0 60000 65536"/>
                  <a:gd name="T11" fmla="*/ 0 60000 65536"/>
                  <a:gd name="T12" fmla="*/ 0 w 78"/>
                  <a:gd name="T13" fmla="*/ 0 h 38"/>
                  <a:gd name="T14" fmla="*/ 78 w 78"/>
                  <a:gd name="T15" fmla="*/ 38 h 38"/>
                </a:gdLst>
                <a:ahLst/>
                <a:cxnLst>
                  <a:cxn ang="T8">
                    <a:pos x="T0" y="T1"/>
                  </a:cxn>
                  <a:cxn ang="T9">
                    <a:pos x="T2" y="T3"/>
                  </a:cxn>
                  <a:cxn ang="T10">
                    <a:pos x="T4" y="T5"/>
                  </a:cxn>
                  <a:cxn ang="T11">
                    <a:pos x="T6" y="T7"/>
                  </a:cxn>
                </a:cxnLst>
                <a:rect l="T12" t="T13" r="T14" b="T15"/>
                <a:pathLst>
                  <a:path w="78" h="38">
                    <a:moveTo>
                      <a:pt x="0" y="0"/>
                    </a:moveTo>
                    <a:lnTo>
                      <a:pt x="43" y="38"/>
                    </a:lnTo>
                    <a:lnTo>
                      <a:pt x="78" y="0"/>
                    </a:lnTo>
                    <a:lnTo>
                      <a:pt x="0" y="0"/>
                    </a:lnTo>
                    <a:close/>
                  </a:path>
                </a:pathLst>
              </a:custGeom>
              <a:solidFill>
                <a:srgbClr val="000000"/>
              </a:solidFill>
              <a:ln w="9525">
                <a:noFill/>
                <a:round/>
                <a:headEnd/>
                <a:tailEnd/>
              </a:ln>
            </p:spPr>
            <p:txBody>
              <a:bodyPr/>
              <a:lstStyle/>
              <a:p>
                <a:endParaRPr lang="ru-RU"/>
              </a:p>
            </p:txBody>
          </p:sp>
        </p:grpSp>
      </p:gr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Содержимое 2"/>
          <p:cNvSpPr>
            <a:spLocks noGrp="1"/>
          </p:cNvSpPr>
          <p:nvPr>
            <p:ph idx="1"/>
          </p:nvPr>
        </p:nvSpPr>
        <p:spPr/>
        <p:txBody>
          <a:bodyPr/>
          <a:lstStyle/>
          <a:p>
            <a:pPr marL="742950" indent="-115888" algn="ctr">
              <a:lnSpc>
                <a:spcPct val="90000"/>
              </a:lnSpc>
              <a:buNone/>
              <a:defRPr/>
            </a:pPr>
            <a:r>
              <a:rPr lang="ru-RU" dirty="0" smtClean="0">
                <a:solidFill>
                  <a:schemeClr val="accent6">
                    <a:lumMod val="75000"/>
                  </a:schemeClr>
                </a:solidFill>
              </a:rPr>
              <a:t>Международный контекст развития исследований по функциональной грамотности</a:t>
            </a:r>
          </a:p>
          <a:p>
            <a:pPr marL="742950" indent="-742950">
              <a:lnSpc>
                <a:spcPct val="90000"/>
              </a:lnSpc>
              <a:buNone/>
              <a:defRPr/>
            </a:pPr>
            <a:endParaRPr lang="ru-RU" dirty="0" smtClean="0">
              <a:solidFill>
                <a:schemeClr val="accent6">
                  <a:lumMod val="75000"/>
                </a:schemeClr>
              </a:solidFill>
            </a:endParaRPr>
          </a:p>
          <a:p>
            <a:pPr marL="544051" indent="-544051">
              <a:lnSpc>
                <a:spcPct val="90000"/>
              </a:lnSpc>
              <a:buNone/>
              <a:defRPr/>
            </a:pPr>
            <a:endParaRPr lang="ru-RU" dirty="0" smtClean="0">
              <a:solidFill>
                <a:schemeClr val="accent6">
                  <a:lumMod val="75000"/>
                </a:schemeClr>
              </a:solidFill>
            </a:endParaRPr>
          </a:p>
        </p:txBody>
      </p:sp>
    </p:spTree>
  </p:cSld>
  <p:clrMapOvr>
    <a:masterClrMapping/>
  </p:clrMapOvr>
  <p:transition/>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Заголовок 1"/>
          <p:cNvSpPr>
            <a:spLocks noGrp="1"/>
          </p:cNvSpPr>
          <p:nvPr>
            <p:ph type="title"/>
          </p:nvPr>
        </p:nvSpPr>
        <p:spPr>
          <a:xfrm>
            <a:off x="1355160" y="298516"/>
            <a:ext cx="9931647" cy="981787"/>
          </a:xfrm>
        </p:spPr>
        <p:txBody>
          <a:bodyPr>
            <a:normAutofit fontScale="90000"/>
          </a:bodyPr>
          <a:lstStyle/>
          <a:p>
            <a:r>
              <a:rPr lang="ru-RU" sz="3800" dirty="0" smtClean="0">
                <a:solidFill>
                  <a:srgbClr val="FF0000"/>
                </a:solidFill>
              </a:rPr>
              <a:t>Схема разработки заданий в исследовании </a:t>
            </a:r>
            <a:r>
              <a:rPr lang="en-US" sz="3800" dirty="0" smtClean="0">
                <a:solidFill>
                  <a:srgbClr val="FF0000"/>
                </a:solidFill>
              </a:rPr>
              <a:t>PISA</a:t>
            </a:r>
            <a:endParaRPr lang="ru-RU" sz="3800" dirty="0" smtClean="0">
              <a:solidFill>
                <a:srgbClr val="FF0000"/>
              </a:solidFill>
            </a:endParaRPr>
          </a:p>
        </p:txBody>
      </p:sp>
      <p:sp>
        <p:nvSpPr>
          <p:cNvPr id="32771" name="Номер слайда 3"/>
          <p:cNvSpPr>
            <a:spLocks noGrp="1"/>
          </p:cNvSpPr>
          <p:nvPr>
            <p:ph type="sldNum" sz="quarter" idx="12"/>
          </p:nvPr>
        </p:nvSpPr>
        <p:spPr>
          <a:noFill/>
        </p:spPr>
        <p:txBody>
          <a:bodyPr/>
          <a:lstStyle/>
          <a:p>
            <a:fld id="{10F5EBBC-C964-48D5-90D3-141EA914931C}" type="slidenum">
              <a:rPr lang="ru-RU" smtClean="0"/>
              <a:pPr/>
              <a:t>80</a:t>
            </a:fld>
            <a:endParaRPr lang="ru-RU" smtClean="0"/>
          </a:p>
        </p:txBody>
      </p:sp>
      <p:pic>
        <p:nvPicPr>
          <p:cNvPr id="32772" name="Picture 2"/>
          <p:cNvPicPr>
            <a:picLocks noGrp="1" noChangeAspect="1" noChangeArrowheads="1"/>
          </p:cNvPicPr>
          <p:nvPr>
            <p:ph idx="1"/>
          </p:nvPr>
        </p:nvPicPr>
        <p:blipFill>
          <a:blip r:embed="rId2" cstate="print"/>
          <a:srcRect/>
          <a:stretch>
            <a:fillRect/>
          </a:stretch>
        </p:blipFill>
        <p:spPr>
          <a:xfrm>
            <a:off x="1" y="1268694"/>
            <a:ext cx="5476330" cy="5895694"/>
          </a:xfrm>
          <a:noFill/>
        </p:spPr>
      </p:pic>
      <p:pic>
        <p:nvPicPr>
          <p:cNvPr id="32773" name="Picture 3"/>
          <p:cNvPicPr>
            <a:picLocks noChangeAspect="1" noChangeArrowheads="1"/>
          </p:cNvPicPr>
          <p:nvPr/>
        </p:nvPicPr>
        <p:blipFill>
          <a:blip r:embed="rId3" cstate="print"/>
          <a:srcRect/>
          <a:stretch>
            <a:fillRect/>
          </a:stretch>
        </p:blipFill>
        <p:spPr bwMode="auto">
          <a:xfrm>
            <a:off x="5754788" y="1268694"/>
            <a:ext cx="6126063" cy="5895694"/>
          </a:xfrm>
          <a:prstGeom prst="rect">
            <a:avLst/>
          </a:prstGeom>
          <a:noFill/>
          <a:ln w="9525">
            <a:noFill/>
            <a:miter lim="800000"/>
            <a:headEnd/>
            <a:tailEnd/>
          </a:ln>
        </p:spPr>
      </p:pic>
    </p:spTree>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p:txBody>
          <a:bodyPr>
            <a:normAutofit fontScale="90000"/>
          </a:bodyPr>
          <a:lstStyle/>
          <a:p>
            <a:r>
              <a:rPr lang="ru-RU" dirty="0" smtClean="0">
                <a:solidFill>
                  <a:srgbClr val="FF0000"/>
                </a:solidFill>
              </a:rPr>
              <a:t>Апробация заданий и измерительных материалов</a:t>
            </a:r>
            <a:endParaRPr lang="en-GB" dirty="0" smtClean="0">
              <a:solidFill>
                <a:srgbClr val="FF0000"/>
              </a:solidFill>
            </a:endParaRPr>
          </a:p>
        </p:txBody>
      </p:sp>
      <p:sp>
        <p:nvSpPr>
          <p:cNvPr id="12291" name="Rectangle 3"/>
          <p:cNvSpPr>
            <a:spLocks noGrp="1" noChangeArrowheads="1"/>
          </p:cNvSpPr>
          <p:nvPr>
            <p:ph type="body" idx="1"/>
          </p:nvPr>
        </p:nvSpPr>
        <p:spPr>
          <a:xfrm>
            <a:off x="889002" y="1626914"/>
            <a:ext cx="10098723" cy="4298633"/>
          </a:xfrm>
        </p:spPr>
        <p:txBody>
          <a:bodyPr/>
          <a:lstStyle/>
          <a:p>
            <a:r>
              <a:rPr lang="ru-RU" dirty="0" smtClean="0"/>
              <a:t>Первичная апробация заданий </a:t>
            </a:r>
            <a:r>
              <a:rPr lang="en-GB" dirty="0" smtClean="0"/>
              <a:t> (</a:t>
            </a:r>
            <a:r>
              <a:rPr lang="ru-RU" dirty="0" smtClean="0"/>
              <a:t>когнитивная лаборатория</a:t>
            </a:r>
            <a:r>
              <a:rPr lang="en-GB" dirty="0" smtClean="0"/>
              <a:t>)</a:t>
            </a:r>
          </a:p>
          <a:p>
            <a:r>
              <a:rPr lang="ru-RU" dirty="0" smtClean="0"/>
              <a:t>Экспериментальная проверка заданий</a:t>
            </a:r>
            <a:endParaRPr lang="en-GB" dirty="0" smtClean="0"/>
          </a:p>
          <a:p>
            <a:r>
              <a:rPr lang="ru-RU" dirty="0" smtClean="0"/>
              <a:t>Экспериментальная проверка измерительных материалов</a:t>
            </a:r>
            <a:r>
              <a:rPr lang="en-US" dirty="0" smtClean="0"/>
              <a:t> </a:t>
            </a:r>
            <a:endParaRPr lang="en-GB" dirty="0" smtClean="0"/>
          </a:p>
          <a:p>
            <a:pPr>
              <a:buFontTx/>
              <a:buNone/>
            </a:pPr>
            <a:endParaRPr lang="en-GB" dirty="0" smtClean="0"/>
          </a:p>
          <a:p>
            <a:pPr>
              <a:buFontTx/>
              <a:buNone/>
            </a:pPr>
            <a:endParaRPr lang="en-GB" dirty="0" smtClean="0"/>
          </a:p>
        </p:txBody>
      </p:sp>
    </p:spTree>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p:txBody>
          <a:bodyPr/>
          <a:lstStyle/>
          <a:p>
            <a:r>
              <a:rPr lang="ru-RU" sz="3800" dirty="0" smtClean="0">
                <a:solidFill>
                  <a:srgbClr val="FF0000"/>
                </a:solidFill>
              </a:rPr>
              <a:t>Проведение когнитивной лаборатории</a:t>
            </a:r>
            <a:endParaRPr lang="en-GB" sz="3800" dirty="0" smtClean="0">
              <a:solidFill>
                <a:srgbClr val="FF0000"/>
              </a:solidFill>
            </a:endParaRPr>
          </a:p>
        </p:txBody>
      </p:sp>
      <p:sp>
        <p:nvSpPr>
          <p:cNvPr id="13315" name="Rectangle 3"/>
          <p:cNvSpPr>
            <a:spLocks noGrp="1" noChangeArrowheads="1"/>
          </p:cNvSpPr>
          <p:nvPr>
            <p:ph type="body" idx="1"/>
          </p:nvPr>
        </p:nvSpPr>
        <p:spPr>
          <a:xfrm>
            <a:off x="889002" y="1626914"/>
            <a:ext cx="10098723" cy="4298633"/>
          </a:xfrm>
        </p:spPr>
        <p:txBody>
          <a:bodyPr/>
          <a:lstStyle/>
          <a:p>
            <a:pPr>
              <a:buFontTx/>
              <a:buNone/>
            </a:pPr>
            <a:r>
              <a:rPr lang="ru-RU" sz="3300" b="1" dirty="0" smtClean="0"/>
              <a:t>Вариант 1. </a:t>
            </a:r>
            <a:r>
              <a:rPr lang="ru-RU" sz="3300" dirty="0" smtClean="0"/>
              <a:t>Основан на аудиозаписи</a:t>
            </a:r>
            <a:endParaRPr lang="en-GB" sz="3300" dirty="0" smtClean="0"/>
          </a:p>
          <a:p>
            <a:pPr lvl="1"/>
            <a:r>
              <a:rPr lang="ru-RU" sz="2900" dirty="0" smtClean="0"/>
              <a:t>Изучается выполнение задания отдельными учащимися</a:t>
            </a:r>
            <a:endParaRPr lang="en-GB" sz="2900" dirty="0" smtClean="0"/>
          </a:p>
          <a:p>
            <a:pPr lvl="1"/>
            <a:r>
              <a:rPr lang="ru-RU" sz="2900" dirty="0" smtClean="0"/>
              <a:t>Во время работы над заданием включена аудиозапись</a:t>
            </a:r>
            <a:endParaRPr lang="en-GB" sz="2900" dirty="0" smtClean="0"/>
          </a:p>
          <a:p>
            <a:pPr lvl="1"/>
            <a:r>
              <a:rPr lang="ru-RU" sz="2900" dirty="0" smtClean="0"/>
              <a:t>Ученик вслух проговаривает весь ход решения</a:t>
            </a:r>
            <a:endParaRPr lang="en-GB" sz="2900" dirty="0" smtClean="0"/>
          </a:p>
          <a:p>
            <a:pPr lvl="1"/>
            <a:r>
              <a:rPr lang="ru-RU" sz="2900" dirty="0" smtClean="0"/>
              <a:t>Иллюстрации описываются учащимся своими словами</a:t>
            </a:r>
            <a:endParaRPr lang="en-GB" sz="2900" dirty="0" smtClean="0"/>
          </a:p>
          <a:p>
            <a:pPr lvl="1"/>
            <a:r>
              <a:rPr lang="ru-RU" sz="2900" dirty="0" smtClean="0"/>
              <a:t>Весь ход размышления/расчетов описывается вслух</a:t>
            </a:r>
            <a:endParaRPr lang="en-GB" sz="2900" dirty="0" smtClean="0"/>
          </a:p>
          <a:p>
            <a:pPr>
              <a:buFontTx/>
              <a:buNone/>
            </a:pPr>
            <a:endParaRPr lang="en-GB" sz="3300" dirty="0" smtClean="0"/>
          </a:p>
        </p:txBody>
      </p:sp>
    </p:spTree>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p:txBody>
          <a:bodyPr/>
          <a:lstStyle/>
          <a:p>
            <a:r>
              <a:rPr lang="ru-RU" sz="3800" dirty="0" smtClean="0">
                <a:solidFill>
                  <a:srgbClr val="FF0000"/>
                </a:solidFill>
              </a:rPr>
              <a:t>Проведение когнитивной лаборатории</a:t>
            </a:r>
            <a:endParaRPr lang="en-GB" sz="3800" dirty="0" smtClean="0">
              <a:solidFill>
                <a:srgbClr val="FF0000"/>
              </a:solidFill>
            </a:endParaRPr>
          </a:p>
        </p:txBody>
      </p:sp>
      <p:sp>
        <p:nvSpPr>
          <p:cNvPr id="14339" name="Rectangle 3"/>
          <p:cNvSpPr>
            <a:spLocks noGrp="1" noChangeArrowheads="1"/>
          </p:cNvSpPr>
          <p:nvPr>
            <p:ph type="body" idx="1"/>
          </p:nvPr>
        </p:nvSpPr>
        <p:spPr>
          <a:xfrm>
            <a:off x="889003" y="1626914"/>
            <a:ext cx="10713391" cy="4298633"/>
          </a:xfrm>
        </p:spPr>
        <p:txBody>
          <a:bodyPr>
            <a:normAutofit fontScale="92500" lnSpcReduction="10000"/>
          </a:bodyPr>
          <a:lstStyle/>
          <a:p>
            <a:pPr>
              <a:buFontTx/>
              <a:buNone/>
            </a:pPr>
            <a:r>
              <a:rPr lang="ru-RU" sz="3300" b="1" dirty="0" smtClean="0"/>
              <a:t>Вариант 2. Основан на дискуссии учащихся и проводящего тестирование</a:t>
            </a:r>
            <a:endParaRPr lang="en-GB" sz="3300" dirty="0" smtClean="0"/>
          </a:p>
          <a:p>
            <a:pPr lvl="1"/>
            <a:r>
              <a:rPr lang="ru-RU" sz="2900" dirty="0" smtClean="0"/>
              <a:t>Группе учащихся</a:t>
            </a:r>
            <a:r>
              <a:rPr lang="en-GB" sz="2900" dirty="0" smtClean="0"/>
              <a:t> (</a:t>
            </a:r>
            <a:r>
              <a:rPr lang="ru-RU" sz="2900" dirty="0" smtClean="0"/>
              <a:t>например из 5 человек) предъявляется задание</a:t>
            </a:r>
            <a:endParaRPr lang="en-GB" sz="2900" dirty="0" smtClean="0"/>
          </a:p>
          <a:p>
            <a:pPr lvl="1"/>
            <a:r>
              <a:rPr lang="ru-RU" sz="2900" dirty="0" smtClean="0"/>
              <a:t>Каждый молча обдумывает задание</a:t>
            </a:r>
          </a:p>
          <a:p>
            <a:pPr lvl="1"/>
            <a:r>
              <a:rPr lang="ru-RU" sz="2900" dirty="0" smtClean="0"/>
              <a:t>Проводящий тестирование приглашает учащихся по очереди высказаться о том, кажется ли задание сложным, как по их мнению, нужно на него отвечать</a:t>
            </a:r>
            <a:endParaRPr lang="en-GB" sz="2900" dirty="0" smtClean="0"/>
          </a:p>
          <a:p>
            <a:pPr lvl="1"/>
            <a:r>
              <a:rPr lang="ru-RU" sz="2900" dirty="0" smtClean="0"/>
              <a:t>Проводящий тестирование предъявляет учащимся «правильный ответ» и предлагает высказаться о том, как можно изменить задание, чтобы получить желаемый ответ</a:t>
            </a:r>
            <a:endParaRPr lang="en-GB" sz="2900" dirty="0" smtClean="0"/>
          </a:p>
        </p:txBody>
      </p:sp>
    </p:spTree>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p:txBody>
          <a:bodyPr/>
          <a:lstStyle/>
          <a:p>
            <a:r>
              <a:rPr lang="ru-RU" sz="3800" dirty="0" smtClean="0">
                <a:solidFill>
                  <a:srgbClr val="FF0000"/>
                </a:solidFill>
              </a:rPr>
              <a:t>Экспериментальная проверка заданий (1 этап)</a:t>
            </a:r>
            <a:endParaRPr lang="en-GB" sz="3800" dirty="0" smtClean="0">
              <a:solidFill>
                <a:srgbClr val="FF0000"/>
              </a:solidFill>
            </a:endParaRPr>
          </a:p>
        </p:txBody>
      </p:sp>
      <p:sp>
        <p:nvSpPr>
          <p:cNvPr id="15363" name="Rectangle 3"/>
          <p:cNvSpPr>
            <a:spLocks noGrp="1" noChangeArrowheads="1"/>
          </p:cNvSpPr>
          <p:nvPr>
            <p:ph type="body" idx="1"/>
          </p:nvPr>
        </p:nvSpPr>
        <p:spPr>
          <a:xfrm>
            <a:off x="889002" y="1626914"/>
            <a:ext cx="10098723" cy="4298633"/>
          </a:xfrm>
        </p:spPr>
        <p:txBody>
          <a:bodyPr>
            <a:normAutofit fontScale="92500" lnSpcReduction="20000"/>
          </a:bodyPr>
          <a:lstStyle/>
          <a:p>
            <a:pPr>
              <a:lnSpc>
                <a:spcPct val="90000"/>
              </a:lnSpc>
            </a:pPr>
            <a:r>
              <a:rPr lang="ru-RU" sz="2900" dirty="0" smtClean="0"/>
              <a:t>Задания предъявляются группе</a:t>
            </a:r>
            <a:r>
              <a:rPr lang="en-GB" sz="2900" dirty="0" smtClean="0"/>
              <a:t> </a:t>
            </a:r>
            <a:r>
              <a:rPr lang="ru-RU" sz="2900" dirty="0" smtClean="0"/>
              <a:t>учащихся </a:t>
            </a:r>
            <a:r>
              <a:rPr lang="en-GB" sz="2900" dirty="0" smtClean="0"/>
              <a:t>(</a:t>
            </a:r>
            <a:r>
              <a:rPr lang="ru-RU" sz="2900" dirty="0" smtClean="0"/>
              <a:t>1-2 класса, </a:t>
            </a:r>
            <a:r>
              <a:rPr lang="en-GB" sz="2900" dirty="0" smtClean="0"/>
              <a:t>20</a:t>
            </a:r>
            <a:r>
              <a:rPr lang="ru-RU" sz="2900" dirty="0" smtClean="0"/>
              <a:t>-30 учащихся)</a:t>
            </a:r>
            <a:r>
              <a:rPr lang="en-GB" sz="2900" dirty="0" smtClean="0"/>
              <a:t> </a:t>
            </a:r>
          </a:p>
          <a:p>
            <a:pPr>
              <a:lnSpc>
                <a:spcPct val="90000"/>
              </a:lnSpc>
            </a:pPr>
            <a:r>
              <a:rPr lang="ru-RU" sz="2900" dirty="0" smtClean="0"/>
              <a:t>Группа</a:t>
            </a:r>
            <a:r>
              <a:rPr lang="en-GB" sz="2900" dirty="0" smtClean="0"/>
              <a:t> </a:t>
            </a:r>
            <a:r>
              <a:rPr lang="ru-RU" sz="2900" dirty="0" smtClean="0"/>
              <a:t>учащихся для апробации сравнима с целевой группой учащихся</a:t>
            </a:r>
          </a:p>
          <a:p>
            <a:pPr>
              <a:lnSpc>
                <a:spcPct val="90000"/>
              </a:lnSpc>
            </a:pPr>
            <a:r>
              <a:rPr lang="ru-RU" sz="2900" dirty="0" smtClean="0"/>
              <a:t>Условия проведения апробации должны быть максимально приближены к условиям реального тестирования</a:t>
            </a:r>
            <a:r>
              <a:rPr lang="en-GB" sz="2900" dirty="0" smtClean="0"/>
              <a:t>:</a:t>
            </a:r>
          </a:p>
          <a:p>
            <a:pPr lvl="1">
              <a:lnSpc>
                <a:spcPct val="90000"/>
              </a:lnSpc>
            </a:pPr>
            <a:r>
              <a:rPr lang="ru-RU" sz="2400" dirty="0" smtClean="0"/>
              <a:t>сравнимое количество времени, отводимое на задание и всю работу</a:t>
            </a:r>
            <a:endParaRPr lang="en-GB" sz="2400" dirty="0" smtClean="0"/>
          </a:p>
          <a:p>
            <a:pPr lvl="1">
              <a:lnSpc>
                <a:spcPct val="90000"/>
              </a:lnSpc>
            </a:pPr>
            <a:r>
              <a:rPr lang="ru-RU" sz="2400" dirty="0" smtClean="0"/>
              <a:t>сравнимая подготовка учащихся</a:t>
            </a:r>
            <a:endParaRPr lang="en-GB" sz="2400" dirty="0" smtClean="0"/>
          </a:p>
          <a:p>
            <a:pPr lvl="1">
              <a:lnSpc>
                <a:spcPct val="90000"/>
              </a:lnSpc>
            </a:pPr>
            <a:r>
              <a:rPr lang="ru-RU" sz="2400" dirty="0" smtClean="0"/>
              <a:t>сравнимая значимость работы </a:t>
            </a:r>
            <a:r>
              <a:rPr lang="en-GB" sz="2400" dirty="0" smtClean="0"/>
              <a:t>(</a:t>
            </a:r>
            <a:r>
              <a:rPr lang="ru-RU" sz="2400" dirty="0" smtClean="0"/>
              <a:t>если возможно</a:t>
            </a:r>
            <a:r>
              <a:rPr lang="en-GB" sz="2400" dirty="0" smtClean="0"/>
              <a:t>) </a:t>
            </a:r>
          </a:p>
          <a:p>
            <a:pPr>
              <a:lnSpc>
                <a:spcPct val="90000"/>
              </a:lnSpc>
            </a:pPr>
            <a:r>
              <a:rPr lang="ru-RU" sz="2900" dirty="0" smtClean="0"/>
              <a:t>Учащиеся не знают о происхождении заданий и цели апробации</a:t>
            </a:r>
          </a:p>
          <a:p>
            <a:pPr>
              <a:lnSpc>
                <a:spcPct val="90000"/>
              </a:lnSpc>
            </a:pPr>
            <a:r>
              <a:rPr lang="ru-RU" sz="2900" dirty="0" smtClean="0"/>
              <a:t>Фиксируется время выполнения отдельных заданий, частей и всей работы в целом</a:t>
            </a:r>
            <a:endParaRPr lang="en-GB" sz="2900" dirty="0" smtClean="0"/>
          </a:p>
          <a:p>
            <a:pPr>
              <a:lnSpc>
                <a:spcPct val="90000"/>
              </a:lnSpc>
            </a:pPr>
            <a:endParaRPr lang="en-GB" sz="2900" dirty="0" smtClean="0"/>
          </a:p>
          <a:p>
            <a:pPr>
              <a:lnSpc>
                <a:spcPct val="90000"/>
              </a:lnSpc>
              <a:buFontTx/>
              <a:buNone/>
            </a:pPr>
            <a:endParaRPr lang="en-GB" sz="2900" dirty="0" smtClean="0"/>
          </a:p>
        </p:txBody>
      </p:sp>
    </p:spTree>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a:xfrm>
            <a:off x="185639" y="286908"/>
            <a:ext cx="11101169" cy="1194065"/>
          </a:xfrm>
        </p:spPr>
        <p:txBody>
          <a:bodyPr/>
          <a:lstStyle/>
          <a:p>
            <a:r>
              <a:rPr lang="ru-RU" sz="3800" dirty="0" smtClean="0">
                <a:solidFill>
                  <a:srgbClr val="FF0000"/>
                </a:solidFill>
              </a:rPr>
              <a:t>Обработка результатов апробации заданий</a:t>
            </a:r>
            <a:endParaRPr lang="en-GB" sz="3800" dirty="0" smtClean="0">
              <a:solidFill>
                <a:srgbClr val="FF0000"/>
              </a:solidFill>
            </a:endParaRPr>
          </a:p>
        </p:txBody>
      </p:sp>
      <p:sp>
        <p:nvSpPr>
          <p:cNvPr id="16387" name="Rectangle 3"/>
          <p:cNvSpPr>
            <a:spLocks noGrp="1" noChangeArrowheads="1"/>
          </p:cNvSpPr>
          <p:nvPr>
            <p:ph type="body" idx="1"/>
          </p:nvPr>
        </p:nvSpPr>
        <p:spPr>
          <a:xfrm>
            <a:off x="889002" y="1626914"/>
            <a:ext cx="10098723" cy="4298633"/>
          </a:xfrm>
        </p:spPr>
        <p:txBody>
          <a:bodyPr/>
          <a:lstStyle/>
          <a:p>
            <a:r>
              <a:rPr lang="ru-RU" smtClean="0"/>
              <a:t>Задания оцениваются в соответствии со схемой оценивания, подготовленной разработчиками</a:t>
            </a:r>
            <a:endParaRPr lang="en-GB" smtClean="0"/>
          </a:p>
          <a:p>
            <a:r>
              <a:rPr lang="ru-RU" smtClean="0"/>
              <a:t>Эксперты записывают комментарии к заданиям и системе оценивания</a:t>
            </a:r>
          </a:p>
          <a:p>
            <a:r>
              <a:rPr lang="ru-RU" smtClean="0"/>
              <a:t>Доработка заданий по результатам апробации</a:t>
            </a:r>
          </a:p>
          <a:p>
            <a:endParaRPr lang="en-GB" smtClean="0"/>
          </a:p>
          <a:p>
            <a:pPr>
              <a:buFontTx/>
              <a:buNone/>
            </a:pPr>
            <a:endParaRPr lang="en-GB" smtClean="0"/>
          </a:p>
        </p:txBody>
      </p:sp>
    </p:spTree>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p:txBody>
          <a:bodyPr>
            <a:normAutofit fontScale="90000"/>
          </a:bodyPr>
          <a:lstStyle/>
          <a:p>
            <a:r>
              <a:rPr lang="ru-RU" sz="3800" dirty="0" smtClean="0">
                <a:solidFill>
                  <a:srgbClr val="FF0000"/>
                </a:solidFill>
              </a:rPr>
              <a:t>Экспериментальная проверка заданий (2 этап), стандартизация измерительных материалов</a:t>
            </a:r>
            <a:endParaRPr lang="en-GB" sz="3800" dirty="0" smtClean="0">
              <a:solidFill>
                <a:srgbClr val="FF0000"/>
              </a:solidFill>
            </a:endParaRPr>
          </a:p>
        </p:txBody>
      </p:sp>
      <p:sp>
        <p:nvSpPr>
          <p:cNvPr id="17411" name="Rectangle 3"/>
          <p:cNvSpPr>
            <a:spLocks noGrp="1" noChangeArrowheads="1"/>
          </p:cNvSpPr>
          <p:nvPr>
            <p:ph type="body" idx="1"/>
          </p:nvPr>
        </p:nvSpPr>
        <p:spPr>
          <a:xfrm>
            <a:off x="889002" y="1626914"/>
            <a:ext cx="10098723" cy="4298633"/>
          </a:xfrm>
        </p:spPr>
        <p:txBody>
          <a:bodyPr>
            <a:normAutofit fontScale="92500" lnSpcReduction="20000"/>
          </a:bodyPr>
          <a:lstStyle/>
          <a:p>
            <a:pPr>
              <a:lnSpc>
                <a:spcPct val="90000"/>
              </a:lnSpc>
            </a:pPr>
            <a:r>
              <a:rPr lang="ru-RU" sz="2900" dirty="0" smtClean="0"/>
              <a:t>Задания предъявляются группе</a:t>
            </a:r>
            <a:r>
              <a:rPr lang="en-GB" sz="2900" dirty="0" smtClean="0"/>
              <a:t> </a:t>
            </a:r>
            <a:r>
              <a:rPr lang="ru-RU" sz="2900" dirty="0" smtClean="0"/>
              <a:t>учащихся </a:t>
            </a:r>
            <a:r>
              <a:rPr lang="en-GB" sz="2900" dirty="0" smtClean="0"/>
              <a:t>(</a:t>
            </a:r>
            <a:r>
              <a:rPr lang="ru-RU" sz="2900" dirty="0" smtClean="0"/>
              <a:t>от 100 до 300 учащихся)</a:t>
            </a:r>
            <a:r>
              <a:rPr lang="en-GB" sz="2900" dirty="0" smtClean="0"/>
              <a:t> </a:t>
            </a:r>
          </a:p>
          <a:p>
            <a:pPr>
              <a:lnSpc>
                <a:spcPct val="90000"/>
              </a:lnSpc>
            </a:pPr>
            <a:r>
              <a:rPr lang="ru-RU" sz="2900" dirty="0" smtClean="0"/>
              <a:t>Группа</a:t>
            </a:r>
            <a:r>
              <a:rPr lang="en-GB" sz="2900" dirty="0" smtClean="0"/>
              <a:t> </a:t>
            </a:r>
            <a:r>
              <a:rPr lang="ru-RU" sz="2900" dirty="0" smtClean="0"/>
              <a:t>учащихся для апробации сравнима с целевой группой учащихся</a:t>
            </a:r>
          </a:p>
          <a:p>
            <a:pPr>
              <a:lnSpc>
                <a:spcPct val="90000"/>
              </a:lnSpc>
            </a:pPr>
            <a:r>
              <a:rPr lang="ru-RU" sz="2900" dirty="0" smtClean="0"/>
              <a:t>Условия проведения апробации должны быть максимально приближены к условиям реального тестирования</a:t>
            </a:r>
            <a:r>
              <a:rPr lang="en-GB" sz="2900" dirty="0" smtClean="0"/>
              <a:t>:</a:t>
            </a:r>
          </a:p>
          <a:p>
            <a:pPr lvl="1">
              <a:lnSpc>
                <a:spcPct val="90000"/>
              </a:lnSpc>
            </a:pPr>
            <a:r>
              <a:rPr lang="ru-RU" sz="2400" dirty="0" smtClean="0"/>
              <a:t>сравнимое количество времени, отводимое на задание и всю работу</a:t>
            </a:r>
            <a:endParaRPr lang="en-GB" sz="2400" dirty="0" smtClean="0"/>
          </a:p>
          <a:p>
            <a:pPr lvl="1">
              <a:lnSpc>
                <a:spcPct val="90000"/>
              </a:lnSpc>
            </a:pPr>
            <a:r>
              <a:rPr lang="ru-RU" sz="2400" dirty="0" smtClean="0"/>
              <a:t>сравнимая подготовка учащихся</a:t>
            </a:r>
            <a:endParaRPr lang="en-GB" sz="2400" dirty="0" smtClean="0"/>
          </a:p>
          <a:p>
            <a:pPr lvl="1">
              <a:lnSpc>
                <a:spcPct val="90000"/>
              </a:lnSpc>
            </a:pPr>
            <a:r>
              <a:rPr lang="ru-RU" sz="2400" dirty="0" smtClean="0"/>
              <a:t>сравнимая значимость работы </a:t>
            </a:r>
            <a:r>
              <a:rPr lang="en-GB" sz="2400" dirty="0" smtClean="0"/>
              <a:t>(</a:t>
            </a:r>
            <a:r>
              <a:rPr lang="ru-RU" sz="2400" dirty="0" smtClean="0"/>
              <a:t>если возможно</a:t>
            </a:r>
            <a:r>
              <a:rPr lang="en-GB" sz="2400" dirty="0" smtClean="0"/>
              <a:t>) </a:t>
            </a:r>
          </a:p>
          <a:p>
            <a:pPr>
              <a:lnSpc>
                <a:spcPct val="90000"/>
              </a:lnSpc>
            </a:pPr>
            <a:r>
              <a:rPr lang="ru-RU" sz="2900" dirty="0" smtClean="0"/>
              <a:t>Учащиеся не знают о происхождении заданий и цели апробации</a:t>
            </a:r>
          </a:p>
          <a:p>
            <a:pPr>
              <a:lnSpc>
                <a:spcPct val="90000"/>
              </a:lnSpc>
            </a:pPr>
            <a:r>
              <a:rPr lang="ru-RU" sz="2900" dirty="0" smtClean="0"/>
              <a:t>Фиксируется время выполнения отдельных заданий, частей и всей работы в целом</a:t>
            </a:r>
            <a:endParaRPr lang="en-GB" sz="2900" dirty="0" smtClean="0"/>
          </a:p>
          <a:p>
            <a:pPr>
              <a:lnSpc>
                <a:spcPct val="90000"/>
              </a:lnSpc>
              <a:buFontTx/>
              <a:buNone/>
            </a:pPr>
            <a:endParaRPr lang="en-GB" sz="2900" dirty="0" smtClean="0"/>
          </a:p>
        </p:txBody>
      </p:sp>
    </p:spTree>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a:xfrm>
            <a:off x="185639" y="286908"/>
            <a:ext cx="11101169" cy="1194065"/>
          </a:xfrm>
        </p:spPr>
        <p:txBody>
          <a:bodyPr>
            <a:normAutofit fontScale="90000"/>
          </a:bodyPr>
          <a:lstStyle/>
          <a:p>
            <a:r>
              <a:rPr lang="ru-RU" sz="3800" dirty="0" smtClean="0">
                <a:solidFill>
                  <a:srgbClr val="FF0000"/>
                </a:solidFill>
              </a:rPr>
              <a:t>Обработка результатов апробации измерительных материалов</a:t>
            </a:r>
            <a:endParaRPr lang="en-GB" sz="3800" dirty="0" smtClean="0">
              <a:solidFill>
                <a:srgbClr val="FF0000"/>
              </a:solidFill>
            </a:endParaRPr>
          </a:p>
        </p:txBody>
      </p:sp>
      <p:sp>
        <p:nvSpPr>
          <p:cNvPr id="18435" name="Rectangle 3"/>
          <p:cNvSpPr>
            <a:spLocks noGrp="1" noChangeArrowheads="1"/>
          </p:cNvSpPr>
          <p:nvPr>
            <p:ph type="body" idx="1"/>
          </p:nvPr>
        </p:nvSpPr>
        <p:spPr>
          <a:xfrm>
            <a:off x="889002" y="1626914"/>
            <a:ext cx="10098723" cy="4298633"/>
          </a:xfrm>
        </p:spPr>
        <p:txBody>
          <a:bodyPr>
            <a:normAutofit fontScale="92500" lnSpcReduction="20000"/>
          </a:bodyPr>
          <a:lstStyle/>
          <a:p>
            <a:r>
              <a:rPr lang="ru-RU" sz="2900" dirty="0" smtClean="0"/>
              <a:t>Задания оцениваются в соответствии со схемой оценивания, подготовленной разработчиками</a:t>
            </a:r>
            <a:endParaRPr lang="en-GB" sz="2900" dirty="0" smtClean="0"/>
          </a:p>
          <a:p>
            <a:r>
              <a:rPr lang="ru-RU" sz="2900" dirty="0" smtClean="0"/>
              <a:t>Определяется уровень трудности каждого задания и теста</a:t>
            </a:r>
            <a:endParaRPr lang="en-GB" sz="2900" dirty="0" smtClean="0"/>
          </a:p>
          <a:p>
            <a:r>
              <a:rPr lang="ru-RU" sz="2900" dirty="0" smtClean="0"/>
              <a:t>После апробации задания нельзя править без потери информации об уровне их трудности</a:t>
            </a:r>
          </a:p>
          <a:p>
            <a:r>
              <a:rPr lang="ru-RU" sz="2900" dirty="0" smtClean="0"/>
              <a:t>Выравниваются варианты</a:t>
            </a:r>
          </a:p>
          <a:p>
            <a:r>
              <a:rPr lang="ru-RU" sz="2900" dirty="0" smtClean="0"/>
              <a:t>Определяется проходной балл</a:t>
            </a:r>
            <a:r>
              <a:rPr lang="en-US" sz="2900" dirty="0" smtClean="0"/>
              <a:t> (</a:t>
            </a:r>
            <a:r>
              <a:rPr lang="ru-RU" sz="2900" dirty="0" smtClean="0"/>
              <a:t>ограничительный или компенсаторный подход)</a:t>
            </a:r>
            <a:endParaRPr lang="en-US" sz="2900" dirty="0" smtClean="0"/>
          </a:p>
          <a:p>
            <a:r>
              <a:rPr lang="ru-RU" sz="2900" dirty="0" smtClean="0"/>
              <a:t>Устанавливаются уровни (при необходимости)</a:t>
            </a:r>
          </a:p>
          <a:p>
            <a:r>
              <a:rPr lang="ru-RU" sz="2900" dirty="0" smtClean="0"/>
              <a:t>Дорабатывается вся сопроводительная документация</a:t>
            </a:r>
            <a:endParaRPr lang="en-GB" sz="2900" dirty="0" smtClean="0"/>
          </a:p>
          <a:p>
            <a:endParaRPr lang="en-GB" sz="3300" dirty="0" smtClean="0"/>
          </a:p>
          <a:p>
            <a:pPr>
              <a:buFontTx/>
              <a:buNone/>
            </a:pPr>
            <a:endParaRPr lang="en-GB" sz="3300" dirty="0" smtClean="0"/>
          </a:p>
        </p:txBody>
      </p:sp>
    </p:spTree>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p:txBody>
          <a:bodyPr>
            <a:normAutofit/>
          </a:bodyPr>
          <a:lstStyle/>
          <a:p>
            <a:pPr marL="67982" indent="-67982">
              <a:spcAft>
                <a:spcPts val="500"/>
              </a:spcAft>
              <a:buNone/>
              <a:defRPr/>
            </a:pPr>
            <a:r>
              <a:rPr lang="en-US" b="1" dirty="0" smtClean="0">
                <a:solidFill>
                  <a:schemeClr val="accent6">
                    <a:lumMod val="75000"/>
                  </a:schemeClr>
                </a:solidFill>
              </a:rPr>
              <a:t>6. </a:t>
            </a:r>
            <a:r>
              <a:rPr lang="ru-RU" b="1" dirty="0" smtClean="0">
                <a:solidFill>
                  <a:schemeClr val="accent6">
                    <a:lumMod val="75000"/>
                  </a:schemeClr>
                </a:solidFill>
              </a:rPr>
              <a:t>Обеспечение </a:t>
            </a:r>
            <a:r>
              <a:rPr lang="ru-RU" b="1" dirty="0" err="1" smtClean="0">
                <a:solidFill>
                  <a:schemeClr val="accent6">
                    <a:lumMod val="75000"/>
                  </a:schemeClr>
                </a:solidFill>
              </a:rPr>
              <a:t>валидности</a:t>
            </a:r>
            <a:r>
              <a:rPr lang="ru-RU" b="1" dirty="0" smtClean="0">
                <a:solidFill>
                  <a:schemeClr val="accent6">
                    <a:lumMod val="75000"/>
                  </a:schemeClr>
                </a:solidFill>
              </a:rPr>
              <a:t> и надежности оценки</a:t>
            </a:r>
            <a:r>
              <a:rPr lang="en-US" b="1" dirty="0" smtClean="0">
                <a:solidFill>
                  <a:schemeClr val="accent6">
                    <a:lumMod val="75000"/>
                  </a:schemeClr>
                </a:solidFill>
              </a:rPr>
              <a:t>.</a:t>
            </a:r>
            <a:endParaRPr lang="ru-RU" b="1" dirty="0" smtClean="0">
              <a:solidFill>
                <a:schemeClr val="accent6">
                  <a:lumMod val="75000"/>
                </a:schemeClr>
              </a:solidFill>
            </a:endParaRPr>
          </a:p>
          <a:p>
            <a:pPr>
              <a:buNone/>
            </a:pPr>
            <a:endParaRPr lang="ru-RU" dirty="0"/>
          </a:p>
        </p:txBody>
      </p:sp>
    </p:spTree>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Заголовок 1"/>
          <p:cNvSpPr>
            <a:spLocks noGrp="1"/>
          </p:cNvSpPr>
          <p:nvPr>
            <p:ph type="title"/>
          </p:nvPr>
        </p:nvSpPr>
        <p:spPr/>
        <p:txBody>
          <a:bodyPr>
            <a:normAutofit fontScale="90000"/>
          </a:bodyPr>
          <a:lstStyle/>
          <a:p>
            <a:r>
              <a:rPr lang="ru-RU" sz="4300" dirty="0" smtClean="0">
                <a:solidFill>
                  <a:srgbClr val="FF0000"/>
                </a:solidFill>
              </a:rPr>
              <a:t>Механизмы обеспечения качества разработки измерительных материалов</a:t>
            </a:r>
          </a:p>
        </p:txBody>
      </p:sp>
      <p:sp>
        <p:nvSpPr>
          <p:cNvPr id="19459" name="Содержимое 2"/>
          <p:cNvSpPr>
            <a:spLocks noGrp="1"/>
          </p:cNvSpPr>
          <p:nvPr>
            <p:ph idx="1"/>
          </p:nvPr>
        </p:nvSpPr>
        <p:spPr/>
        <p:txBody>
          <a:bodyPr>
            <a:normAutofit lnSpcReduction="10000"/>
          </a:bodyPr>
          <a:lstStyle/>
          <a:p>
            <a:pPr>
              <a:buFontTx/>
              <a:buNone/>
            </a:pPr>
            <a:r>
              <a:rPr lang="ru-RU" dirty="0" smtClean="0"/>
              <a:t>1. </a:t>
            </a:r>
            <a:r>
              <a:rPr lang="ru-RU" sz="2900" dirty="0" smtClean="0"/>
              <a:t>Размещение в открытом доступе концептуальных и методологических подходов к измерению, основных документов, определяющих содержание оценки и форму представления результатов.</a:t>
            </a:r>
          </a:p>
          <a:p>
            <a:pPr>
              <a:buFontTx/>
              <a:buNone/>
            </a:pPr>
            <a:r>
              <a:rPr lang="ru-RU" sz="2900" dirty="0" smtClean="0"/>
              <a:t>2. Документальное подтверждение следования принятых в профессиональном сообществе процедур разработки измерительных материалов. </a:t>
            </a:r>
          </a:p>
          <a:p>
            <a:pPr>
              <a:buFontTx/>
              <a:buNone/>
            </a:pPr>
            <a:r>
              <a:rPr lang="ru-RU" sz="2900" dirty="0" smtClean="0"/>
              <a:t>3. Публикация статистических характеристик измерительных материалов, подтверждающих качество измерительных материалов и проведенных оценочных процедур.</a:t>
            </a:r>
          </a:p>
        </p:txBody>
      </p:sp>
      <p:sp>
        <p:nvSpPr>
          <p:cNvPr id="19460" name="Номер слайда 3"/>
          <p:cNvSpPr>
            <a:spLocks noGrp="1"/>
          </p:cNvSpPr>
          <p:nvPr>
            <p:ph type="sldNum" sz="quarter" idx="12"/>
          </p:nvPr>
        </p:nvSpPr>
        <p:spPr>
          <a:noFill/>
        </p:spPr>
        <p:txBody>
          <a:bodyPr/>
          <a:lstStyle/>
          <a:p>
            <a:fld id="{89C5C12D-7A1E-4981-A3AF-9192226DBDDC}" type="slidenum">
              <a:rPr lang="ru-RU" smtClean="0"/>
              <a:pPr/>
              <a:t>89</a:t>
            </a:fld>
            <a:endParaRPr lang="ru-RU" smtClean="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07202" name="Object 3074"/>
          <p:cNvGraphicFramePr>
            <a:graphicFrameLocks noChangeAspect="1"/>
          </p:cNvGraphicFramePr>
          <p:nvPr/>
        </p:nvGraphicFramePr>
        <p:xfrm>
          <a:off x="0" y="0"/>
          <a:ext cx="11880850" cy="7184289"/>
        </p:xfrm>
        <a:graphic>
          <a:graphicData uri="http://schemas.openxmlformats.org/presentationml/2006/ole">
            <mc:AlternateContent xmlns:mc="http://schemas.openxmlformats.org/markup-compatibility/2006">
              <mc:Choice xmlns:v="urn:schemas-microsoft-com:vml" Requires="v">
                <p:oleObj spid="_x0000_s350212" name="Точечный рисунок BMP" r:id="rId4" imgW="9971429" imgH="6923810" progId="PBrush">
                  <p:embed/>
                </p:oleObj>
              </mc:Choice>
              <mc:Fallback>
                <p:oleObj name="Точечный рисунок BMP" r:id="rId4" imgW="9971429" imgH="6923810" progId="PBrush">
                  <p:embed/>
                  <p:pic>
                    <p:nvPicPr>
                      <p:cNvPr id="0"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0"/>
                        <a:ext cx="11880850" cy="718428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307203" name="Rectangle 3075"/>
          <p:cNvSpPr>
            <a:spLocks noChangeArrowheads="1"/>
          </p:cNvSpPr>
          <p:nvPr/>
        </p:nvSpPr>
        <p:spPr bwMode="auto">
          <a:xfrm>
            <a:off x="891064" y="6527553"/>
            <a:ext cx="2475177" cy="477626"/>
          </a:xfrm>
          <a:prstGeom prst="rect">
            <a:avLst/>
          </a:prstGeom>
          <a:noFill/>
          <a:ln w="12700">
            <a:noFill/>
            <a:miter lim="800000"/>
            <a:headEnd/>
            <a:tailEnd/>
          </a:ln>
          <a:effectLst/>
        </p:spPr>
        <p:txBody>
          <a:bodyPr wrap="none" lIns="103876" tIns="51938" rIns="103876" bIns="51938" anchor="ctr"/>
          <a:lstStyle/>
          <a:p>
            <a:endParaRPr lang="ru-RU"/>
          </a:p>
        </p:txBody>
      </p:sp>
      <p:sp>
        <p:nvSpPr>
          <p:cNvPr id="307204" name="Rectangle 3076"/>
          <p:cNvSpPr>
            <a:spLocks noChangeArrowheads="1"/>
          </p:cNvSpPr>
          <p:nvPr/>
        </p:nvSpPr>
        <p:spPr bwMode="auto">
          <a:xfrm>
            <a:off x="3695630" y="6424731"/>
            <a:ext cx="3762269" cy="477626"/>
          </a:xfrm>
          <a:prstGeom prst="rect">
            <a:avLst/>
          </a:prstGeom>
          <a:noFill/>
          <a:ln w="12700">
            <a:noFill/>
            <a:miter lim="800000"/>
            <a:headEnd/>
            <a:tailEnd/>
          </a:ln>
          <a:effectLst/>
        </p:spPr>
        <p:txBody>
          <a:bodyPr wrap="none" lIns="103876" tIns="51938" rIns="103876" bIns="51938" anchor="ctr"/>
          <a:lstStyle/>
          <a:p>
            <a:endParaRPr lang="ru-RU"/>
          </a:p>
        </p:txBody>
      </p:sp>
      <p:pic>
        <p:nvPicPr>
          <p:cNvPr id="307205" name="Picture 3077"/>
          <p:cNvPicPr>
            <a:picLocks noChangeArrowheads="1"/>
          </p:cNvPicPr>
          <p:nvPr/>
        </p:nvPicPr>
        <p:blipFill>
          <a:blip r:embed="rId6" cstate="print"/>
          <a:srcRect/>
          <a:stretch>
            <a:fillRect/>
          </a:stretch>
        </p:blipFill>
        <p:spPr bwMode="auto">
          <a:xfrm>
            <a:off x="10197730" y="6288741"/>
            <a:ext cx="723513" cy="623567"/>
          </a:xfrm>
          <a:prstGeom prst="rect">
            <a:avLst/>
          </a:prstGeom>
          <a:noFill/>
          <a:ln w="12700">
            <a:noFill/>
            <a:miter lim="800000"/>
            <a:headEnd/>
            <a:tailEnd/>
          </a:ln>
          <a:effectLst/>
        </p:spPr>
      </p:pic>
      <p:grpSp>
        <p:nvGrpSpPr>
          <p:cNvPr id="2" name="Group 3078"/>
          <p:cNvGrpSpPr>
            <a:grpSpLocks/>
          </p:cNvGrpSpPr>
          <p:nvPr/>
        </p:nvGrpSpPr>
        <p:grpSpPr bwMode="auto">
          <a:xfrm>
            <a:off x="1089078" y="6368345"/>
            <a:ext cx="694954" cy="495869"/>
            <a:chOff x="572" y="3840"/>
            <a:chExt cx="365" cy="299"/>
          </a:xfrm>
        </p:grpSpPr>
        <p:sp>
          <p:nvSpPr>
            <p:cNvPr id="307207" name="Rectangle 3079"/>
            <p:cNvSpPr>
              <a:spLocks noChangeArrowheads="1"/>
            </p:cNvSpPr>
            <p:nvPr/>
          </p:nvSpPr>
          <p:spPr bwMode="auto">
            <a:xfrm>
              <a:off x="899" y="3931"/>
              <a:ext cx="37" cy="208"/>
            </a:xfrm>
            <a:prstGeom prst="rect">
              <a:avLst/>
            </a:prstGeom>
            <a:solidFill>
              <a:srgbClr val="DDF0FF"/>
            </a:solidFill>
            <a:ln w="12700">
              <a:noFill/>
              <a:miter lim="800000"/>
              <a:headEnd/>
              <a:tailEnd/>
            </a:ln>
            <a:effectLst/>
          </p:spPr>
          <p:txBody>
            <a:bodyPr wrap="none" anchor="ctr"/>
            <a:lstStyle/>
            <a:p>
              <a:endParaRPr lang="ru-RU"/>
            </a:p>
          </p:txBody>
        </p:sp>
        <p:sp>
          <p:nvSpPr>
            <p:cNvPr id="307208" name="Rectangle 3080"/>
            <p:cNvSpPr>
              <a:spLocks noChangeArrowheads="1"/>
            </p:cNvSpPr>
            <p:nvPr/>
          </p:nvSpPr>
          <p:spPr bwMode="auto">
            <a:xfrm>
              <a:off x="899" y="3931"/>
              <a:ext cx="37" cy="208"/>
            </a:xfrm>
            <a:prstGeom prst="rect">
              <a:avLst/>
            </a:prstGeom>
            <a:solidFill>
              <a:srgbClr val="DDF0FF"/>
            </a:solidFill>
            <a:ln w="12700">
              <a:noFill/>
              <a:miter lim="800000"/>
              <a:headEnd/>
              <a:tailEnd/>
            </a:ln>
            <a:effectLst/>
          </p:spPr>
          <p:txBody>
            <a:bodyPr wrap="none" anchor="ctr"/>
            <a:lstStyle/>
            <a:p>
              <a:endParaRPr lang="ru-RU"/>
            </a:p>
          </p:txBody>
        </p:sp>
        <p:sp>
          <p:nvSpPr>
            <p:cNvPr id="307209" name="Rectangle 3081"/>
            <p:cNvSpPr>
              <a:spLocks noChangeArrowheads="1"/>
            </p:cNvSpPr>
            <p:nvPr/>
          </p:nvSpPr>
          <p:spPr bwMode="auto">
            <a:xfrm>
              <a:off x="851" y="4014"/>
              <a:ext cx="36" cy="125"/>
            </a:xfrm>
            <a:prstGeom prst="rect">
              <a:avLst/>
            </a:prstGeom>
            <a:solidFill>
              <a:srgbClr val="DDF0FF"/>
            </a:solidFill>
            <a:ln w="12700">
              <a:noFill/>
              <a:miter lim="800000"/>
              <a:headEnd/>
              <a:tailEnd/>
            </a:ln>
            <a:effectLst/>
          </p:spPr>
          <p:txBody>
            <a:bodyPr wrap="none" anchor="ctr"/>
            <a:lstStyle/>
            <a:p>
              <a:endParaRPr lang="ru-RU"/>
            </a:p>
          </p:txBody>
        </p:sp>
        <p:sp>
          <p:nvSpPr>
            <p:cNvPr id="307210" name="Rectangle 3082"/>
            <p:cNvSpPr>
              <a:spLocks noChangeArrowheads="1"/>
            </p:cNvSpPr>
            <p:nvPr/>
          </p:nvSpPr>
          <p:spPr bwMode="auto">
            <a:xfrm>
              <a:off x="851" y="4014"/>
              <a:ext cx="36" cy="125"/>
            </a:xfrm>
            <a:prstGeom prst="rect">
              <a:avLst/>
            </a:prstGeom>
            <a:solidFill>
              <a:srgbClr val="DDF0FF"/>
            </a:solidFill>
            <a:ln w="12700">
              <a:noFill/>
              <a:miter lim="800000"/>
              <a:headEnd/>
              <a:tailEnd/>
            </a:ln>
            <a:effectLst/>
          </p:spPr>
          <p:txBody>
            <a:bodyPr wrap="none" anchor="ctr"/>
            <a:lstStyle/>
            <a:p>
              <a:endParaRPr lang="ru-RU"/>
            </a:p>
          </p:txBody>
        </p:sp>
        <p:sp>
          <p:nvSpPr>
            <p:cNvPr id="307211" name="Rectangle 3083"/>
            <p:cNvSpPr>
              <a:spLocks noChangeArrowheads="1"/>
            </p:cNvSpPr>
            <p:nvPr/>
          </p:nvSpPr>
          <p:spPr bwMode="auto">
            <a:xfrm>
              <a:off x="804" y="4048"/>
              <a:ext cx="37" cy="91"/>
            </a:xfrm>
            <a:prstGeom prst="rect">
              <a:avLst/>
            </a:prstGeom>
            <a:solidFill>
              <a:srgbClr val="DDF0FF"/>
            </a:solidFill>
            <a:ln w="12700">
              <a:noFill/>
              <a:miter lim="800000"/>
              <a:headEnd/>
              <a:tailEnd/>
            </a:ln>
            <a:effectLst/>
          </p:spPr>
          <p:txBody>
            <a:bodyPr wrap="none" anchor="ctr"/>
            <a:lstStyle/>
            <a:p>
              <a:endParaRPr lang="ru-RU"/>
            </a:p>
          </p:txBody>
        </p:sp>
        <p:sp>
          <p:nvSpPr>
            <p:cNvPr id="307212" name="Rectangle 3084"/>
            <p:cNvSpPr>
              <a:spLocks noChangeArrowheads="1"/>
            </p:cNvSpPr>
            <p:nvPr/>
          </p:nvSpPr>
          <p:spPr bwMode="auto">
            <a:xfrm>
              <a:off x="804" y="4048"/>
              <a:ext cx="37" cy="91"/>
            </a:xfrm>
            <a:prstGeom prst="rect">
              <a:avLst/>
            </a:prstGeom>
            <a:solidFill>
              <a:srgbClr val="DDF0FF"/>
            </a:solidFill>
            <a:ln w="12700">
              <a:noFill/>
              <a:miter lim="800000"/>
              <a:headEnd/>
              <a:tailEnd/>
            </a:ln>
            <a:effectLst/>
          </p:spPr>
          <p:txBody>
            <a:bodyPr wrap="none" anchor="ctr"/>
            <a:lstStyle/>
            <a:p>
              <a:endParaRPr lang="ru-RU"/>
            </a:p>
          </p:txBody>
        </p:sp>
        <p:sp>
          <p:nvSpPr>
            <p:cNvPr id="307213" name="Rectangle 3085"/>
            <p:cNvSpPr>
              <a:spLocks noChangeArrowheads="1"/>
            </p:cNvSpPr>
            <p:nvPr/>
          </p:nvSpPr>
          <p:spPr bwMode="auto">
            <a:xfrm>
              <a:off x="756" y="4067"/>
              <a:ext cx="37" cy="72"/>
            </a:xfrm>
            <a:prstGeom prst="rect">
              <a:avLst/>
            </a:prstGeom>
            <a:solidFill>
              <a:srgbClr val="DDF0FF"/>
            </a:solidFill>
            <a:ln w="12700">
              <a:noFill/>
              <a:miter lim="800000"/>
              <a:headEnd/>
              <a:tailEnd/>
            </a:ln>
            <a:effectLst/>
          </p:spPr>
          <p:txBody>
            <a:bodyPr wrap="none" anchor="ctr"/>
            <a:lstStyle/>
            <a:p>
              <a:endParaRPr lang="ru-RU"/>
            </a:p>
          </p:txBody>
        </p:sp>
        <p:sp>
          <p:nvSpPr>
            <p:cNvPr id="307214" name="Rectangle 3086"/>
            <p:cNvSpPr>
              <a:spLocks noChangeArrowheads="1"/>
            </p:cNvSpPr>
            <p:nvPr/>
          </p:nvSpPr>
          <p:spPr bwMode="auto">
            <a:xfrm>
              <a:off x="756" y="4067"/>
              <a:ext cx="37" cy="72"/>
            </a:xfrm>
            <a:prstGeom prst="rect">
              <a:avLst/>
            </a:prstGeom>
            <a:solidFill>
              <a:srgbClr val="DDF0FF"/>
            </a:solidFill>
            <a:ln w="12700">
              <a:noFill/>
              <a:miter lim="800000"/>
              <a:headEnd/>
              <a:tailEnd/>
            </a:ln>
            <a:effectLst/>
          </p:spPr>
          <p:txBody>
            <a:bodyPr wrap="none" anchor="ctr"/>
            <a:lstStyle/>
            <a:p>
              <a:endParaRPr lang="ru-RU"/>
            </a:p>
          </p:txBody>
        </p:sp>
        <p:sp>
          <p:nvSpPr>
            <p:cNvPr id="307215" name="Rectangle 3087"/>
            <p:cNvSpPr>
              <a:spLocks noChangeArrowheads="1"/>
            </p:cNvSpPr>
            <p:nvPr/>
          </p:nvSpPr>
          <p:spPr bwMode="auto">
            <a:xfrm>
              <a:off x="756" y="3840"/>
              <a:ext cx="37" cy="90"/>
            </a:xfrm>
            <a:prstGeom prst="rect">
              <a:avLst/>
            </a:prstGeom>
            <a:solidFill>
              <a:srgbClr val="DDF0FF"/>
            </a:solidFill>
            <a:ln w="12700">
              <a:noFill/>
              <a:miter lim="800000"/>
              <a:headEnd/>
              <a:tailEnd/>
            </a:ln>
            <a:effectLst/>
          </p:spPr>
          <p:txBody>
            <a:bodyPr wrap="none" anchor="ctr"/>
            <a:lstStyle/>
            <a:p>
              <a:endParaRPr lang="ru-RU"/>
            </a:p>
          </p:txBody>
        </p:sp>
        <p:sp>
          <p:nvSpPr>
            <p:cNvPr id="307216" name="Rectangle 3088"/>
            <p:cNvSpPr>
              <a:spLocks noChangeArrowheads="1"/>
            </p:cNvSpPr>
            <p:nvPr/>
          </p:nvSpPr>
          <p:spPr bwMode="auto">
            <a:xfrm>
              <a:off x="756" y="3840"/>
              <a:ext cx="37" cy="90"/>
            </a:xfrm>
            <a:prstGeom prst="rect">
              <a:avLst/>
            </a:prstGeom>
            <a:solidFill>
              <a:srgbClr val="DDF0FF"/>
            </a:solidFill>
            <a:ln w="12700">
              <a:noFill/>
              <a:miter lim="800000"/>
              <a:headEnd/>
              <a:tailEnd/>
            </a:ln>
            <a:effectLst/>
          </p:spPr>
          <p:txBody>
            <a:bodyPr wrap="none" anchor="ctr"/>
            <a:lstStyle/>
            <a:p>
              <a:endParaRPr lang="ru-RU"/>
            </a:p>
          </p:txBody>
        </p:sp>
        <p:sp>
          <p:nvSpPr>
            <p:cNvPr id="307217" name="Rectangle 3089"/>
            <p:cNvSpPr>
              <a:spLocks noChangeArrowheads="1"/>
            </p:cNvSpPr>
            <p:nvPr/>
          </p:nvSpPr>
          <p:spPr bwMode="auto">
            <a:xfrm>
              <a:off x="668" y="3840"/>
              <a:ext cx="37" cy="126"/>
            </a:xfrm>
            <a:prstGeom prst="rect">
              <a:avLst/>
            </a:prstGeom>
            <a:solidFill>
              <a:srgbClr val="DDF0FF"/>
            </a:solidFill>
            <a:ln w="12700">
              <a:noFill/>
              <a:miter lim="800000"/>
              <a:headEnd/>
              <a:tailEnd/>
            </a:ln>
            <a:effectLst/>
          </p:spPr>
          <p:txBody>
            <a:bodyPr wrap="none" anchor="ctr"/>
            <a:lstStyle/>
            <a:p>
              <a:endParaRPr lang="ru-RU"/>
            </a:p>
          </p:txBody>
        </p:sp>
        <p:sp>
          <p:nvSpPr>
            <p:cNvPr id="307218" name="Rectangle 3090"/>
            <p:cNvSpPr>
              <a:spLocks noChangeArrowheads="1"/>
            </p:cNvSpPr>
            <p:nvPr/>
          </p:nvSpPr>
          <p:spPr bwMode="auto">
            <a:xfrm>
              <a:off x="668" y="3840"/>
              <a:ext cx="37" cy="126"/>
            </a:xfrm>
            <a:prstGeom prst="rect">
              <a:avLst/>
            </a:prstGeom>
            <a:solidFill>
              <a:srgbClr val="DDF0FF"/>
            </a:solidFill>
            <a:ln w="12700">
              <a:noFill/>
              <a:miter lim="800000"/>
              <a:headEnd/>
              <a:tailEnd/>
            </a:ln>
            <a:effectLst/>
          </p:spPr>
          <p:txBody>
            <a:bodyPr wrap="none" anchor="ctr"/>
            <a:lstStyle/>
            <a:p>
              <a:endParaRPr lang="ru-RU"/>
            </a:p>
          </p:txBody>
        </p:sp>
        <p:sp>
          <p:nvSpPr>
            <p:cNvPr id="307219" name="Rectangle 3091"/>
            <p:cNvSpPr>
              <a:spLocks noChangeArrowheads="1"/>
            </p:cNvSpPr>
            <p:nvPr/>
          </p:nvSpPr>
          <p:spPr bwMode="auto">
            <a:xfrm>
              <a:off x="668" y="4014"/>
              <a:ext cx="37" cy="125"/>
            </a:xfrm>
            <a:prstGeom prst="rect">
              <a:avLst/>
            </a:prstGeom>
            <a:solidFill>
              <a:srgbClr val="DDF0FF"/>
            </a:solidFill>
            <a:ln w="12700">
              <a:noFill/>
              <a:miter lim="800000"/>
              <a:headEnd/>
              <a:tailEnd/>
            </a:ln>
            <a:effectLst/>
          </p:spPr>
          <p:txBody>
            <a:bodyPr wrap="none" anchor="ctr"/>
            <a:lstStyle/>
            <a:p>
              <a:endParaRPr lang="ru-RU"/>
            </a:p>
          </p:txBody>
        </p:sp>
        <p:sp>
          <p:nvSpPr>
            <p:cNvPr id="307220" name="Rectangle 3092"/>
            <p:cNvSpPr>
              <a:spLocks noChangeArrowheads="1"/>
            </p:cNvSpPr>
            <p:nvPr/>
          </p:nvSpPr>
          <p:spPr bwMode="auto">
            <a:xfrm>
              <a:off x="668" y="4014"/>
              <a:ext cx="37" cy="125"/>
            </a:xfrm>
            <a:prstGeom prst="rect">
              <a:avLst/>
            </a:prstGeom>
            <a:solidFill>
              <a:srgbClr val="DDF0FF"/>
            </a:solidFill>
            <a:ln w="12700">
              <a:noFill/>
              <a:miter lim="800000"/>
              <a:headEnd/>
              <a:tailEnd/>
            </a:ln>
            <a:effectLst/>
          </p:spPr>
          <p:txBody>
            <a:bodyPr wrap="none" anchor="ctr"/>
            <a:lstStyle/>
            <a:p>
              <a:endParaRPr lang="ru-RU"/>
            </a:p>
          </p:txBody>
        </p:sp>
        <p:sp>
          <p:nvSpPr>
            <p:cNvPr id="307221" name="Rectangle 3093"/>
            <p:cNvSpPr>
              <a:spLocks noChangeArrowheads="1"/>
            </p:cNvSpPr>
            <p:nvPr/>
          </p:nvSpPr>
          <p:spPr bwMode="auto">
            <a:xfrm>
              <a:off x="572" y="3930"/>
              <a:ext cx="37" cy="119"/>
            </a:xfrm>
            <a:prstGeom prst="rect">
              <a:avLst/>
            </a:prstGeom>
            <a:solidFill>
              <a:srgbClr val="DDF0FF"/>
            </a:solidFill>
            <a:ln w="12700">
              <a:noFill/>
              <a:miter lim="800000"/>
              <a:headEnd/>
              <a:tailEnd/>
            </a:ln>
            <a:effectLst/>
          </p:spPr>
          <p:txBody>
            <a:bodyPr wrap="none" anchor="ctr"/>
            <a:lstStyle/>
            <a:p>
              <a:endParaRPr lang="ru-RU"/>
            </a:p>
          </p:txBody>
        </p:sp>
        <p:sp>
          <p:nvSpPr>
            <p:cNvPr id="307222" name="Rectangle 3094"/>
            <p:cNvSpPr>
              <a:spLocks noChangeArrowheads="1"/>
            </p:cNvSpPr>
            <p:nvPr/>
          </p:nvSpPr>
          <p:spPr bwMode="auto">
            <a:xfrm>
              <a:off x="572" y="3930"/>
              <a:ext cx="37" cy="119"/>
            </a:xfrm>
            <a:prstGeom prst="rect">
              <a:avLst/>
            </a:prstGeom>
            <a:solidFill>
              <a:srgbClr val="DDF0FF"/>
            </a:solidFill>
            <a:ln w="12700">
              <a:noFill/>
              <a:miter lim="800000"/>
              <a:headEnd/>
              <a:tailEnd/>
            </a:ln>
            <a:effectLst/>
          </p:spPr>
          <p:txBody>
            <a:bodyPr wrap="none" anchor="ctr"/>
            <a:lstStyle/>
            <a:p>
              <a:endParaRPr lang="ru-RU"/>
            </a:p>
          </p:txBody>
        </p:sp>
        <p:sp>
          <p:nvSpPr>
            <p:cNvPr id="307223" name="Rectangle 3095"/>
            <p:cNvSpPr>
              <a:spLocks noChangeArrowheads="1"/>
            </p:cNvSpPr>
            <p:nvPr/>
          </p:nvSpPr>
          <p:spPr bwMode="auto">
            <a:xfrm>
              <a:off x="699" y="3840"/>
              <a:ext cx="70" cy="35"/>
            </a:xfrm>
            <a:prstGeom prst="rect">
              <a:avLst/>
            </a:prstGeom>
            <a:solidFill>
              <a:srgbClr val="DDF0FF"/>
            </a:solidFill>
            <a:ln w="12700">
              <a:noFill/>
              <a:miter lim="800000"/>
              <a:headEnd/>
              <a:tailEnd/>
            </a:ln>
            <a:effectLst/>
          </p:spPr>
          <p:txBody>
            <a:bodyPr wrap="none" anchor="ctr"/>
            <a:lstStyle/>
            <a:p>
              <a:endParaRPr lang="ru-RU"/>
            </a:p>
          </p:txBody>
        </p:sp>
        <p:sp>
          <p:nvSpPr>
            <p:cNvPr id="307224" name="Rectangle 3096"/>
            <p:cNvSpPr>
              <a:spLocks noChangeArrowheads="1"/>
            </p:cNvSpPr>
            <p:nvPr/>
          </p:nvSpPr>
          <p:spPr bwMode="auto">
            <a:xfrm>
              <a:off x="699" y="3840"/>
              <a:ext cx="70" cy="35"/>
            </a:xfrm>
            <a:prstGeom prst="rect">
              <a:avLst/>
            </a:prstGeom>
            <a:solidFill>
              <a:srgbClr val="DDF0FF"/>
            </a:solidFill>
            <a:ln w="12700">
              <a:noFill/>
              <a:miter lim="800000"/>
              <a:headEnd/>
              <a:tailEnd/>
            </a:ln>
            <a:effectLst/>
          </p:spPr>
          <p:txBody>
            <a:bodyPr wrap="none" anchor="ctr"/>
            <a:lstStyle/>
            <a:p>
              <a:endParaRPr lang="ru-RU"/>
            </a:p>
          </p:txBody>
        </p:sp>
        <p:sp>
          <p:nvSpPr>
            <p:cNvPr id="307225" name="Rectangle 3097"/>
            <p:cNvSpPr>
              <a:spLocks noChangeArrowheads="1"/>
            </p:cNvSpPr>
            <p:nvPr/>
          </p:nvSpPr>
          <p:spPr bwMode="auto">
            <a:xfrm>
              <a:off x="696" y="4104"/>
              <a:ext cx="68" cy="35"/>
            </a:xfrm>
            <a:prstGeom prst="rect">
              <a:avLst/>
            </a:prstGeom>
            <a:solidFill>
              <a:srgbClr val="DDF0FF"/>
            </a:solidFill>
            <a:ln w="12700">
              <a:noFill/>
              <a:miter lim="800000"/>
              <a:headEnd/>
              <a:tailEnd/>
            </a:ln>
            <a:effectLst/>
          </p:spPr>
          <p:txBody>
            <a:bodyPr wrap="none" anchor="ctr"/>
            <a:lstStyle/>
            <a:p>
              <a:endParaRPr lang="ru-RU"/>
            </a:p>
          </p:txBody>
        </p:sp>
        <p:sp>
          <p:nvSpPr>
            <p:cNvPr id="307226" name="Rectangle 3098"/>
            <p:cNvSpPr>
              <a:spLocks noChangeArrowheads="1"/>
            </p:cNvSpPr>
            <p:nvPr/>
          </p:nvSpPr>
          <p:spPr bwMode="auto">
            <a:xfrm>
              <a:off x="696" y="4104"/>
              <a:ext cx="68" cy="35"/>
            </a:xfrm>
            <a:prstGeom prst="rect">
              <a:avLst/>
            </a:prstGeom>
            <a:solidFill>
              <a:srgbClr val="DDF0FF"/>
            </a:solidFill>
            <a:ln w="12700">
              <a:noFill/>
              <a:miter lim="800000"/>
              <a:headEnd/>
              <a:tailEnd/>
            </a:ln>
            <a:effectLst/>
          </p:spPr>
          <p:txBody>
            <a:bodyPr wrap="none" anchor="ctr"/>
            <a:lstStyle/>
            <a:p>
              <a:endParaRPr lang="ru-RU"/>
            </a:p>
          </p:txBody>
        </p:sp>
        <p:sp>
          <p:nvSpPr>
            <p:cNvPr id="307227" name="Rectangle 3099"/>
            <p:cNvSpPr>
              <a:spLocks noChangeArrowheads="1"/>
            </p:cNvSpPr>
            <p:nvPr/>
          </p:nvSpPr>
          <p:spPr bwMode="auto">
            <a:xfrm>
              <a:off x="601" y="4014"/>
              <a:ext cx="70" cy="35"/>
            </a:xfrm>
            <a:prstGeom prst="rect">
              <a:avLst/>
            </a:prstGeom>
            <a:solidFill>
              <a:srgbClr val="DDF0FF"/>
            </a:solidFill>
            <a:ln w="12700">
              <a:noFill/>
              <a:miter lim="800000"/>
              <a:headEnd/>
              <a:tailEnd/>
            </a:ln>
            <a:effectLst/>
          </p:spPr>
          <p:txBody>
            <a:bodyPr wrap="none" anchor="ctr"/>
            <a:lstStyle/>
            <a:p>
              <a:endParaRPr lang="ru-RU"/>
            </a:p>
          </p:txBody>
        </p:sp>
        <p:sp>
          <p:nvSpPr>
            <p:cNvPr id="307228" name="Rectangle 3100"/>
            <p:cNvSpPr>
              <a:spLocks noChangeArrowheads="1"/>
            </p:cNvSpPr>
            <p:nvPr/>
          </p:nvSpPr>
          <p:spPr bwMode="auto">
            <a:xfrm>
              <a:off x="601" y="4014"/>
              <a:ext cx="70" cy="35"/>
            </a:xfrm>
            <a:prstGeom prst="rect">
              <a:avLst/>
            </a:prstGeom>
            <a:solidFill>
              <a:srgbClr val="DDF0FF"/>
            </a:solidFill>
            <a:ln w="12700">
              <a:noFill/>
              <a:miter lim="800000"/>
              <a:headEnd/>
              <a:tailEnd/>
            </a:ln>
            <a:effectLst/>
          </p:spPr>
          <p:txBody>
            <a:bodyPr wrap="none" anchor="ctr"/>
            <a:lstStyle/>
            <a:p>
              <a:endParaRPr lang="ru-RU"/>
            </a:p>
          </p:txBody>
        </p:sp>
        <p:sp>
          <p:nvSpPr>
            <p:cNvPr id="307229" name="Rectangle 3101"/>
            <p:cNvSpPr>
              <a:spLocks noChangeArrowheads="1"/>
            </p:cNvSpPr>
            <p:nvPr/>
          </p:nvSpPr>
          <p:spPr bwMode="auto">
            <a:xfrm>
              <a:off x="601" y="3930"/>
              <a:ext cx="70" cy="36"/>
            </a:xfrm>
            <a:prstGeom prst="rect">
              <a:avLst/>
            </a:prstGeom>
            <a:solidFill>
              <a:srgbClr val="DDF0FF"/>
            </a:solidFill>
            <a:ln w="12700">
              <a:noFill/>
              <a:miter lim="800000"/>
              <a:headEnd/>
              <a:tailEnd/>
            </a:ln>
            <a:effectLst/>
          </p:spPr>
          <p:txBody>
            <a:bodyPr wrap="none" anchor="ctr"/>
            <a:lstStyle/>
            <a:p>
              <a:endParaRPr lang="ru-RU"/>
            </a:p>
          </p:txBody>
        </p:sp>
        <p:sp>
          <p:nvSpPr>
            <p:cNvPr id="307230" name="Rectangle 3102"/>
            <p:cNvSpPr>
              <a:spLocks noChangeArrowheads="1"/>
            </p:cNvSpPr>
            <p:nvPr/>
          </p:nvSpPr>
          <p:spPr bwMode="auto">
            <a:xfrm>
              <a:off x="601" y="3930"/>
              <a:ext cx="70" cy="36"/>
            </a:xfrm>
            <a:prstGeom prst="rect">
              <a:avLst/>
            </a:prstGeom>
            <a:solidFill>
              <a:srgbClr val="DDF0FF"/>
            </a:solidFill>
            <a:ln w="12700">
              <a:noFill/>
              <a:miter lim="800000"/>
              <a:headEnd/>
              <a:tailEnd/>
            </a:ln>
            <a:effectLst/>
          </p:spPr>
          <p:txBody>
            <a:bodyPr wrap="none" anchor="ctr"/>
            <a:lstStyle/>
            <a:p>
              <a:endParaRPr lang="ru-RU"/>
            </a:p>
          </p:txBody>
        </p:sp>
        <p:sp>
          <p:nvSpPr>
            <p:cNvPr id="307231" name="Rectangle 3103"/>
            <p:cNvSpPr>
              <a:spLocks noChangeArrowheads="1"/>
            </p:cNvSpPr>
            <p:nvPr/>
          </p:nvSpPr>
          <p:spPr bwMode="auto">
            <a:xfrm>
              <a:off x="833" y="3896"/>
              <a:ext cx="55" cy="34"/>
            </a:xfrm>
            <a:prstGeom prst="rect">
              <a:avLst/>
            </a:prstGeom>
            <a:solidFill>
              <a:srgbClr val="DDF0FF"/>
            </a:solidFill>
            <a:ln w="12700">
              <a:noFill/>
              <a:miter lim="800000"/>
              <a:headEnd/>
              <a:tailEnd/>
            </a:ln>
            <a:effectLst/>
          </p:spPr>
          <p:txBody>
            <a:bodyPr wrap="none" anchor="ctr"/>
            <a:lstStyle/>
            <a:p>
              <a:endParaRPr lang="ru-RU"/>
            </a:p>
          </p:txBody>
        </p:sp>
        <p:sp>
          <p:nvSpPr>
            <p:cNvPr id="307232" name="Rectangle 3104"/>
            <p:cNvSpPr>
              <a:spLocks noChangeArrowheads="1"/>
            </p:cNvSpPr>
            <p:nvPr/>
          </p:nvSpPr>
          <p:spPr bwMode="auto">
            <a:xfrm>
              <a:off x="833" y="3896"/>
              <a:ext cx="55" cy="34"/>
            </a:xfrm>
            <a:prstGeom prst="rect">
              <a:avLst/>
            </a:prstGeom>
            <a:solidFill>
              <a:srgbClr val="DDF0FF"/>
            </a:solidFill>
            <a:ln w="12700">
              <a:noFill/>
              <a:miter lim="800000"/>
              <a:headEnd/>
              <a:tailEnd/>
            </a:ln>
            <a:effectLst/>
          </p:spPr>
          <p:txBody>
            <a:bodyPr wrap="none" anchor="ctr"/>
            <a:lstStyle/>
            <a:p>
              <a:endParaRPr lang="ru-RU"/>
            </a:p>
          </p:txBody>
        </p:sp>
        <p:sp>
          <p:nvSpPr>
            <p:cNvPr id="307233" name="Freeform 3105"/>
            <p:cNvSpPr>
              <a:spLocks/>
            </p:cNvSpPr>
            <p:nvPr/>
          </p:nvSpPr>
          <p:spPr bwMode="auto">
            <a:xfrm>
              <a:off x="805" y="3840"/>
              <a:ext cx="132" cy="130"/>
            </a:xfrm>
            <a:custGeom>
              <a:avLst/>
              <a:gdLst/>
              <a:ahLst/>
              <a:cxnLst>
                <a:cxn ang="0">
                  <a:pos x="131" y="0"/>
                </a:cxn>
                <a:cxn ang="0">
                  <a:pos x="131" y="46"/>
                </a:cxn>
                <a:cxn ang="0">
                  <a:pos x="83" y="91"/>
                </a:cxn>
                <a:cxn ang="0">
                  <a:pos x="39" y="91"/>
                </a:cxn>
                <a:cxn ang="0">
                  <a:pos x="0" y="129"/>
                </a:cxn>
                <a:cxn ang="0">
                  <a:pos x="0" y="87"/>
                </a:cxn>
                <a:cxn ang="0">
                  <a:pos x="29" y="57"/>
                </a:cxn>
                <a:cxn ang="0">
                  <a:pos x="76" y="57"/>
                </a:cxn>
                <a:cxn ang="0">
                  <a:pos x="131" y="0"/>
                </a:cxn>
              </a:cxnLst>
              <a:rect l="0" t="0" r="r" b="b"/>
              <a:pathLst>
                <a:path w="132" h="130">
                  <a:moveTo>
                    <a:pt x="131" y="0"/>
                  </a:moveTo>
                  <a:lnTo>
                    <a:pt x="131" y="46"/>
                  </a:lnTo>
                  <a:lnTo>
                    <a:pt x="83" y="91"/>
                  </a:lnTo>
                  <a:lnTo>
                    <a:pt x="39" y="91"/>
                  </a:lnTo>
                  <a:lnTo>
                    <a:pt x="0" y="129"/>
                  </a:lnTo>
                  <a:lnTo>
                    <a:pt x="0" y="87"/>
                  </a:lnTo>
                  <a:lnTo>
                    <a:pt x="29" y="57"/>
                  </a:lnTo>
                  <a:lnTo>
                    <a:pt x="76" y="57"/>
                  </a:lnTo>
                  <a:lnTo>
                    <a:pt x="131" y="0"/>
                  </a:lnTo>
                </a:path>
              </a:pathLst>
            </a:custGeom>
            <a:solidFill>
              <a:srgbClr val="DDF0FF"/>
            </a:solidFill>
            <a:ln w="12700" cap="rnd" cmpd="sng">
              <a:noFill/>
              <a:prstDash val="solid"/>
              <a:round/>
              <a:headEnd type="none" w="med" len="med"/>
              <a:tailEnd type="none" w="med" len="med"/>
            </a:ln>
            <a:effectLst/>
          </p:spPr>
          <p:txBody>
            <a:bodyPr/>
            <a:lstStyle/>
            <a:p>
              <a:endParaRPr lang="ru-RU"/>
            </a:p>
          </p:txBody>
        </p:sp>
        <p:sp>
          <p:nvSpPr>
            <p:cNvPr id="307234" name="Freeform 3106"/>
            <p:cNvSpPr>
              <a:spLocks/>
            </p:cNvSpPr>
            <p:nvPr/>
          </p:nvSpPr>
          <p:spPr bwMode="auto">
            <a:xfrm>
              <a:off x="805" y="3840"/>
              <a:ext cx="132" cy="130"/>
            </a:xfrm>
            <a:custGeom>
              <a:avLst/>
              <a:gdLst/>
              <a:ahLst/>
              <a:cxnLst>
                <a:cxn ang="0">
                  <a:pos x="131" y="0"/>
                </a:cxn>
                <a:cxn ang="0">
                  <a:pos x="131" y="46"/>
                </a:cxn>
                <a:cxn ang="0">
                  <a:pos x="83" y="91"/>
                </a:cxn>
                <a:cxn ang="0">
                  <a:pos x="39" y="91"/>
                </a:cxn>
                <a:cxn ang="0">
                  <a:pos x="0" y="129"/>
                </a:cxn>
                <a:cxn ang="0">
                  <a:pos x="0" y="87"/>
                </a:cxn>
                <a:cxn ang="0">
                  <a:pos x="29" y="57"/>
                </a:cxn>
                <a:cxn ang="0">
                  <a:pos x="76" y="57"/>
                </a:cxn>
                <a:cxn ang="0">
                  <a:pos x="131" y="0"/>
                </a:cxn>
              </a:cxnLst>
              <a:rect l="0" t="0" r="r" b="b"/>
              <a:pathLst>
                <a:path w="132" h="130">
                  <a:moveTo>
                    <a:pt x="131" y="0"/>
                  </a:moveTo>
                  <a:lnTo>
                    <a:pt x="131" y="46"/>
                  </a:lnTo>
                  <a:lnTo>
                    <a:pt x="83" y="91"/>
                  </a:lnTo>
                  <a:lnTo>
                    <a:pt x="39" y="91"/>
                  </a:lnTo>
                  <a:lnTo>
                    <a:pt x="0" y="129"/>
                  </a:lnTo>
                  <a:lnTo>
                    <a:pt x="0" y="87"/>
                  </a:lnTo>
                  <a:lnTo>
                    <a:pt x="29" y="57"/>
                  </a:lnTo>
                  <a:lnTo>
                    <a:pt x="76" y="57"/>
                  </a:lnTo>
                  <a:lnTo>
                    <a:pt x="131" y="0"/>
                  </a:lnTo>
                </a:path>
              </a:pathLst>
            </a:custGeom>
            <a:solidFill>
              <a:srgbClr val="DDF0FF"/>
            </a:solidFill>
            <a:ln w="12700" cap="rnd" cmpd="sng">
              <a:noFill/>
              <a:prstDash val="solid"/>
              <a:round/>
              <a:headEnd type="none" w="med" len="med"/>
              <a:tailEnd type="none" w="med" len="med"/>
            </a:ln>
            <a:effectLst/>
          </p:spPr>
          <p:txBody>
            <a:bodyPr/>
            <a:lstStyle/>
            <a:p>
              <a:endParaRPr lang="ru-RU"/>
            </a:p>
          </p:txBody>
        </p:sp>
      </p:grpSp>
      <p:sp>
        <p:nvSpPr>
          <p:cNvPr id="307235" name="Rectangle 3107"/>
          <p:cNvSpPr>
            <a:spLocks noGrp="1" noChangeArrowheads="1"/>
          </p:cNvSpPr>
          <p:nvPr>
            <p:ph type="subTitle" idx="1"/>
          </p:nvPr>
        </p:nvSpPr>
        <p:spPr>
          <a:xfrm>
            <a:off x="365565" y="318417"/>
            <a:ext cx="11056426" cy="1830899"/>
          </a:xfrm>
          <a:noFill/>
          <a:ln/>
        </p:spPr>
        <p:txBody>
          <a:bodyPr/>
          <a:lstStyle/>
          <a:p>
            <a:pPr algn="l">
              <a:lnSpc>
                <a:spcPct val="80000"/>
              </a:lnSpc>
            </a:pPr>
            <a:r>
              <a:rPr lang="fr-FR">
                <a:solidFill>
                  <a:srgbClr val="99CCFF"/>
                </a:solidFill>
              </a:rPr>
              <a:t>Definition and Selection of Competencies:</a:t>
            </a:r>
            <a:br>
              <a:rPr lang="fr-FR">
                <a:solidFill>
                  <a:srgbClr val="99CCFF"/>
                </a:solidFill>
              </a:rPr>
            </a:br>
            <a:r>
              <a:rPr lang="fr-FR">
                <a:solidFill>
                  <a:srgbClr val="99CCFF"/>
                </a:solidFill>
              </a:rPr>
              <a:t>Theoretical and Conceptual Foundations (DeSeCo)</a:t>
            </a:r>
          </a:p>
          <a:p>
            <a:pPr algn="l">
              <a:lnSpc>
                <a:spcPct val="80000"/>
              </a:lnSpc>
            </a:pPr>
            <a:endParaRPr lang="fr-FR">
              <a:solidFill>
                <a:srgbClr val="99CCFF"/>
              </a:solidFill>
            </a:endParaRPr>
          </a:p>
        </p:txBody>
      </p:sp>
      <p:sp>
        <p:nvSpPr>
          <p:cNvPr id="307236" name="Rectangle 3108"/>
          <p:cNvSpPr>
            <a:spLocks noChangeArrowheads="1"/>
          </p:cNvSpPr>
          <p:nvPr/>
        </p:nvSpPr>
        <p:spPr bwMode="auto">
          <a:xfrm>
            <a:off x="3493131" y="6368346"/>
            <a:ext cx="3009645" cy="385131"/>
          </a:xfrm>
          <a:prstGeom prst="rect">
            <a:avLst/>
          </a:prstGeom>
          <a:noFill/>
          <a:ln w="12700">
            <a:noFill/>
            <a:miter lim="800000"/>
            <a:headEnd/>
            <a:tailEnd/>
          </a:ln>
          <a:effectLst/>
        </p:spPr>
        <p:txBody>
          <a:bodyPr wrap="none" lIns="102794" tIns="50495" rIns="102794" bIns="50495">
            <a:spAutoFit/>
          </a:bodyPr>
          <a:lstStyle/>
          <a:p>
            <a:pPr algn="ctr" eaLnBrk="0" hangingPunct="0">
              <a:lnSpc>
                <a:spcPct val="80000"/>
              </a:lnSpc>
              <a:spcBef>
                <a:spcPct val="20000"/>
              </a:spcBef>
              <a:spcAft>
                <a:spcPct val="50000"/>
              </a:spcAft>
              <a:buFont typeface="Wingdings" pitchFamily="2" charset="2"/>
              <a:buNone/>
            </a:pPr>
            <a:r>
              <a:rPr lang="fr-FR" sz="2300" dirty="0">
                <a:solidFill>
                  <a:srgbClr val="DDF0FF"/>
                </a:solidFill>
                <a:latin typeface="N Helvetica Narrow" charset="0"/>
              </a:rPr>
              <a:t>www.deseco.admin.ch</a:t>
            </a:r>
          </a:p>
        </p:txBody>
      </p:sp>
    </p:spTree>
  </p:cSld>
  <p:clrMapOvr>
    <a:masterClrMapping/>
  </p:clrMapOvr>
  <p:transition spd="slow"/>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Содержимое 2"/>
          <p:cNvSpPr>
            <a:spLocks noGrp="1"/>
          </p:cNvSpPr>
          <p:nvPr>
            <p:ph idx="1"/>
          </p:nvPr>
        </p:nvSpPr>
        <p:spPr>
          <a:xfrm>
            <a:off x="594043" y="1794414"/>
            <a:ext cx="10866027" cy="4623684"/>
          </a:xfrm>
        </p:spPr>
        <p:txBody>
          <a:bodyPr/>
          <a:lstStyle/>
          <a:p>
            <a:pPr algn="ctr" eaLnBrk="1" hangingPunct="1">
              <a:buFontTx/>
              <a:buNone/>
            </a:pPr>
            <a:r>
              <a:rPr lang="ru-RU" b="1" smtClean="0">
                <a:solidFill>
                  <a:srgbClr val="679E2A"/>
                </a:solidFill>
              </a:rPr>
              <a:t>Статистические требования к разработке заданий для оценки образовательных достижений </a:t>
            </a:r>
          </a:p>
        </p:txBody>
      </p:sp>
    </p:spTree>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Заголовок 1"/>
          <p:cNvSpPr>
            <a:spLocks noGrp="1"/>
          </p:cNvSpPr>
          <p:nvPr>
            <p:ph type="title"/>
          </p:nvPr>
        </p:nvSpPr>
        <p:spPr/>
        <p:txBody>
          <a:bodyPr>
            <a:normAutofit fontScale="90000"/>
          </a:bodyPr>
          <a:lstStyle/>
          <a:p>
            <a:pPr eaLnBrk="1" hangingPunct="1"/>
            <a:r>
              <a:rPr lang="en-US" sz="4800" dirty="0" err="1" smtClean="0"/>
              <a:t>Требования</a:t>
            </a:r>
            <a:r>
              <a:rPr lang="en-US" sz="4800" dirty="0" smtClean="0"/>
              <a:t> к </a:t>
            </a:r>
            <a:r>
              <a:rPr lang="en-US" sz="4800" dirty="0" err="1" smtClean="0"/>
              <a:t>качеству</a:t>
            </a:r>
            <a:r>
              <a:rPr lang="en-US" sz="4800" dirty="0" smtClean="0"/>
              <a:t> и </a:t>
            </a:r>
            <a:r>
              <a:rPr lang="en-US" sz="4800" dirty="0" err="1" smtClean="0"/>
              <a:t>формату</a:t>
            </a:r>
            <a:r>
              <a:rPr lang="en-US" sz="4800" dirty="0" smtClean="0"/>
              <a:t> </a:t>
            </a:r>
            <a:r>
              <a:rPr lang="en-US" sz="4800" dirty="0" err="1" smtClean="0"/>
              <a:t>заданий</a:t>
            </a:r>
            <a:endParaRPr lang="ru-RU" sz="4800" dirty="0" smtClean="0"/>
          </a:p>
        </p:txBody>
      </p:sp>
      <p:sp>
        <p:nvSpPr>
          <p:cNvPr id="6147" name="Содержимое 2"/>
          <p:cNvSpPr>
            <a:spLocks noGrp="1"/>
          </p:cNvSpPr>
          <p:nvPr>
            <p:ph idx="1"/>
          </p:nvPr>
        </p:nvSpPr>
        <p:spPr>
          <a:xfrm>
            <a:off x="556916" y="1133922"/>
            <a:ext cx="10903155" cy="5760639"/>
          </a:xfrm>
        </p:spPr>
        <p:txBody>
          <a:bodyPr>
            <a:normAutofit/>
          </a:bodyPr>
          <a:lstStyle/>
          <a:p>
            <a:pPr marL="0" algn="just">
              <a:spcBef>
                <a:spcPct val="0"/>
              </a:spcBef>
              <a:buNone/>
            </a:pPr>
            <a:endParaRPr lang="ru-RU" sz="2000" dirty="0" smtClean="0"/>
          </a:p>
          <a:p>
            <a:pPr marL="0" algn="just">
              <a:spcBef>
                <a:spcPct val="0"/>
              </a:spcBef>
              <a:buNone/>
            </a:pPr>
            <a:endParaRPr lang="ru-RU" sz="2000" dirty="0" smtClean="0"/>
          </a:p>
          <a:p>
            <a:pPr marL="0" algn="just">
              <a:spcBef>
                <a:spcPct val="0"/>
              </a:spcBef>
              <a:buNone/>
            </a:pPr>
            <a:r>
              <a:rPr lang="ru-RU" sz="2200" dirty="0" smtClean="0"/>
              <a:t>1. Задания должны быть направлены на проверку значимых элементов содержания.</a:t>
            </a:r>
          </a:p>
          <a:p>
            <a:pPr marL="0" algn="just">
              <a:spcBef>
                <a:spcPct val="0"/>
              </a:spcBef>
              <a:buNone/>
            </a:pPr>
            <a:r>
              <a:rPr lang="ru-RU" sz="2200" dirty="0" smtClean="0"/>
              <a:t>2. Текст задания должен исключать всякую двусмысленность и неясность формулировок.</a:t>
            </a:r>
          </a:p>
          <a:p>
            <a:pPr marL="0" algn="just">
              <a:spcBef>
                <a:spcPct val="0"/>
              </a:spcBef>
              <a:buNone/>
            </a:pPr>
            <a:r>
              <a:rPr lang="ru-RU" sz="2200" dirty="0" smtClean="0"/>
              <a:t>3. Текст задания формулируется предельно кратко, т.е. освобождается от всякого постороннего для данной проблемы материала.</a:t>
            </a:r>
          </a:p>
          <a:p>
            <a:pPr marL="0" algn="just">
              <a:spcBef>
                <a:spcPct val="0"/>
              </a:spcBef>
              <a:buNone/>
            </a:pPr>
            <a:r>
              <a:rPr lang="ru-RU" sz="2200" dirty="0" smtClean="0"/>
              <a:t>4. В задании не используются слова, вызывающие различное понимание у испытуемых, а также слова, являющие подсказкой, например, «иногда», «часто», «всегда», «все», «никогда».</a:t>
            </a:r>
          </a:p>
          <a:p>
            <a:pPr marL="0" algn="just">
              <a:spcBef>
                <a:spcPct val="0"/>
              </a:spcBef>
              <a:buNone/>
            </a:pPr>
            <a:r>
              <a:rPr lang="ru-RU" sz="2200" dirty="0" smtClean="0"/>
              <a:t>5. В заданиях, носящих составной характер (например, в группе заданий, относящихся к одному тексту), необходимо обеспечить, чтобы правильность выполнения одного задания, не зависела от правильности выполнения другого задания данной группы.</a:t>
            </a:r>
          </a:p>
          <a:p>
            <a:pPr marL="0" algn="just">
              <a:spcBef>
                <a:spcPct val="0"/>
              </a:spcBef>
              <a:buNone/>
            </a:pPr>
            <a:r>
              <a:rPr lang="ru-RU" sz="2200" dirty="0" smtClean="0"/>
              <a:t>6. В тексте задания исключается двойное отрицание.</a:t>
            </a:r>
          </a:p>
          <a:p>
            <a:pPr marL="0" algn="just">
              <a:spcBef>
                <a:spcPct val="0"/>
              </a:spcBef>
              <a:buNone/>
            </a:pPr>
            <a:r>
              <a:rPr lang="ru-RU" sz="2200" dirty="0" smtClean="0"/>
              <a:t>7</a:t>
            </a:r>
            <a:r>
              <a:rPr lang="ru-RU" sz="2200" i="1" dirty="0" smtClean="0"/>
              <a:t>. Используемая в заданиях терминология не должна выходить за рамки учебной литературы, используемой в школе.</a:t>
            </a:r>
          </a:p>
          <a:p>
            <a:pPr marL="0" algn="just">
              <a:spcBef>
                <a:spcPct val="0"/>
              </a:spcBef>
              <a:buNone/>
            </a:pPr>
            <a:r>
              <a:rPr lang="ru-RU" sz="2200" dirty="0" smtClean="0"/>
              <a:t>8. Если в задании базового уровня изложена ситуация или обстоятельства, то они должны быть знакомы учащимся.</a:t>
            </a:r>
          </a:p>
        </p:txBody>
      </p:sp>
    </p:spTree>
  </p:cSld>
  <p:clrMapOvr>
    <a:masterClrMapping/>
  </p:clrMapOvr>
  <p:timing>
    <p:tnLst>
      <p:par>
        <p:cTn id="1" dur="indefinite" restart="never" nodeType="tmRoot"/>
      </p:par>
    </p:tn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Заголовок 1"/>
          <p:cNvSpPr>
            <a:spLocks noGrp="1"/>
          </p:cNvSpPr>
          <p:nvPr>
            <p:ph type="title"/>
          </p:nvPr>
        </p:nvSpPr>
        <p:spPr/>
        <p:txBody>
          <a:bodyPr>
            <a:normAutofit fontScale="90000"/>
          </a:bodyPr>
          <a:lstStyle/>
          <a:p>
            <a:pPr eaLnBrk="1" hangingPunct="1"/>
            <a:r>
              <a:rPr lang="ru-RU" sz="4800" dirty="0" smtClean="0"/>
              <a:t>Возможности анализа теста в рамках классической теории тестирования</a:t>
            </a:r>
            <a:endParaRPr lang="ru-RU" dirty="0" smtClean="0"/>
          </a:p>
        </p:txBody>
      </p:sp>
      <p:sp>
        <p:nvSpPr>
          <p:cNvPr id="19459" name="Содержимое 2"/>
          <p:cNvSpPr>
            <a:spLocks noGrp="1"/>
          </p:cNvSpPr>
          <p:nvPr>
            <p:ph idx="1"/>
          </p:nvPr>
        </p:nvSpPr>
        <p:spPr/>
        <p:txBody>
          <a:bodyPr>
            <a:normAutofit lnSpcReduction="10000"/>
          </a:bodyPr>
          <a:lstStyle/>
          <a:p>
            <a:pPr algn="just" eaLnBrk="1" hangingPunct="1"/>
            <a:r>
              <a:rPr lang="ru-RU" sz="3300" dirty="0" smtClean="0"/>
              <a:t>Описательная статистика (среднее, стандартное отклонение, дисперсия и т.д.)</a:t>
            </a:r>
          </a:p>
          <a:p>
            <a:pPr algn="just" eaLnBrk="1" hangingPunct="1"/>
            <a:r>
              <a:rPr lang="ru-RU" sz="3300" dirty="0" smtClean="0"/>
              <a:t>Показатель надежности теста;</a:t>
            </a:r>
          </a:p>
          <a:p>
            <a:pPr algn="just" eaLnBrk="1" hangingPunct="1"/>
            <a:r>
              <a:rPr lang="ru-RU" sz="3300" dirty="0" smtClean="0"/>
              <a:t>Средний показатель ошибки измерения;</a:t>
            </a:r>
          </a:p>
          <a:p>
            <a:pPr algn="just" eaLnBrk="1" hangingPunct="1"/>
            <a:r>
              <a:rPr lang="ru-RU" sz="3300" dirty="0" smtClean="0"/>
              <a:t>Показатель трудности заданий;</a:t>
            </a:r>
          </a:p>
          <a:p>
            <a:pPr algn="just" eaLnBrk="1" hangingPunct="1"/>
            <a:r>
              <a:rPr lang="ru-RU" sz="3300" dirty="0" smtClean="0"/>
              <a:t>Дифференцирующая способность заданий;</a:t>
            </a:r>
          </a:p>
          <a:p>
            <a:pPr algn="just" eaLnBrk="1" hangingPunct="1"/>
            <a:r>
              <a:rPr lang="ru-RU" sz="3300" dirty="0" err="1" smtClean="0"/>
              <a:t>Точечно-бисериальная</a:t>
            </a:r>
            <a:r>
              <a:rPr lang="ru-RU" sz="3300" dirty="0" smtClean="0"/>
              <a:t> корреляция;</a:t>
            </a:r>
          </a:p>
          <a:p>
            <a:pPr algn="just" eaLnBrk="1" hangingPunct="1"/>
            <a:r>
              <a:rPr lang="ru-RU" sz="3300" dirty="0" smtClean="0"/>
              <a:t>Анализ работы </a:t>
            </a:r>
            <a:r>
              <a:rPr lang="ru-RU" sz="3300" dirty="0" err="1" smtClean="0"/>
              <a:t>дистракторов</a:t>
            </a:r>
            <a:r>
              <a:rPr lang="ru-RU" sz="3300" dirty="0" smtClean="0"/>
              <a:t>.</a:t>
            </a:r>
          </a:p>
          <a:p>
            <a:pPr algn="just" eaLnBrk="1" hangingPunct="1"/>
            <a:endParaRPr lang="ru-RU" dirty="0" smtClean="0"/>
          </a:p>
        </p:txBody>
      </p:sp>
    </p:spTree>
  </p:cSld>
  <p:clrMapOvr>
    <a:masterClrMapping/>
  </p:clrMapOvr>
  <p:timing>
    <p:tnLst>
      <p:par>
        <p:cTn id="1" dur="indefinite" restart="never" nodeType="tmRoot"/>
      </p:par>
    </p:tn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93" name="Text Box 61"/>
          <p:cNvSpPr txBox="1">
            <a:spLocks noChangeArrowheads="1"/>
          </p:cNvSpPr>
          <p:nvPr/>
        </p:nvSpPr>
        <p:spPr bwMode="auto">
          <a:xfrm>
            <a:off x="0" y="1"/>
            <a:ext cx="11880850" cy="725438"/>
          </a:xfrm>
          <a:prstGeom prst="rect">
            <a:avLst/>
          </a:prstGeom>
          <a:noFill/>
          <a:ln w="9525">
            <a:noFill/>
            <a:miter lim="800000"/>
            <a:headEnd/>
            <a:tailEnd/>
          </a:ln>
          <a:effectLst/>
        </p:spPr>
        <p:txBody>
          <a:bodyPr lIns="108823" tIns="54411" rIns="108823" bIns="54411">
            <a:spAutoFit/>
          </a:bodyPr>
          <a:lstStyle/>
          <a:p>
            <a:pPr algn="ctr">
              <a:defRPr/>
            </a:pPr>
            <a:r>
              <a:rPr lang="ru-RU" sz="2000" b="1" dirty="0" smtClean="0"/>
              <a:t>Оптимизация работы заданий с помощью карты переменных в современной теории тестирования:</a:t>
            </a:r>
          </a:p>
          <a:p>
            <a:pPr algn="ctr">
              <a:defRPr/>
            </a:pPr>
            <a:r>
              <a:rPr lang="ru-RU" sz="2000" b="1" dirty="0" smtClean="0"/>
              <a:t>соотношение </a:t>
            </a:r>
            <a:r>
              <a:rPr lang="ru-RU" sz="2000" b="1" dirty="0"/>
              <a:t>уровня трудности заданий и уровня подготовки испытуемых на одной шкале</a:t>
            </a:r>
          </a:p>
        </p:txBody>
      </p:sp>
      <p:sp>
        <p:nvSpPr>
          <p:cNvPr id="8195" name="Oval 63"/>
          <p:cNvSpPr>
            <a:spLocks noChangeArrowheads="1"/>
          </p:cNvSpPr>
          <p:nvPr/>
        </p:nvSpPr>
        <p:spPr bwMode="auto">
          <a:xfrm>
            <a:off x="4162423" y="1852459"/>
            <a:ext cx="3056844" cy="902182"/>
          </a:xfrm>
          <a:prstGeom prst="ellipse">
            <a:avLst/>
          </a:prstGeom>
          <a:noFill/>
          <a:ln w="31750">
            <a:solidFill>
              <a:srgbClr val="C0504D"/>
            </a:solidFill>
            <a:round/>
            <a:headEnd/>
            <a:tailEnd/>
          </a:ln>
        </p:spPr>
        <p:txBody>
          <a:bodyPr lIns="108823" tIns="54411" rIns="108823" bIns="54411"/>
          <a:lstStyle/>
          <a:p>
            <a:endParaRPr lang="ru-RU"/>
          </a:p>
        </p:txBody>
      </p:sp>
      <p:sp>
        <p:nvSpPr>
          <p:cNvPr id="8196" name="Oval 62"/>
          <p:cNvSpPr>
            <a:spLocks noChangeArrowheads="1"/>
          </p:cNvSpPr>
          <p:nvPr/>
        </p:nvSpPr>
        <p:spPr bwMode="auto">
          <a:xfrm>
            <a:off x="3881903" y="5086384"/>
            <a:ext cx="3415744" cy="1127728"/>
          </a:xfrm>
          <a:prstGeom prst="ellipse">
            <a:avLst/>
          </a:prstGeom>
          <a:noFill/>
          <a:ln w="31750">
            <a:solidFill>
              <a:srgbClr val="C0504D"/>
            </a:solidFill>
            <a:round/>
            <a:headEnd/>
            <a:tailEnd/>
          </a:ln>
        </p:spPr>
        <p:txBody>
          <a:bodyPr lIns="108823" tIns="54411" rIns="108823" bIns="54411"/>
          <a:lstStyle/>
          <a:p>
            <a:endParaRPr lang="ru-RU"/>
          </a:p>
        </p:txBody>
      </p:sp>
      <p:sp>
        <p:nvSpPr>
          <p:cNvPr id="8197" name="Rectangle 64"/>
          <p:cNvSpPr>
            <a:spLocks noChangeArrowheads="1"/>
          </p:cNvSpPr>
          <p:nvPr/>
        </p:nvSpPr>
        <p:spPr bwMode="auto">
          <a:xfrm>
            <a:off x="3881903" y="817829"/>
            <a:ext cx="2047195" cy="1017826"/>
          </a:xfrm>
          <a:prstGeom prst="rect">
            <a:avLst/>
          </a:prstGeom>
          <a:noFill/>
          <a:ln w="9525">
            <a:noFill/>
            <a:miter lim="800000"/>
            <a:headEnd/>
            <a:tailEnd/>
          </a:ln>
        </p:spPr>
        <p:txBody>
          <a:bodyPr wrap="none" lIns="108823" tIns="54411" rIns="108823" bIns="54411" anchor="ctr">
            <a:spAutoFit/>
          </a:bodyPr>
          <a:lstStyle/>
          <a:p>
            <a:r>
              <a:rPr lang="ru-RU" sz="1100" dirty="0">
                <a:solidFill>
                  <a:schemeClr val="tx2"/>
                </a:solidFill>
                <a:latin typeface="Courier New" pitchFamily="49" charset="0"/>
                <a:ea typeface="Times New Roman" pitchFamily="18" charset="0"/>
                <a:cs typeface="Courier New" pitchFamily="49" charset="0"/>
              </a:rPr>
              <a:t> </a:t>
            </a:r>
            <a:r>
              <a:rPr lang="ru-RU" sz="800" dirty="0">
                <a:solidFill>
                  <a:schemeClr val="tx2"/>
                </a:solidFill>
                <a:latin typeface="Times New Roman" pitchFamily="18" charset="0"/>
                <a:ea typeface="Times New Roman" pitchFamily="18" charset="0"/>
                <a:cs typeface="Courier New" pitchFamily="49" charset="0"/>
              </a:rPr>
              <a:t>Испытуемые - </a:t>
            </a:r>
            <a:r>
              <a:rPr lang="en-US" sz="800" dirty="0">
                <a:solidFill>
                  <a:schemeClr val="tx2"/>
                </a:solidFill>
                <a:latin typeface="Times New Roman" pitchFamily="18" charset="0"/>
                <a:ea typeface="Times New Roman" pitchFamily="18" charset="0"/>
                <a:cs typeface="Courier New" pitchFamily="49" charset="0"/>
              </a:rPr>
              <a:t>MAP</a:t>
            </a:r>
            <a:r>
              <a:rPr lang="ru-RU" sz="800" dirty="0">
                <a:solidFill>
                  <a:schemeClr val="tx2"/>
                </a:solidFill>
                <a:latin typeface="Times New Roman" pitchFamily="18" charset="0"/>
                <a:ea typeface="Times New Roman" pitchFamily="18" charset="0"/>
                <a:cs typeface="Courier New" pitchFamily="49" charset="0"/>
              </a:rPr>
              <a:t> - Задания</a:t>
            </a:r>
            <a:endParaRPr lang="ru-RU" sz="800" dirty="0">
              <a:solidFill>
                <a:schemeClr val="tx2"/>
              </a:solidFill>
              <a:ea typeface="Times New Roman" pitchFamily="18" charset="0"/>
              <a:cs typeface="Courier New" pitchFamily="49" charset="0"/>
            </a:endParaRPr>
          </a:p>
          <a:p>
            <a:pPr eaLnBrk="0" hangingPunct="0"/>
            <a:r>
              <a:rPr lang="ru-RU" sz="800" dirty="0">
                <a:solidFill>
                  <a:schemeClr val="tx2"/>
                </a:solidFill>
                <a:latin typeface="Courier New" pitchFamily="49" charset="0"/>
                <a:ea typeface="Times New Roman" pitchFamily="18" charset="0"/>
                <a:cs typeface="Courier New" pitchFamily="49" charset="0"/>
              </a:rPr>
              <a:t>                 &lt;</a:t>
            </a:r>
            <a:r>
              <a:rPr lang="en-US" sz="800" dirty="0">
                <a:solidFill>
                  <a:schemeClr val="tx2"/>
                </a:solidFill>
                <a:latin typeface="Courier New" pitchFamily="49" charset="0"/>
                <a:ea typeface="Times New Roman" pitchFamily="18" charset="0"/>
                <a:cs typeface="Courier New" pitchFamily="49" charset="0"/>
              </a:rPr>
              <a:t>more</a:t>
            </a:r>
            <a:r>
              <a:rPr lang="ru-RU" sz="800" dirty="0">
                <a:solidFill>
                  <a:schemeClr val="tx2"/>
                </a:solidFill>
                <a:latin typeface="Courier New" pitchFamily="49" charset="0"/>
                <a:ea typeface="Times New Roman" pitchFamily="18" charset="0"/>
                <a:cs typeface="Courier New" pitchFamily="49" charset="0"/>
              </a:rPr>
              <a:t>&gt;|&lt;</a:t>
            </a:r>
            <a:r>
              <a:rPr lang="en-US" sz="800" dirty="0">
                <a:solidFill>
                  <a:schemeClr val="tx2"/>
                </a:solidFill>
                <a:latin typeface="Courier New" pitchFamily="49" charset="0"/>
                <a:ea typeface="Times New Roman" pitchFamily="18" charset="0"/>
                <a:cs typeface="Courier New" pitchFamily="49" charset="0"/>
              </a:rPr>
              <a:t>rare</a:t>
            </a:r>
            <a:r>
              <a:rPr lang="ru-RU" sz="800" dirty="0">
                <a:solidFill>
                  <a:schemeClr val="tx2"/>
                </a:solidFill>
                <a:latin typeface="Courier New" pitchFamily="49" charset="0"/>
                <a:ea typeface="Times New Roman" pitchFamily="18" charset="0"/>
                <a:cs typeface="Courier New" pitchFamily="49" charset="0"/>
              </a:rPr>
              <a:t>&gt;</a:t>
            </a:r>
            <a:endParaRPr lang="ru-RU" sz="800" dirty="0">
              <a:solidFill>
                <a:schemeClr val="tx2"/>
              </a:solidFill>
              <a:ea typeface="Times New Roman" pitchFamily="18" charset="0"/>
              <a:cs typeface="Courier New" pitchFamily="49" charset="0"/>
            </a:endParaRPr>
          </a:p>
          <a:p>
            <a:pPr eaLnBrk="0" hangingPunct="0"/>
            <a:r>
              <a:rPr lang="ru-RU" sz="800" dirty="0">
                <a:solidFill>
                  <a:schemeClr val="tx2"/>
                </a:solidFill>
                <a:latin typeface="Courier New" pitchFamily="49" charset="0"/>
                <a:ea typeface="Times New Roman" pitchFamily="18" charset="0"/>
                <a:cs typeface="Courier New" pitchFamily="49" charset="0"/>
              </a:rPr>
              <a:t>                     +</a:t>
            </a:r>
            <a:endParaRPr lang="ru-RU" sz="800" dirty="0">
              <a:solidFill>
                <a:schemeClr val="tx2"/>
              </a:solidFill>
              <a:ea typeface="Times New Roman" pitchFamily="18" charset="0"/>
              <a:cs typeface="Courier New" pitchFamily="49" charset="0"/>
            </a:endParaRPr>
          </a:p>
          <a:p>
            <a:pPr eaLnBrk="0" hangingPunct="0"/>
            <a:r>
              <a:rPr lang="ru-RU" sz="800" dirty="0">
                <a:solidFill>
                  <a:schemeClr val="tx2"/>
                </a:solidFill>
                <a:latin typeface="Courier New" pitchFamily="49" charset="0"/>
                <a:ea typeface="Times New Roman" pitchFamily="18" charset="0"/>
                <a:cs typeface="Courier New" pitchFamily="49" charset="0"/>
              </a:rPr>
              <a:t>                     |</a:t>
            </a:r>
            <a:endParaRPr lang="ru-RU" sz="800" dirty="0">
              <a:solidFill>
                <a:schemeClr val="tx2"/>
              </a:solidFill>
              <a:ea typeface="Times New Roman" pitchFamily="18" charset="0"/>
              <a:cs typeface="Courier New" pitchFamily="49" charset="0"/>
            </a:endParaRPr>
          </a:p>
          <a:p>
            <a:pPr eaLnBrk="0" hangingPunct="0"/>
            <a:r>
              <a:rPr lang="ru-RU" sz="800" dirty="0">
                <a:solidFill>
                  <a:schemeClr val="tx2"/>
                </a:solidFill>
                <a:latin typeface="Courier New" pitchFamily="49" charset="0"/>
                <a:ea typeface="Times New Roman" pitchFamily="18" charset="0"/>
                <a:cs typeface="Courier New" pitchFamily="49" charset="0"/>
              </a:rPr>
              <a:t>                  .  |</a:t>
            </a:r>
            <a:endParaRPr lang="ru-RU" sz="800" dirty="0">
              <a:solidFill>
                <a:schemeClr val="tx2"/>
              </a:solidFill>
              <a:ea typeface="Times New Roman" pitchFamily="18" charset="0"/>
              <a:cs typeface="Courier New" pitchFamily="49" charset="0"/>
            </a:endParaRPr>
          </a:p>
          <a:p>
            <a:pPr eaLnBrk="0" hangingPunct="0"/>
            <a:r>
              <a:rPr lang="ru-RU" sz="800" dirty="0">
                <a:solidFill>
                  <a:schemeClr val="tx2"/>
                </a:solidFill>
                <a:latin typeface="Courier New" pitchFamily="49" charset="0"/>
                <a:ea typeface="Times New Roman" pitchFamily="18" charset="0"/>
                <a:cs typeface="Courier New" pitchFamily="49" charset="0"/>
              </a:rPr>
              <a:t>                     |</a:t>
            </a:r>
            <a:endParaRPr lang="ru-RU" sz="800" dirty="0">
              <a:solidFill>
                <a:schemeClr val="tx2"/>
              </a:solidFill>
              <a:ea typeface="Times New Roman" pitchFamily="18" charset="0"/>
              <a:cs typeface="Courier New" pitchFamily="49" charset="0"/>
            </a:endParaRPr>
          </a:p>
          <a:p>
            <a:pPr eaLnBrk="0" hangingPunct="0"/>
            <a:endParaRPr lang="ru-RU" sz="800" dirty="0">
              <a:solidFill>
                <a:schemeClr val="tx2"/>
              </a:solidFill>
              <a:ea typeface="Times New Roman" pitchFamily="18" charset="0"/>
              <a:cs typeface="Courier New" pitchFamily="49" charset="0"/>
            </a:endParaRPr>
          </a:p>
        </p:txBody>
      </p:sp>
      <p:sp>
        <p:nvSpPr>
          <p:cNvPr id="8198" name="Rectangle 65"/>
          <p:cNvSpPr>
            <a:spLocks noChangeArrowheads="1"/>
          </p:cNvSpPr>
          <p:nvPr/>
        </p:nvSpPr>
        <p:spPr bwMode="auto">
          <a:xfrm>
            <a:off x="3881904" y="1189487"/>
            <a:ext cx="3935532" cy="4203313"/>
          </a:xfrm>
          <a:prstGeom prst="rect">
            <a:avLst/>
          </a:prstGeom>
          <a:noFill/>
          <a:ln w="9525">
            <a:noFill/>
            <a:miter lim="800000"/>
            <a:headEnd/>
            <a:tailEnd/>
          </a:ln>
        </p:spPr>
        <p:txBody>
          <a:bodyPr wrap="none" lIns="108823" tIns="54411" rIns="108823" bIns="54411" anchor="ctr">
            <a:spAutoFit/>
          </a:bodyPr>
          <a:lstStyle/>
          <a:p>
            <a:r>
              <a:rPr lang="ru-RU" sz="1000" dirty="0">
                <a:solidFill>
                  <a:schemeClr val="tx2"/>
                </a:solidFill>
                <a:latin typeface="Courier New" pitchFamily="49" charset="0"/>
                <a:ea typeface="Times New Roman" pitchFamily="18" charset="0"/>
                <a:cs typeface="Courier New" pitchFamily="49" charset="0"/>
              </a:rPr>
              <a:t>                     </a:t>
            </a:r>
            <a:r>
              <a:rPr lang="ru-RU" sz="800" dirty="0">
                <a:solidFill>
                  <a:schemeClr val="tx2"/>
                </a:solidFill>
                <a:latin typeface="Courier New" pitchFamily="49" charset="0"/>
                <a:ea typeface="Times New Roman" pitchFamily="18" charset="0"/>
                <a:cs typeface="Courier New" pitchFamily="49" charset="0"/>
              </a:rPr>
              <a:t>|</a:t>
            </a:r>
            <a:endParaRPr lang="ru-RU" sz="800" dirty="0">
              <a:solidFill>
                <a:schemeClr val="tx2"/>
              </a:solidFill>
              <a:ea typeface="Times New Roman" pitchFamily="18" charset="0"/>
              <a:cs typeface="Courier New" pitchFamily="49" charset="0"/>
            </a:endParaRPr>
          </a:p>
          <a:p>
            <a:pPr eaLnBrk="0" hangingPunct="0"/>
            <a:r>
              <a:rPr lang="ru-RU" sz="800" dirty="0">
                <a:solidFill>
                  <a:schemeClr val="tx2"/>
                </a:solidFill>
                <a:latin typeface="Courier New" pitchFamily="49" charset="0"/>
                <a:ea typeface="Times New Roman" pitchFamily="18" charset="0"/>
                <a:cs typeface="Courier New" pitchFamily="49" charset="0"/>
              </a:rPr>
              <a:t>    3             .  +</a:t>
            </a:r>
            <a:endParaRPr lang="ru-RU" sz="800" dirty="0">
              <a:solidFill>
                <a:schemeClr val="tx2"/>
              </a:solidFill>
              <a:ea typeface="Times New Roman" pitchFamily="18" charset="0"/>
              <a:cs typeface="Courier New" pitchFamily="49" charset="0"/>
            </a:endParaRPr>
          </a:p>
          <a:p>
            <a:pPr eaLnBrk="0" hangingPunct="0"/>
            <a:r>
              <a:rPr lang="ru-RU" sz="800" dirty="0">
                <a:solidFill>
                  <a:schemeClr val="tx2"/>
                </a:solidFill>
                <a:latin typeface="Courier New" pitchFamily="49" charset="0"/>
                <a:ea typeface="Times New Roman" pitchFamily="18" charset="0"/>
                <a:cs typeface="Courier New" pitchFamily="49" charset="0"/>
              </a:rPr>
              <a:t>                     |</a:t>
            </a:r>
            <a:endParaRPr lang="ru-RU" sz="800" dirty="0">
              <a:solidFill>
                <a:schemeClr val="tx2"/>
              </a:solidFill>
              <a:ea typeface="Times New Roman" pitchFamily="18" charset="0"/>
              <a:cs typeface="Courier New" pitchFamily="49" charset="0"/>
            </a:endParaRPr>
          </a:p>
          <a:p>
            <a:pPr eaLnBrk="0" hangingPunct="0"/>
            <a:r>
              <a:rPr lang="ru-RU" sz="800" dirty="0">
                <a:solidFill>
                  <a:schemeClr val="tx2"/>
                </a:solidFill>
                <a:latin typeface="Courier New" pitchFamily="49" charset="0"/>
                <a:ea typeface="Times New Roman" pitchFamily="18" charset="0"/>
                <a:cs typeface="Courier New" pitchFamily="49" charset="0"/>
              </a:rPr>
              <a:t>                  .  |</a:t>
            </a:r>
            <a:endParaRPr lang="ru-RU" sz="800" dirty="0">
              <a:solidFill>
                <a:schemeClr val="tx2"/>
              </a:solidFill>
              <a:ea typeface="Times New Roman" pitchFamily="18" charset="0"/>
              <a:cs typeface="Courier New" pitchFamily="49" charset="0"/>
            </a:endParaRPr>
          </a:p>
          <a:p>
            <a:pPr eaLnBrk="0" hangingPunct="0"/>
            <a:r>
              <a:rPr lang="ru-RU" sz="800" dirty="0">
                <a:solidFill>
                  <a:schemeClr val="tx2"/>
                </a:solidFill>
                <a:latin typeface="Courier New" pitchFamily="49" charset="0"/>
                <a:ea typeface="Times New Roman" pitchFamily="18" charset="0"/>
                <a:cs typeface="Courier New" pitchFamily="49" charset="0"/>
              </a:rPr>
              <a:t>                  .  |</a:t>
            </a:r>
            <a:endParaRPr lang="ru-RU" sz="800" dirty="0">
              <a:solidFill>
                <a:schemeClr val="tx2"/>
              </a:solidFill>
              <a:ea typeface="Times New Roman" pitchFamily="18" charset="0"/>
              <a:cs typeface="Courier New" pitchFamily="49" charset="0"/>
            </a:endParaRPr>
          </a:p>
          <a:p>
            <a:pPr eaLnBrk="0" hangingPunct="0"/>
            <a:r>
              <a:rPr lang="ru-RU" sz="800" dirty="0">
                <a:solidFill>
                  <a:schemeClr val="tx2"/>
                </a:solidFill>
                <a:latin typeface="Courier New" pitchFamily="49" charset="0"/>
                <a:ea typeface="Times New Roman" pitchFamily="18" charset="0"/>
                <a:cs typeface="Courier New" pitchFamily="49" charset="0"/>
              </a:rPr>
              <a:t>                  .  | </a:t>
            </a:r>
            <a:endParaRPr lang="ru-RU" sz="800" dirty="0">
              <a:solidFill>
                <a:schemeClr val="tx2"/>
              </a:solidFill>
              <a:ea typeface="Times New Roman" pitchFamily="18" charset="0"/>
              <a:cs typeface="Courier New" pitchFamily="49" charset="0"/>
            </a:endParaRPr>
          </a:p>
          <a:p>
            <a:pPr eaLnBrk="0" hangingPunct="0"/>
            <a:r>
              <a:rPr lang="ru-RU" sz="800" dirty="0">
                <a:solidFill>
                  <a:schemeClr val="tx2"/>
                </a:solidFill>
                <a:latin typeface="Courier New" pitchFamily="49" charset="0"/>
                <a:ea typeface="Times New Roman" pitchFamily="18" charset="0"/>
                <a:cs typeface="Courier New" pitchFamily="49" charset="0"/>
              </a:rPr>
              <a:t>                  .  | не хватает заданий</a:t>
            </a:r>
            <a:endParaRPr lang="ru-RU" sz="800" dirty="0">
              <a:solidFill>
                <a:schemeClr val="tx2"/>
              </a:solidFill>
              <a:ea typeface="Times New Roman" pitchFamily="18" charset="0"/>
              <a:cs typeface="Courier New" pitchFamily="49" charset="0"/>
            </a:endParaRPr>
          </a:p>
          <a:p>
            <a:pPr eaLnBrk="0" hangingPunct="0"/>
            <a:r>
              <a:rPr lang="ru-RU" sz="800" dirty="0">
                <a:solidFill>
                  <a:schemeClr val="tx2"/>
                </a:solidFill>
                <a:latin typeface="Courier New" pitchFamily="49" charset="0"/>
                <a:ea typeface="Times New Roman" pitchFamily="18" charset="0"/>
                <a:cs typeface="Courier New" pitchFamily="49" charset="0"/>
              </a:rPr>
              <a:t>                  #  | для сильных </a:t>
            </a:r>
            <a:endParaRPr lang="ru-RU" sz="800" dirty="0">
              <a:solidFill>
                <a:schemeClr val="tx2"/>
              </a:solidFill>
              <a:ea typeface="Times New Roman" pitchFamily="18" charset="0"/>
              <a:cs typeface="Courier New" pitchFamily="49" charset="0"/>
            </a:endParaRPr>
          </a:p>
          <a:p>
            <a:pPr eaLnBrk="0" hangingPunct="0"/>
            <a:r>
              <a:rPr lang="ru-RU" sz="800" dirty="0">
                <a:solidFill>
                  <a:schemeClr val="tx2"/>
                </a:solidFill>
                <a:latin typeface="Courier New" pitchFamily="49" charset="0"/>
                <a:ea typeface="Times New Roman" pitchFamily="18" charset="0"/>
                <a:cs typeface="Courier New" pitchFamily="49" charset="0"/>
              </a:rPr>
              <a:t>    2            .#  + испытуемых</a:t>
            </a:r>
            <a:endParaRPr lang="ru-RU" sz="800" dirty="0">
              <a:solidFill>
                <a:schemeClr val="tx2"/>
              </a:solidFill>
              <a:ea typeface="Times New Roman" pitchFamily="18" charset="0"/>
              <a:cs typeface="Courier New" pitchFamily="49" charset="0"/>
            </a:endParaRPr>
          </a:p>
          <a:p>
            <a:pPr eaLnBrk="0" hangingPunct="0"/>
            <a:r>
              <a:rPr lang="ru-RU" sz="800" dirty="0">
                <a:solidFill>
                  <a:schemeClr val="tx2"/>
                </a:solidFill>
                <a:latin typeface="Courier New" pitchFamily="49" charset="0"/>
                <a:ea typeface="Times New Roman" pitchFamily="18" charset="0"/>
                <a:cs typeface="Courier New" pitchFamily="49" charset="0"/>
              </a:rPr>
              <a:t>                 .# </a:t>
            </a:r>
            <a:r>
              <a:rPr lang="en-US" sz="800" dirty="0">
                <a:solidFill>
                  <a:schemeClr val="tx2"/>
                </a:solidFill>
                <a:latin typeface="Courier New" pitchFamily="49" charset="0"/>
                <a:ea typeface="Times New Roman" pitchFamily="18" charset="0"/>
                <a:cs typeface="Courier New" pitchFamily="49" charset="0"/>
              </a:rPr>
              <a:t>T</a:t>
            </a:r>
            <a:r>
              <a:rPr lang="ru-RU" sz="800" dirty="0">
                <a:solidFill>
                  <a:schemeClr val="tx2"/>
                </a:solidFill>
                <a:latin typeface="Courier New" pitchFamily="49" charset="0"/>
                <a:ea typeface="Times New Roman" pitchFamily="18" charset="0"/>
                <a:cs typeface="Courier New" pitchFamily="49" charset="0"/>
              </a:rPr>
              <a:t>|</a:t>
            </a:r>
            <a:endParaRPr lang="ru-RU" sz="800" dirty="0">
              <a:solidFill>
                <a:schemeClr val="tx2"/>
              </a:solidFill>
              <a:ea typeface="Times New Roman" pitchFamily="18" charset="0"/>
              <a:cs typeface="Courier New" pitchFamily="49" charset="0"/>
            </a:endParaRPr>
          </a:p>
          <a:p>
            <a:pPr eaLnBrk="0" hangingPunct="0"/>
            <a:r>
              <a:rPr lang="ru-RU" sz="800" dirty="0">
                <a:solidFill>
                  <a:schemeClr val="tx2"/>
                </a:solidFill>
                <a:latin typeface="Courier New" pitchFamily="49" charset="0"/>
                <a:ea typeface="Times New Roman" pitchFamily="18" charset="0"/>
                <a:cs typeface="Courier New" pitchFamily="49" charset="0"/>
              </a:rPr>
              <a:t>                 .#  |</a:t>
            </a:r>
            <a:endParaRPr lang="ru-RU" sz="800" dirty="0">
              <a:solidFill>
                <a:schemeClr val="tx2"/>
              </a:solidFill>
              <a:ea typeface="Times New Roman" pitchFamily="18" charset="0"/>
              <a:cs typeface="Courier New" pitchFamily="49" charset="0"/>
            </a:endParaRPr>
          </a:p>
          <a:p>
            <a:pPr eaLnBrk="0" hangingPunct="0"/>
            <a:r>
              <a:rPr lang="ru-RU" sz="800" dirty="0">
                <a:solidFill>
                  <a:schemeClr val="tx2"/>
                </a:solidFill>
                <a:latin typeface="Courier New" pitchFamily="49" charset="0"/>
                <a:ea typeface="Times New Roman" pitchFamily="18" charset="0"/>
                <a:cs typeface="Courier New" pitchFamily="49" charset="0"/>
              </a:rPr>
              <a:t>                .##  |</a:t>
            </a:r>
            <a:r>
              <a:rPr lang="en-US" sz="800" dirty="0">
                <a:solidFill>
                  <a:schemeClr val="tx2"/>
                </a:solidFill>
                <a:latin typeface="Courier New" pitchFamily="49" charset="0"/>
                <a:ea typeface="Times New Roman" pitchFamily="18" charset="0"/>
                <a:cs typeface="Courier New" pitchFamily="49" charset="0"/>
              </a:rPr>
              <a:t>T</a:t>
            </a:r>
            <a:endParaRPr lang="ru-RU" sz="800" dirty="0">
              <a:solidFill>
                <a:schemeClr val="tx2"/>
              </a:solidFill>
              <a:ea typeface="Times New Roman" pitchFamily="18" charset="0"/>
              <a:cs typeface="Courier New" pitchFamily="49" charset="0"/>
            </a:endParaRPr>
          </a:p>
          <a:p>
            <a:pPr eaLnBrk="0" hangingPunct="0"/>
            <a:r>
              <a:rPr lang="ru-RU" sz="800" dirty="0">
                <a:solidFill>
                  <a:schemeClr val="tx2"/>
                </a:solidFill>
                <a:latin typeface="Courier New" pitchFamily="49" charset="0"/>
                <a:ea typeface="Times New Roman" pitchFamily="18" charset="0"/>
                <a:cs typeface="Courier New" pitchFamily="49" charset="0"/>
              </a:rPr>
              <a:t>               .###  |  </a:t>
            </a:r>
            <a:r>
              <a:rPr lang="en-US" sz="800" dirty="0">
                <a:solidFill>
                  <a:schemeClr val="tx2"/>
                </a:solidFill>
                <a:latin typeface="Courier New" pitchFamily="49" charset="0"/>
                <a:ea typeface="Times New Roman" pitchFamily="18" charset="0"/>
                <a:cs typeface="Courier New" pitchFamily="49" charset="0"/>
              </a:rPr>
              <a:t>R</a:t>
            </a:r>
            <a:r>
              <a:rPr lang="ru-RU" sz="800" dirty="0">
                <a:solidFill>
                  <a:schemeClr val="tx2"/>
                </a:solidFill>
                <a:latin typeface="Courier New" pitchFamily="49" charset="0"/>
                <a:ea typeface="Times New Roman" pitchFamily="18" charset="0"/>
                <a:cs typeface="Courier New" pitchFamily="49" charset="0"/>
              </a:rPr>
              <a:t>01</a:t>
            </a:r>
            <a:r>
              <a:rPr lang="en-US" sz="800" dirty="0">
                <a:solidFill>
                  <a:schemeClr val="tx2"/>
                </a:solidFill>
                <a:latin typeface="Courier New" pitchFamily="49" charset="0"/>
                <a:ea typeface="Times New Roman" pitchFamily="18" charset="0"/>
                <a:cs typeface="Courier New" pitchFamily="49" charset="0"/>
              </a:rPr>
              <a:t>Q</a:t>
            </a:r>
            <a:r>
              <a:rPr lang="ru-RU" sz="800" dirty="0">
                <a:solidFill>
                  <a:schemeClr val="tx2"/>
                </a:solidFill>
                <a:latin typeface="Courier New" pitchFamily="49" charset="0"/>
                <a:ea typeface="Times New Roman" pitchFamily="18" charset="0"/>
                <a:cs typeface="Courier New" pitchFamily="49" charset="0"/>
              </a:rPr>
              <a:t>1_9</a:t>
            </a:r>
            <a:endParaRPr lang="ru-RU" sz="800" dirty="0">
              <a:solidFill>
                <a:schemeClr val="tx2"/>
              </a:solidFill>
              <a:ea typeface="Times New Roman" pitchFamily="18" charset="0"/>
              <a:cs typeface="Courier New" pitchFamily="49" charset="0"/>
            </a:endParaRPr>
          </a:p>
          <a:p>
            <a:pPr eaLnBrk="0" hangingPunct="0"/>
            <a:r>
              <a:rPr lang="ru-RU" sz="800" dirty="0">
                <a:solidFill>
                  <a:schemeClr val="tx2"/>
                </a:solidFill>
                <a:latin typeface="Courier New" pitchFamily="49" charset="0"/>
                <a:ea typeface="Times New Roman" pitchFamily="18" charset="0"/>
                <a:cs typeface="Courier New" pitchFamily="49" charset="0"/>
              </a:rPr>
              <a:t>             .#####  |  </a:t>
            </a:r>
            <a:r>
              <a:rPr lang="en-US" sz="800" dirty="0">
                <a:solidFill>
                  <a:schemeClr val="tx2"/>
                </a:solidFill>
                <a:latin typeface="Courier New" pitchFamily="49" charset="0"/>
                <a:ea typeface="Times New Roman" pitchFamily="18" charset="0"/>
                <a:cs typeface="Courier New" pitchFamily="49" charset="0"/>
              </a:rPr>
              <a:t>R</a:t>
            </a:r>
            <a:r>
              <a:rPr lang="ru-RU" sz="800" dirty="0">
                <a:solidFill>
                  <a:schemeClr val="tx2"/>
                </a:solidFill>
                <a:latin typeface="Courier New" pitchFamily="49" charset="0"/>
                <a:ea typeface="Times New Roman" pitchFamily="18" charset="0"/>
                <a:cs typeface="Courier New" pitchFamily="49" charset="0"/>
              </a:rPr>
              <a:t>01</a:t>
            </a:r>
            <a:r>
              <a:rPr lang="en-US" sz="800" dirty="0">
                <a:solidFill>
                  <a:schemeClr val="tx2"/>
                </a:solidFill>
                <a:latin typeface="Courier New" pitchFamily="49" charset="0"/>
                <a:ea typeface="Times New Roman" pitchFamily="18" charset="0"/>
                <a:cs typeface="Courier New" pitchFamily="49" charset="0"/>
              </a:rPr>
              <a:t>Q</a:t>
            </a:r>
            <a:r>
              <a:rPr lang="ru-RU" sz="800" dirty="0">
                <a:solidFill>
                  <a:schemeClr val="tx2"/>
                </a:solidFill>
                <a:latin typeface="Courier New" pitchFamily="49" charset="0"/>
                <a:ea typeface="Times New Roman" pitchFamily="18" charset="0"/>
                <a:cs typeface="Courier New" pitchFamily="49" charset="0"/>
              </a:rPr>
              <a:t>1_8</a:t>
            </a:r>
            <a:endParaRPr lang="ru-RU" sz="800" dirty="0">
              <a:solidFill>
                <a:schemeClr val="tx2"/>
              </a:solidFill>
              <a:ea typeface="Times New Roman" pitchFamily="18" charset="0"/>
              <a:cs typeface="Courier New" pitchFamily="49" charset="0"/>
            </a:endParaRPr>
          </a:p>
          <a:p>
            <a:pPr eaLnBrk="0" hangingPunct="0"/>
            <a:r>
              <a:rPr lang="ru-RU" sz="800" dirty="0">
                <a:solidFill>
                  <a:schemeClr val="tx2"/>
                </a:solidFill>
                <a:latin typeface="Courier New" pitchFamily="49" charset="0"/>
                <a:ea typeface="Times New Roman" pitchFamily="18" charset="0"/>
                <a:cs typeface="Courier New" pitchFamily="49" charset="0"/>
              </a:rPr>
              <a:t>           .#######  |</a:t>
            </a:r>
            <a:endParaRPr lang="ru-RU" sz="800" dirty="0">
              <a:solidFill>
                <a:schemeClr val="tx2"/>
              </a:solidFill>
              <a:ea typeface="Times New Roman" pitchFamily="18" charset="0"/>
              <a:cs typeface="Courier New" pitchFamily="49" charset="0"/>
            </a:endParaRPr>
          </a:p>
          <a:p>
            <a:pPr eaLnBrk="0" hangingPunct="0"/>
            <a:r>
              <a:rPr lang="ru-RU" sz="800" dirty="0">
                <a:solidFill>
                  <a:schemeClr val="tx2"/>
                </a:solidFill>
                <a:latin typeface="Courier New" pitchFamily="49" charset="0"/>
                <a:ea typeface="Times New Roman" pitchFamily="18" charset="0"/>
                <a:cs typeface="Courier New" pitchFamily="49" charset="0"/>
              </a:rPr>
              <a:t>    1         .#### </a:t>
            </a:r>
            <a:r>
              <a:rPr lang="en-US" sz="800" dirty="0">
                <a:solidFill>
                  <a:schemeClr val="tx2"/>
                </a:solidFill>
                <a:latin typeface="Courier New" pitchFamily="49" charset="0"/>
                <a:ea typeface="Times New Roman" pitchFamily="18" charset="0"/>
                <a:cs typeface="Courier New" pitchFamily="49" charset="0"/>
              </a:rPr>
              <a:t>S</a:t>
            </a:r>
            <a:r>
              <a:rPr lang="ru-RU" sz="800" dirty="0">
                <a:solidFill>
                  <a:schemeClr val="tx2"/>
                </a:solidFill>
                <a:latin typeface="Courier New" pitchFamily="49" charset="0"/>
                <a:ea typeface="Times New Roman" pitchFamily="18" charset="0"/>
                <a:cs typeface="Courier New" pitchFamily="49" charset="0"/>
              </a:rPr>
              <a:t>+  </a:t>
            </a:r>
            <a:r>
              <a:rPr lang="en-US" sz="800" dirty="0">
                <a:solidFill>
                  <a:schemeClr val="tx2"/>
                </a:solidFill>
                <a:latin typeface="Courier New" pitchFamily="49" charset="0"/>
                <a:ea typeface="Times New Roman" pitchFamily="18" charset="0"/>
                <a:cs typeface="Courier New" pitchFamily="49" charset="0"/>
              </a:rPr>
              <a:t>R</a:t>
            </a:r>
            <a:r>
              <a:rPr lang="ru-RU" sz="800" dirty="0">
                <a:solidFill>
                  <a:schemeClr val="tx2"/>
                </a:solidFill>
                <a:latin typeface="Courier New" pitchFamily="49" charset="0"/>
                <a:ea typeface="Times New Roman" pitchFamily="18" charset="0"/>
                <a:cs typeface="Courier New" pitchFamily="49" charset="0"/>
              </a:rPr>
              <a:t>01</a:t>
            </a:r>
            <a:r>
              <a:rPr lang="en-US" sz="800" dirty="0">
                <a:solidFill>
                  <a:schemeClr val="tx2"/>
                </a:solidFill>
                <a:latin typeface="Courier New" pitchFamily="49" charset="0"/>
                <a:ea typeface="Times New Roman" pitchFamily="18" charset="0"/>
                <a:cs typeface="Courier New" pitchFamily="49" charset="0"/>
              </a:rPr>
              <a:t>Q</a:t>
            </a:r>
            <a:r>
              <a:rPr lang="ru-RU" sz="800" dirty="0">
                <a:solidFill>
                  <a:schemeClr val="tx2"/>
                </a:solidFill>
                <a:latin typeface="Courier New" pitchFamily="49" charset="0"/>
                <a:ea typeface="Times New Roman" pitchFamily="18" charset="0"/>
                <a:cs typeface="Courier New" pitchFamily="49" charset="0"/>
              </a:rPr>
              <a:t>4_5</a:t>
            </a:r>
            <a:endParaRPr lang="ru-RU" sz="800" dirty="0">
              <a:solidFill>
                <a:schemeClr val="tx2"/>
              </a:solidFill>
              <a:ea typeface="Times New Roman" pitchFamily="18" charset="0"/>
              <a:cs typeface="Courier New" pitchFamily="49" charset="0"/>
            </a:endParaRPr>
          </a:p>
          <a:p>
            <a:pPr eaLnBrk="0" hangingPunct="0"/>
            <a:r>
              <a:rPr lang="ru-RU" sz="800" dirty="0">
                <a:solidFill>
                  <a:schemeClr val="tx2"/>
                </a:solidFill>
                <a:latin typeface="Courier New" pitchFamily="49" charset="0"/>
                <a:ea typeface="Times New Roman" pitchFamily="18" charset="0"/>
                <a:cs typeface="Courier New" pitchFamily="49" charset="0"/>
              </a:rPr>
              <a:t>          .########  |  </a:t>
            </a:r>
            <a:r>
              <a:rPr lang="en-US" sz="800" dirty="0">
                <a:solidFill>
                  <a:schemeClr val="tx2"/>
                </a:solidFill>
                <a:latin typeface="Courier New" pitchFamily="49" charset="0"/>
                <a:ea typeface="Times New Roman" pitchFamily="18" charset="0"/>
                <a:cs typeface="Courier New" pitchFamily="49" charset="0"/>
              </a:rPr>
              <a:t>R</a:t>
            </a:r>
            <a:r>
              <a:rPr lang="ru-RU" sz="800" dirty="0">
                <a:solidFill>
                  <a:schemeClr val="tx2"/>
                </a:solidFill>
                <a:latin typeface="Courier New" pitchFamily="49" charset="0"/>
                <a:ea typeface="Times New Roman" pitchFamily="18" charset="0"/>
                <a:cs typeface="Courier New" pitchFamily="49" charset="0"/>
              </a:rPr>
              <a:t>01</a:t>
            </a:r>
            <a:r>
              <a:rPr lang="en-US" sz="800" dirty="0">
                <a:solidFill>
                  <a:schemeClr val="tx2"/>
                </a:solidFill>
                <a:latin typeface="Courier New" pitchFamily="49" charset="0"/>
                <a:ea typeface="Times New Roman" pitchFamily="18" charset="0"/>
                <a:cs typeface="Courier New" pitchFamily="49" charset="0"/>
              </a:rPr>
              <a:t>Q</a:t>
            </a:r>
            <a:r>
              <a:rPr lang="ru-RU" sz="800" dirty="0">
                <a:solidFill>
                  <a:schemeClr val="tx2"/>
                </a:solidFill>
                <a:latin typeface="Courier New" pitchFamily="49" charset="0"/>
                <a:ea typeface="Times New Roman" pitchFamily="18" charset="0"/>
                <a:cs typeface="Courier New" pitchFamily="49" charset="0"/>
              </a:rPr>
              <a:t>1_3</a:t>
            </a:r>
            <a:endParaRPr lang="ru-RU" sz="800" dirty="0">
              <a:solidFill>
                <a:schemeClr val="tx2"/>
              </a:solidFill>
              <a:ea typeface="Times New Roman" pitchFamily="18" charset="0"/>
              <a:cs typeface="Courier New" pitchFamily="49" charset="0"/>
            </a:endParaRPr>
          </a:p>
          <a:p>
            <a:pPr eaLnBrk="0" hangingPunct="0"/>
            <a:r>
              <a:rPr lang="ru-RU" sz="800" dirty="0">
                <a:solidFill>
                  <a:schemeClr val="tx2"/>
                </a:solidFill>
                <a:latin typeface="Courier New" pitchFamily="49" charset="0"/>
                <a:ea typeface="Times New Roman" pitchFamily="18" charset="0"/>
                <a:cs typeface="Courier New" pitchFamily="49" charset="0"/>
              </a:rPr>
              <a:t>         .#########  |</a:t>
            </a:r>
            <a:r>
              <a:rPr lang="en-US" sz="800" dirty="0">
                <a:solidFill>
                  <a:schemeClr val="tx2"/>
                </a:solidFill>
                <a:latin typeface="Courier New" pitchFamily="49" charset="0"/>
                <a:ea typeface="Times New Roman" pitchFamily="18" charset="0"/>
                <a:cs typeface="Courier New" pitchFamily="49" charset="0"/>
              </a:rPr>
              <a:t>S R</a:t>
            </a:r>
            <a:r>
              <a:rPr lang="ru-RU" sz="800" dirty="0">
                <a:solidFill>
                  <a:schemeClr val="tx2"/>
                </a:solidFill>
                <a:latin typeface="Courier New" pitchFamily="49" charset="0"/>
                <a:ea typeface="Times New Roman" pitchFamily="18" charset="0"/>
                <a:cs typeface="Courier New" pitchFamily="49" charset="0"/>
              </a:rPr>
              <a:t>01</a:t>
            </a:r>
            <a:r>
              <a:rPr lang="en-US" sz="800" dirty="0">
                <a:solidFill>
                  <a:schemeClr val="tx2"/>
                </a:solidFill>
                <a:latin typeface="Courier New" pitchFamily="49" charset="0"/>
                <a:ea typeface="Times New Roman" pitchFamily="18" charset="0"/>
                <a:cs typeface="Courier New" pitchFamily="49" charset="0"/>
              </a:rPr>
              <a:t>Q</a:t>
            </a:r>
            <a:r>
              <a:rPr lang="ru-RU" sz="800" dirty="0">
                <a:solidFill>
                  <a:schemeClr val="tx2"/>
                </a:solidFill>
                <a:latin typeface="Courier New" pitchFamily="49" charset="0"/>
                <a:ea typeface="Times New Roman" pitchFamily="18" charset="0"/>
                <a:cs typeface="Courier New" pitchFamily="49" charset="0"/>
              </a:rPr>
              <a:t>2_6   </a:t>
            </a:r>
            <a:r>
              <a:rPr lang="en-US" sz="800" dirty="0">
                <a:solidFill>
                  <a:schemeClr val="tx2"/>
                </a:solidFill>
                <a:latin typeface="Courier New" pitchFamily="49" charset="0"/>
                <a:ea typeface="Times New Roman" pitchFamily="18" charset="0"/>
                <a:cs typeface="Courier New" pitchFamily="49" charset="0"/>
              </a:rPr>
              <a:t>R</a:t>
            </a:r>
            <a:r>
              <a:rPr lang="ru-RU" sz="800" dirty="0">
                <a:solidFill>
                  <a:schemeClr val="tx2"/>
                </a:solidFill>
                <a:latin typeface="Courier New" pitchFamily="49" charset="0"/>
                <a:ea typeface="Times New Roman" pitchFamily="18" charset="0"/>
                <a:cs typeface="Courier New" pitchFamily="49" charset="0"/>
              </a:rPr>
              <a:t>01</a:t>
            </a:r>
            <a:r>
              <a:rPr lang="en-US" sz="800" dirty="0">
                <a:solidFill>
                  <a:schemeClr val="tx2"/>
                </a:solidFill>
                <a:latin typeface="Courier New" pitchFamily="49" charset="0"/>
                <a:ea typeface="Times New Roman" pitchFamily="18" charset="0"/>
                <a:cs typeface="Courier New" pitchFamily="49" charset="0"/>
              </a:rPr>
              <a:t>Q</a:t>
            </a:r>
            <a:r>
              <a:rPr lang="ru-RU" sz="800" dirty="0">
                <a:solidFill>
                  <a:schemeClr val="tx2"/>
                </a:solidFill>
                <a:latin typeface="Courier New" pitchFamily="49" charset="0"/>
                <a:ea typeface="Times New Roman" pitchFamily="18" charset="0"/>
                <a:cs typeface="Courier New" pitchFamily="49" charset="0"/>
              </a:rPr>
              <a:t>4_4   </a:t>
            </a:r>
            <a:r>
              <a:rPr lang="en-US" sz="800" dirty="0">
                <a:solidFill>
                  <a:schemeClr val="tx2"/>
                </a:solidFill>
                <a:latin typeface="Courier New" pitchFamily="49" charset="0"/>
                <a:ea typeface="Times New Roman" pitchFamily="18" charset="0"/>
                <a:cs typeface="Courier New" pitchFamily="49" charset="0"/>
              </a:rPr>
              <a:t>R</a:t>
            </a:r>
            <a:r>
              <a:rPr lang="ru-RU" sz="800" dirty="0">
                <a:solidFill>
                  <a:schemeClr val="tx2"/>
                </a:solidFill>
                <a:latin typeface="Courier New" pitchFamily="49" charset="0"/>
                <a:ea typeface="Times New Roman" pitchFamily="18" charset="0"/>
                <a:cs typeface="Courier New" pitchFamily="49" charset="0"/>
              </a:rPr>
              <a:t>01</a:t>
            </a:r>
            <a:r>
              <a:rPr lang="en-US" sz="800" dirty="0">
                <a:solidFill>
                  <a:schemeClr val="tx2"/>
                </a:solidFill>
                <a:latin typeface="Courier New" pitchFamily="49" charset="0"/>
                <a:ea typeface="Times New Roman" pitchFamily="18" charset="0"/>
                <a:cs typeface="Courier New" pitchFamily="49" charset="0"/>
              </a:rPr>
              <a:t>Q</a:t>
            </a:r>
            <a:r>
              <a:rPr lang="ru-RU" sz="800" dirty="0">
                <a:solidFill>
                  <a:schemeClr val="tx2"/>
                </a:solidFill>
                <a:latin typeface="Courier New" pitchFamily="49" charset="0"/>
                <a:ea typeface="Times New Roman" pitchFamily="18" charset="0"/>
                <a:cs typeface="Courier New" pitchFamily="49" charset="0"/>
              </a:rPr>
              <a:t>4_7   </a:t>
            </a:r>
            <a:r>
              <a:rPr lang="en-US" sz="800" dirty="0">
                <a:solidFill>
                  <a:schemeClr val="tx2"/>
                </a:solidFill>
                <a:latin typeface="Courier New" pitchFamily="49" charset="0"/>
                <a:ea typeface="Times New Roman" pitchFamily="18" charset="0"/>
                <a:cs typeface="Courier New" pitchFamily="49" charset="0"/>
              </a:rPr>
              <a:t>R</a:t>
            </a:r>
            <a:r>
              <a:rPr lang="ru-RU" sz="800" dirty="0">
                <a:solidFill>
                  <a:schemeClr val="tx2"/>
                </a:solidFill>
                <a:latin typeface="Courier New" pitchFamily="49" charset="0"/>
                <a:ea typeface="Times New Roman" pitchFamily="18" charset="0"/>
                <a:cs typeface="Courier New" pitchFamily="49" charset="0"/>
              </a:rPr>
              <a:t>01</a:t>
            </a:r>
            <a:r>
              <a:rPr lang="en-US" sz="800" dirty="0">
                <a:solidFill>
                  <a:schemeClr val="tx2"/>
                </a:solidFill>
                <a:latin typeface="Courier New" pitchFamily="49" charset="0"/>
                <a:ea typeface="Times New Roman" pitchFamily="18" charset="0"/>
                <a:cs typeface="Courier New" pitchFamily="49" charset="0"/>
              </a:rPr>
              <a:t>Q</a:t>
            </a:r>
            <a:r>
              <a:rPr lang="ru-RU" sz="800" dirty="0">
                <a:solidFill>
                  <a:schemeClr val="tx2"/>
                </a:solidFill>
                <a:latin typeface="Courier New" pitchFamily="49" charset="0"/>
                <a:ea typeface="Times New Roman" pitchFamily="18" charset="0"/>
                <a:cs typeface="Courier New" pitchFamily="49" charset="0"/>
              </a:rPr>
              <a:t>4_8</a:t>
            </a:r>
            <a:endParaRPr lang="ru-RU" sz="800" dirty="0">
              <a:solidFill>
                <a:schemeClr val="tx2"/>
              </a:solidFill>
              <a:ea typeface="Times New Roman" pitchFamily="18" charset="0"/>
              <a:cs typeface="Courier New" pitchFamily="49" charset="0"/>
            </a:endParaRPr>
          </a:p>
          <a:p>
            <a:pPr eaLnBrk="0" hangingPunct="0"/>
            <a:r>
              <a:rPr lang="ru-RU" sz="800" dirty="0">
                <a:solidFill>
                  <a:schemeClr val="tx2"/>
                </a:solidFill>
                <a:latin typeface="Courier New" pitchFamily="49" charset="0"/>
                <a:ea typeface="Times New Roman" pitchFamily="18" charset="0"/>
                <a:cs typeface="Courier New" pitchFamily="49" charset="0"/>
              </a:rPr>
              <a:t>         .#########  |  </a:t>
            </a:r>
            <a:r>
              <a:rPr lang="en-US" sz="800" dirty="0">
                <a:solidFill>
                  <a:schemeClr val="tx2"/>
                </a:solidFill>
                <a:latin typeface="Courier New" pitchFamily="49" charset="0"/>
                <a:ea typeface="Times New Roman" pitchFamily="18" charset="0"/>
                <a:cs typeface="Courier New" pitchFamily="49" charset="0"/>
              </a:rPr>
              <a:t>R</a:t>
            </a:r>
            <a:r>
              <a:rPr lang="ru-RU" sz="800" dirty="0">
                <a:solidFill>
                  <a:schemeClr val="tx2"/>
                </a:solidFill>
                <a:latin typeface="Courier New" pitchFamily="49" charset="0"/>
                <a:ea typeface="Times New Roman" pitchFamily="18" charset="0"/>
                <a:cs typeface="Courier New" pitchFamily="49" charset="0"/>
              </a:rPr>
              <a:t>01</a:t>
            </a:r>
            <a:r>
              <a:rPr lang="en-US" sz="800" dirty="0">
                <a:solidFill>
                  <a:schemeClr val="tx2"/>
                </a:solidFill>
                <a:latin typeface="Courier New" pitchFamily="49" charset="0"/>
                <a:ea typeface="Times New Roman" pitchFamily="18" charset="0"/>
                <a:cs typeface="Courier New" pitchFamily="49" charset="0"/>
              </a:rPr>
              <a:t>Q</a:t>
            </a:r>
            <a:r>
              <a:rPr lang="ru-RU" sz="800" dirty="0">
                <a:solidFill>
                  <a:schemeClr val="tx2"/>
                </a:solidFill>
                <a:latin typeface="Courier New" pitchFamily="49" charset="0"/>
                <a:ea typeface="Times New Roman" pitchFamily="18" charset="0"/>
                <a:cs typeface="Courier New" pitchFamily="49" charset="0"/>
              </a:rPr>
              <a:t>1_5   </a:t>
            </a:r>
            <a:r>
              <a:rPr lang="en-US" sz="800" dirty="0">
                <a:solidFill>
                  <a:schemeClr val="tx2"/>
                </a:solidFill>
                <a:latin typeface="Courier New" pitchFamily="49" charset="0"/>
                <a:ea typeface="Times New Roman" pitchFamily="18" charset="0"/>
                <a:cs typeface="Courier New" pitchFamily="49" charset="0"/>
              </a:rPr>
              <a:t>R</a:t>
            </a:r>
            <a:r>
              <a:rPr lang="ru-RU" sz="800" dirty="0">
                <a:solidFill>
                  <a:schemeClr val="tx2"/>
                </a:solidFill>
                <a:latin typeface="Courier New" pitchFamily="49" charset="0"/>
                <a:ea typeface="Times New Roman" pitchFamily="18" charset="0"/>
                <a:cs typeface="Courier New" pitchFamily="49" charset="0"/>
              </a:rPr>
              <a:t>01</a:t>
            </a:r>
            <a:r>
              <a:rPr lang="en-US" sz="800" dirty="0">
                <a:solidFill>
                  <a:schemeClr val="tx2"/>
                </a:solidFill>
                <a:latin typeface="Courier New" pitchFamily="49" charset="0"/>
                <a:ea typeface="Times New Roman" pitchFamily="18" charset="0"/>
                <a:cs typeface="Courier New" pitchFamily="49" charset="0"/>
              </a:rPr>
              <a:t>Q</a:t>
            </a:r>
            <a:r>
              <a:rPr lang="ru-RU" sz="800" dirty="0">
                <a:solidFill>
                  <a:schemeClr val="tx2"/>
                </a:solidFill>
                <a:latin typeface="Courier New" pitchFamily="49" charset="0"/>
                <a:ea typeface="Times New Roman" pitchFamily="18" charset="0"/>
                <a:cs typeface="Courier New" pitchFamily="49" charset="0"/>
              </a:rPr>
              <a:t>2_12  </a:t>
            </a:r>
            <a:r>
              <a:rPr lang="en-US" sz="800" dirty="0">
                <a:solidFill>
                  <a:schemeClr val="tx2"/>
                </a:solidFill>
                <a:latin typeface="Courier New" pitchFamily="49" charset="0"/>
                <a:ea typeface="Times New Roman" pitchFamily="18" charset="0"/>
                <a:cs typeface="Courier New" pitchFamily="49" charset="0"/>
              </a:rPr>
              <a:t>R</a:t>
            </a:r>
            <a:r>
              <a:rPr lang="ru-RU" sz="800" dirty="0">
                <a:solidFill>
                  <a:schemeClr val="tx2"/>
                </a:solidFill>
                <a:latin typeface="Courier New" pitchFamily="49" charset="0"/>
                <a:ea typeface="Times New Roman" pitchFamily="18" charset="0"/>
                <a:cs typeface="Courier New" pitchFamily="49" charset="0"/>
              </a:rPr>
              <a:t>01</a:t>
            </a:r>
            <a:r>
              <a:rPr lang="en-US" sz="800" dirty="0">
                <a:solidFill>
                  <a:schemeClr val="tx2"/>
                </a:solidFill>
                <a:latin typeface="Courier New" pitchFamily="49" charset="0"/>
                <a:ea typeface="Times New Roman" pitchFamily="18" charset="0"/>
                <a:cs typeface="Courier New" pitchFamily="49" charset="0"/>
              </a:rPr>
              <a:t>Q</a:t>
            </a:r>
            <a:r>
              <a:rPr lang="ru-RU" sz="800" dirty="0">
                <a:solidFill>
                  <a:schemeClr val="tx2"/>
                </a:solidFill>
                <a:latin typeface="Courier New" pitchFamily="49" charset="0"/>
                <a:ea typeface="Times New Roman" pitchFamily="18" charset="0"/>
                <a:cs typeface="Courier New" pitchFamily="49" charset="0"/>
              </a:rPr>
              <a:t>3_4</a:t>
            </a:r>
            <a:endParaRPr lang="ru-RU" sz="800" dirty="0">
              <a:solidFill>
                <a:schemeClr val="tx2"/>
              </a:solidFill>
              <a:ea typeface="Times New Roman" pitchFamily="18" charset="0"/>
              <a:cs typeface="Courier New" pitchFamily="49" charset="0"/>
            </a:endParaRPr>
          </a:p>
          <a:p>
            <a:pPr eaLnBrk="0" hangingPunct="0"/>
            <a:r>
              <a:rPr lang="ru-RU" sz="800" dirty="0">
                <a:solidFill>
                  <a:schemeClr val="tx2"/>
                </a:solidFill>
                <a:latin typeface="Courier New" pitchFamily="49" charset="0"/>
                <a:ea typeface="Times New Roman" pitchFamily="18" charset="0"/>
                <a:cs typeface="Courier New" pitchFamily="49" charset="0"/>
              </a:rPr>
              <a:t>          .########  |  </a:t>
            </a:r>
            <a:r>
              <a:rPr lang="en-US" sz="800" dirty="0">
                <a:solidFill>
                  <a:schemeClr val="tx2"/>
                </a:solidFill>
                <a:latin typeface="Courier New" pitchFamily="49" charset="0"/>
                <a:ea typeface="Times New Roman" pitchFamily="18" charset="0"/>
                <a:cs typeface="Courier New" pitchFamily="49" charset="0"/>
              </a:rPr>
              <a:t>R</a:t>
            </a:r>
            <a:r>
              <a:rPr lang="ru-RU" sz="800" dirty="0">
                <a:solidFill>
                  <a:schemeClr val="tx2"/>
                </a:solidFill>
                <a:latin typeface="Courier New" pitchFamily="49" charset="0"/>
                <a:ea typeface="Times New Roman" pitchFamily="18" charset="0"/>
                <a:cs typeface="Courier New" pitchFamily="49" charset="0"/>
              </a:rPr>
              <a:t>01</a:t>
            </a:r>
            <a:r>
              <a:rPr lang="en-US" sz="800" dirty="0">
                <a:solidFill>
                  <a:schemeClr val="tx2"/>
                </a:solidFill>
                <a:latin typeface="Courier New" pitchFamily="49" charset="0"/>
                <a:ea typeface="Times New Roman" pitchFamily="18" charset="0"/>
                <a:cs typeface="Courier New" pitchFamily="49" charset="0"/>
              </a:rPr>
              <a:t>Q</a:t>
            </a:r>
            <a:r>
              <a:rPr lang="ru-RU" sz="800" dirty="0">
                <a:solidFill>
                  <a:schemeClr val="tx2"/>
                </a:solidFill>
                <a:latin typeface="Courier New" pitchFamily="49" charset="0"/>
                <a:ea typeface="Times New Roman" pitchFamily="18" charset="0"/>
                <a:cs typeface="Courier New" pitchFamily="49" charset="0"/>
              </a:rPr>
              <a:t>3_5   </a:t>
            </a:r>
            <a:r>
              <a:rPr lang="en-US" sz="800" dirty="0">
                <a:solidFill>
                  <a:schemeClr val="tx2"/>
                </a:solidFill>
                <a:latin typeface="Courier New" pitchFamily="49" charset="0"/>
                <a:ea typeface="Times New Roman" pitchFamily="18" charset="0"/>
                <a:cs typeface="Courier New" pitchFamily="49" charset="0"/>
              </a:rPr>
              <a:t>R</a:t>
            </a:r>
            <a:r>
              <a:rPr lang="ru-RU" sz="800" dirty="0">
                <a:solidFill>
                  <a:schemeClr val="tx2"/>
                </a:solidFill>
                <a:latin typeface="Courier New" pitchFamily="49" charset="0"/>
                <a:ea typeface="Times New Roman" pitchFamily="18" charset="0"/>
                <a:cs typeface="Courier New" pitchFamily="49" charset="0"/>
              </a:rPr>
              <a:t>01</a:t>
            </a:r>
            <a:r>
              <a:rPr lang="en-US" sz="800" dirty="0">
                <a:solidFill>
                  <a:schemeClr val="tx2"/>
                </a:solidFill>
                <a:latin typeface="Courier New" pitchFamily="49" charset="0"/>
                <a:ea typeface="Times New Roman" pitchFamily="18" charset="0"/>
                <a:cs typeface="Courier New" pitchFamily="49" charset="0"/>
              </a:rPr>
              <a:t>Q</a:t>
            </a:r>
            <a:r>
              <a:rPr lang="ru-RU" sz="800" dirty="0">
                <a:solidFill>
                  <a:schemeClr val="tx2"/>
                </a:solidFill>
                <a:latin typeface="Courier New" pitchFamily="49" charset="0"/>
                <a:ea typeface="Times New Roman" pitchFamily="18" charset="0"/>
                <a:cs typeface="Courier New" pitchFamily="49" charset="0"/>
              </a:rPr>
              <a:t>4_1</a:t>
            </a:r>
            <a:endParaRPr lang="ru-RU" sz="800" dirty="0">
              <a:solidFill>
                <a:schemeClr val="tx2"/>
              </a:solidFill>
              <a:ea typeface="Times New Roman" pitchFamily="18" charset="0"/>
              <a:cs typeface="Courier New" pitchFamily="49" charset="0"/>
            </a:endParaRPr>
          </a:p>
          <a:p>
            <a:pPr eaLnBrk="0" hangingPunct="0"/>
            <a:r>
              <a:rPr lang="ru-RU" sz="800" dirty="0">
                <a:solidFill>
                  <a:schemeClr val="tx2"/>
                </a:solidFill>
                <a:latin typeface="Courier New" pitchFamily="49" charset="0"/>
                <a:ea typeface="Times New Roman" pitchFamily="18" charset="0"/>
                <a:cs typeface="Courier New" pitchFamily="49" charset="0"/>
              </a:rPr>
              <a:t>      .############  |  </a:t>
            </a:r>
            <a:r>
              <a:rPr lang="en-US" sz="800" dirty="0">
                <a:solidFill>
                  <a:schemeClr val="tx2"/>
                </a:solidFill>
                <a:latin typeface="Courier New" pitchFamily="49" charset="0"/>
                <a:ea typeface="Times New Roman" pitchFamily="18" charset="0"/>
                <a:cs typeface="Courier New" pitchFamily="49" charset="0"/>
              </a:rPr>
              <a:t>R</a:t>
            </a:r>
            <a:r>
              <a:rPr lang="ru-RU" sz="800" dirty="0">
                <a:solidFill>
                  <a:schemeClr val="tx2"/>
                </a:solidFill>
                <a:latin typeface="Courier New" pitchFamily="49" charset="0"/>
                <a:ea typeface="Times New Roman" pitchFamily="18" charset="0"/>
                <a:cs typeface="Courier New" pitchFamily="49" charset="0"/>
              </a:rPr>
              <a:t>01</a:t>
            </a:r>
            <a:r>
              <a:rPr lang="en-US" sz="800" dirty="0">
                <a:solidFill>
                  <a:schemeClr val="tx2"/>
                </a:solidFill>
                <a:latin typeface="Courier New" pitchFamily="49" charset="0"/>
                <a:ea typeface="Times New Roman" pitchFamily="18" charset="0"/>
                <a:cs typeface="Courier New" pitchFamily="49" charset="0"/>
              </a:rPr>
              <a:t>Q</a:t>
            </a:r>
            <a:r>
              <a:rPr lang="ru-RU" sz="800" dirty="0">
                <a:solidFill>
                  <a:schemeClr val="tx2"/>
                </a:solidFill>
                <a:latin typeface="Courier New" pitchFamily="49" charset="0"/>
                <a:ea typeface="Times New Roman" pitchFamily="18" charset="0"/>
                <a:cs typeface="Courier New" pitchFamily="49" charset="0"/>
              </a:rPr>
              <a:t>1_1   </a:t>
            </a:r>
            <a:r>
              <a:rPr lang="en-US" sz="800" dirty="0">
                <a:solidFill>
                  <a:schemeClr val="tx2"/>
                </a:solidFill>
                <a:latin typeface="Courier New" pitchFamily="49" charset="0"/>
                <a:ea typeface="Times New Roman" pitchFamily="18" charset="0"/>
                <a:cs typeface="Courier New" pitchFamily="49" charset="0"/>
              </a:rPr>
              <a:t>R</a:t>
            </a:r>
            <a:r>
              <a:rPr lang="ru-RU" sz="800" dirty="0">
                <a:solidFill>
                  <a:schemeClr val="tx2"/>
                </a:solidFill>
                <a:latin typeface="Courier New" pitchFamily="49" charset="0"/>
                <a:ea typeface="Times New Roman" pitchFamily="18" charset="0"/>
                <a:cs typeface="Courier New" pitchFamily="49" charset="0"/>
              </a:rPr>
              <a:t>01</a:t>
            </a:r>
            <a:r>
              <a:rPr lang="en-US" sz="800" dirty="0">
                <a:solidFill>
                  <a:schemeClr val="tx2"/>
                </a:solidFill>
                <a:latin typeface="Courier New" pitchFamily="49" charset="0"/>
                <a:ea typeface="Times New Roman" pitchFamily="18" charset="0"/>
                <a:cs typeface="Courier New" pitchFamily="49" charset="0"/>
              </a:rPr>
              <a:t>Q</a:t>
            </a:r>
            <a:r>
              <a:rPr lang="ru-RU" sz="800" dirty="0">
                <a:solidFill>
                  <a:schemeClr val="tx2"/>
                </a:solidFill>
                <a:latin typeface="Courier New" pitchFamily="49" charset="0"/>
                <a:ea typeface="Times New Roman" pitchFamily="18" charset="0"/>
                <a:cs typeface="Courier New" pitchFamily="49" charset="0"/>
              </a:rPr>
              <a:t>1_7</a:t>
            </a:r>
            <a:endParaRPr lang="ru-RU" sz="800" dirty="0">
              <a:solidFill>
                <a:schemeClr val="tx2"/>
              </a:solidFill>
              <a:ea typeface="Times New Roman" pitchFamily="18" charset="0"/>
              <a:cs typeface="Courier New" pitchFamily="49" charset="0"/>
            </a:endParaRPr>
          </a:p>
          <a:p>
            <a:pPr eaLnBrk="0" hangingPunct="0"/>
            <a:r>
              <a:rPr lang="ru-RU" sz="800" dirty="0">
                <a:solidFill>
                  <a:schemeClr val="tx2"/>
                </a:solidFill>
                <a:latin typeface="Courier New" pitchFamily="49" charset="0"/>
                <a:ea typeface="Times New Roman" pitchFamily="18" charset="0"/>
                <a:cs typeface="Courier New" pitchFamily="49" charset="0"/>
              </a:rPr>
              <a:t>      .############  |  </a:t>
            </a:r>
            <a:r>
              <a:rPr lang="en-US" sz="800" dirty="0">
                <a:solidFill>
                  <a:schemeClr val="tx2"/>
                </a:solidFill>
                <a:latin typeface="Courier New" pitchFamily="49" charset="0"/>
                <a:ea typeface="Times New Roman" pitchFamily="18" charset="0"/>
                <a:cs typeface="Courier New" pitchFamily="49" charset="0"/>
              </a:rPr>
              <a:t>R</a:t>
            </a:r>
            <a:r>
              <a:rPr lang="ru-RU" sz="800" dirty="0">
                <a:solidFill>
                  <a:schemeClr val="tx2"/>
                </a:solidFill>
                <a:latin typeface="Courier New" pitchFamily="49" charset="0"/>
                <a:ea typeface="Times New Roman" pitchFamily="18" charset="0"/>
                <a:cs typeface="Courier New" pitchFamily="49" charset="0"/>
              </a:rPr>
              <a:t>01</a:t>
            </a:r>
            <a:r>
              <a:rPr lang="en-US" sz="800" dirty="0">
                <a:solidFill>
                  <a:schemeClr val="tx2"/>
                </a:solidFill>
                <a:latin typeface="Courier New" pitchFamily="49" charset="0"/>
                <a:ea typeface="Times New Roman" pitchFamily="18" charset="0"/>
                <a:cs typeface="Courier New" pitchFamily="49" charset="0"/>
              </a:rPr>
              <a:t>Q</a:t>
            </a:r>
            <a:r>
              <a:rPr lang="ru-RU" sz="800" dirty="0">
                <a:solidFill>
                  <a:schemeClr val="tx2"/>
                </a:solidFill>
                <a:latin typeface="Courier New" pitchFamily="49" charset="0"/>
                <a:ea typeface="Times New Roman" pitchFamily="18" charset="0"/>
                <a:cs typeface="Courier New" pitchFamily="49" charset="0"/>
              </a:rPr>
              <a:t>2_7</a:t>
            </a:r>
            <a:endParaRPr lang="ru-RU" sz="800" dirty="0">
              <a:solidFill>
                <a:schemeClr val="tx2"/>
              </a:solidFill>
              <a:ea typeface="Times New Roman" pitchFamily="18" charset="0"/>
              <a:cs typeface="Courier New" pitchFamily="49" charset="0"/>
            </a:endParaRPr>
          </a:p>
          <a:p>
            <a:pPr eaLnBrk="0" hangingPunct="0"/>
            <a:r>
              <a:rPr lang="ru-RU" sz="800" dirty="0">
                <a:solidFill>
                  <a:schemeClr val="tx2"/>
                </a:solidFill>
                <a:latin typeface="Courier New" pitchFamily="49" charset="0"/>
                <a:ea typeface="Times New Roman" pitchFamily="18" charset="0"/>
                <a:cs typeface="Courier New" pitchFamily="49" charset="0"/>
              </a:rPr>
              <a:t>    0   .########## </a:t>
            </a:r>
            <a:r>
              <a:rPr lang="en-US" sz="800" dirty="0">
                <a:solidFill>
                  <a:schemeClr val="tx2"/>
                </a:solidFill>
                <a:latin typeface="Courier New" pitchFamily="49" charset="0"/>
                <a:ea typeface="Times New Roman" pitchFamily="18" charset="0"/>
                <a:cs typeface="Courier New" pitchFamily="49" charset="0"/>
              </a:rPr>
              <a:t>M</a:t>
            </a:r>
            <a:r>
              <a:rPr lang="ru-RU" sz="800" dirty="0">
                <a:solidFill>
                  <a:schemeClr val="tx2"/>
                </a:solidFill>
                <a:latin typeface="Courier New" pitchFamily="49" charset="0"/>
                <a:ea typeface="Times New Roman" pitchFamily="18" charset="0"/>
                <a:cs typeface="Courier New" pitchFamily="49" charset="0"/>
              </a:rPr>
              <a:t>+</a:t>
            </a:r>
            <a:r>
              <a:rPr lang="en-US" sz="800" dirty="0">
                <a:solidFill>
                  <a:schemeClr val="tx2"/>
                </a:solidFill>
                <a:latin typeface="Courier New" pitchFamily="49" charset="0"/>
                <a:ea typeface="Times New Roman" pitchFamily="18" charset="0"/>
                <a:cs typeface="Courier New" pitchFamily="49" charset="0"/>
              </a:rPr>
              <a:t>M R</a:t>
            </a:r>
            <a:r>
              <a:rPr lang="ru-RU" sz="800" dirty="0">
                <a:solidFill>
                  <a:schemeClr val="tx2"/>
                </a:solidFill>
                <a:latin typeface="Courier New" pitchFamily="49" charset="0"/>
                <a:ea typeface="Times New Roman" pitchFamily="18" charset="0"/>
                <a:cs typeface="Courier New" pitchFamily="49" charset="0"/>
              </a:rPr>
              <a:t>01</a:t>
            </a:r>
            <a:r>
              <a:rPr lang="en-US" sz="800" dirty="0">
                <a:solidFill>
                  <a:schemeClr val="tx2"/>
                </a:solidFill>
                <a:latin typeface="Courier New" pitchFamily="49" charset="0"/>
                <a:ea typeface="Times New Roman" pitchFamily="18" charset="0"/>
                <a:cs typeface="Courier New" pitchFamily="49" charset="0"/>
              </a:rPr>
              <a:t>Q</a:t>
            </a:r>
            <a:r>
              <a:rPr lang="ru-RU" sz="800" dirty="0">
                <a:solidFill>
                  <a:schemeClr val="tx2"/>
                </a:solidFill>
                <a:latin typeface="Courier New" pitchFamily="49" charset="0"/>
                <a:ea typeface="Times New Roman" pitchFamily="18" charset="0"/>
                <a:cs typeface="Courier New" pitchFamily="49" charset="0"/>
              </a:rPr>
              <a:t>1_2   </a:t>
            </a:r>
            <a:r>
              <a:rPr lang="en-US" sz="800" dirty="0">
                <a:solidFill>
                  <a:schemeClr val="tx2"/>
                </a:solidFill>
                <a:latin typeface="Courier New" pitchFamily="49" charset="0"/>
                <a:ea typeface="Times New Roman" pitchFamily="18" charset="0"/>
                <a:cs typeface="Courier New" pitchFamily="49" charset="0"/>
              </a:rPr>
              <a:t>R</a:t>
            </a:r>
            <a:r>
              <a:rPr lang="ru-RU" sz="800" dirty="0">
                <a:solidFill>
                  <a:schemeClr val="tx2"/>
                </a:solidFill>
                <a:latin typeface="Courier New" pitchFamily="49" charset="0"/>
                <a:ea typeface="Times New Roman" pitchFamily="18" charset="0"/>
                <a:cs typeface="Courier New" pitchFamily="49" charset="0"/>
              </a:rPr>
              <a:t>01</a:t>
            </a:r>
            <a:r>
              <a:rPr lang="en-US" sz="800" dirty="0">
                <a:solidFill>
                  <a:schemeClr val="tx2"/>
                </a:solidFill>
                <a:latin typeface="Courier New" pitchFamily="49" charset="0"/>
                <a:ea typeface="Times New Roman" pitchFamily="18" charset="0"/>
                <a:cs typeface="Courier New" pitchFamily="49" charset="0"/>
              </a:rPr>
              <a:t>Q</a:t>
            </a:r>
            <a:r>
              <a:rPr lang="ru-RU" sz="800" dirty="0">
                <a:solidFill>
                  <a:schemeClr val="tx2"/>
                </a:solidFill>
                <a:latin typeface="Courier New" pitchFamily="49" charset="0"/>
                <a:ea typeface="Times New Roman" pitchFamily="18" charset="0"/>
                <a:cs typeface="Courier New" pitchFamily="49" charset="0"/>
              </a:rPr>
              <a:t>1_4   </a:t>
            </a:r>
            <a:r>
              <a:rPr lang="en-US" sz="800" dirty="0">
                <a:solidFill>
                  <a:schemeClr val="tx2"/>
                </a:solidFill>
                <a:latin typeface="Courier New" pitchFamily="49" charset="0"/>
                <a:ea typeface="Times New Roman" pitchFamily="18" charset="0"/>
                <a:cs typeface="Courier New" pitchFamily="49" charset="0"/>
              </a:rPr>
              <a:t>R</a:t>
            </a:r>
            <a:r>
              <a:rPr lang="ru-RU" sz="800" dirty="0">
                <a:solidFill>
                  <a:schemeClr val="tx2"/>
                </a:solidFill>
                <a:latin typeface="Courier New" pitchFamily="49" charset="0"/>
                <a:ea typeface="Times New Roman" pitchFamily="18" charset="0"/>
                <a:cs typeface="Courier New" pitchFamily="49" charset="0"/>
              </a:rPr>
              <a:t>01</a:t>
            </a:r>
            <a:r>
              <a:rPr lang="en-US" sz="800" dirty="0">
                <a:solidFill>
                  <a:schemeClr val="tx2"/>
                </a:solidFill>
                <a:latin typeface="Courier New" pitchFamily="49" charset="0"/>
                <a:ea typeface="Times New Roman" pitchFamily="18" charset="0"/>
                <a:cs typeface="Courier New" pitchFamily="49" charset="0"/>
              </a:rPr>
              <a:t>Q</a:t>
            </a:r>
            <a:r>
              <a:rPr lang="ru-RU" sz="800" dirty="0">
                <a:solidFill>
                  <a:schemeClr val="tx2"/>
                </a:solidFill>
                <a:latin typeface="Courier New" pitchFamily="49" charset="0"/>
                <a:ea typeface="Times New Roman" pitchFamily="18" charset="0"/>
                <a:cs typeface="Courier New" pitchFamily="49" charset="0"/>
              </a:rPr>
              <a:t>4_6</a:t>
            </a:r>
            <a:endParaRPr lang="ru-RU" sz="800" dirty="0">
              <a:solidFill>
                <a:schemeClr val="tx2"/>
              </a:solidFill>
              <a:ea typeface="Times New Roman" pitchFamily="18" charset="0"/>
              <a:cs typeface="Courier New" pitchFamily="49" charset="0"/>
            </a:endParaRPr>
          </a:p>
          <a:p>
            <a:pPr eaLnBrk="0" hangingPunct="0"/>
            <a:r>
              <a:rPr lang="ru-RU" sz="800" dirty="0">
                <a:solidFill>
                  <a:schemeClr val="tx2"/>
                </a:solidFill>
                <a:latin typeface="Courier New" pitchFamily="49" charset="0"/>
                <a:ea typeface="Times New Roman" pitchFamily="18" charset="0"/>
                <a:cs typeface="Courier New" pitchFamily="49" charset="0"/>
              </a:rPr>
              <a:t>         .#########  |  </a:t>
            </a:r>
            <a:r>
              <a:rPr lang="en-US" sz="800" dirty="0">
                <a:solidFill>
                  <a:schemeClr val="tx2"/>
                </a:solidFill>
                <a:latin typeface="Courier New" pitchFamily="49" charset="0"/>
                <a:ea typeface="Times New Roman" pitchFamily="18" charset="0"/>
                <a:cs typeface="Courier New" pitchFamily="49" charset="0"/>
              </a:rPr>
              <a:t>R</a:t>
            </a:r>
            <a:r>
              <a:rPr lang="ru-RU" sz="800" dirty="0">
                <a:solidFill>
                  <a:schemeClr val="tx2"/>
                </a:solidFill>
                <a:latin typeface="Courier New" pitchFamily="49" charset="0"/>
                <a:ea typeface="Times New Roman" pitchFamily="18" charset="0"/>
                <a:cs typeface="Courier New" pitchFamily="49" charset="0"/>
              </a:rPr>
              <a:t>01</a:t>
            </a:r>
            <a:r>
              <a:rPr lang="en-US" sz="800" dirty="0">
                <a:solidFill>
                  <a:schemeClr val="tx2"/>
                </a:solidFill>
                <a:latin typeface="Courier New" pitchFamily="49" charset="0"/>
                <a:ea typeface="Times New Roman" pitchFamily="18" charset="0"/>
                <a:cs typeface="Courier New" pitchFamily="49" charset="0"/>
              </a:rPr>
              <a:t>Q</a:t>
            </a:r>
            <a:r>
              <a:rPr lang="ru-RU" sz="800" dirty="0">
                <a:solidFill>
                  <a:schemeClr val="tx2"/>
                </a:solidFill>
                <a:latin typeface="Courier New" pitchFamily="49" charset="0"/>
                <a:ea typeface="Times New Roman" pitchFamily="18" charset="0"/>
                <a:cs typeface="Courier New" pitchFamily="49" charset="0"/>
              </a:rPr>
              <a:t>2_1   </a:t>
            </a:r>
            <a:r>
              <a:rPr lang="en-US" sz="800" dirty="0">
                <a:solidFill>
                  <a:schemeClr val="tx2"/>
                </a:solidFill>
                <a:latin typeface="Courier New" pitchFamily="49" charset="0"/>
                <a:ea typeface="Times New Roman" pitchFamily="18" charset="0"/>
                <a:cs typeface="Courier New" pitchFamily="49" charset="0"/>
              </a:rPr>
              <a:t>R</a:t>
            </a:r>
            <a:r>
              <a:rPr lang="ru-RU" sz="800" dirty="0">
                <a:solidFill>
                  <a:schemeClr val="tx2"/>
                </a:solidFill>
                <a:latin typeface="Courier New" pitchFamily="49" charset="0"/>
                <a:ea typeface="Times New Roman" pitchFamily="18" charset="0"/>
                <a:cs typeface="Courier New" pitchFamily="49" charset="0"/>
              </a:rPr>
              <a:t>01</a:t>
            </a:r>
            <a:r>
              <a:rPr lang="en-US" sz="800" dirty="0">
                <a:solidFill>
                  <a:schemeClr val="tx2"/>
                </a:solidFill>
                <a:latin typeface="Courier New" pitchFamily="49" charset="0"/>
                <a:ea typeface="Times New Roman" pitchFamily="18" charset="0"/>
                <a:cs typeface="Courier New" pitchFamily="49" charset="0"/>
              </a:rPr>
              <a:t>Q</a:t>
            </a:r>
            <a:r>
              <a:rPr lang="ru-RU" sz="800" dirty="0">
                <a:solidFill>
                  <a:schemeClr val="tx2"/>
                </a:solidFill>
                <a:latin typeface="Courier New" pitchFamily="49" charset="0"/>
                <a:ea typeface="Times New Roman" pitchFamily="18" charset="0"/>
                <a:cs typeface="Courier New" pitchFamily="49" charset="0"/>
              </a:rPr>
              <a:t>4_3</a:t>
            </a:r>
            <a:endParaRPr lang="ru-RU" sz="800" dirty="0">
              <a:solidFill>
                <a:schemeClr val="tx2"/>
              </a:solidFill>
              <a:ea typeface="Times New Roman" pitchFamily="18" charset="0"/>
              <a:cs typeface="Courier New" pitchFamily="49" charset="0"/>
            </a:endParaRPr>
          </a:p>
          <a:p>
            <a:pPr eaLnBrk="0" hangingPunct="0"/>
            <a:r>
              <a:rPr lang="ru-RU" sz="800" dirty="0">
                <a:solidFill>
                  <a:schemeClr val="tx2"/>
                </a:solidFill>
                <a:latin typeface="Courier New" pitchFamily="49" charset="0"/>
                <a:ea typeface="Times New Roman" pitchFamily="18" charset="0"/>
                <a:cs typeface="Courier New" pitchFamily="49" charset="0"/>
              </a:rPr>
              <a:t>      #############  |  </a:t>
            </a:r>
            <a:r>
              <a:rPr lang="en-US" sz="800" dirty="0">
                <a:solidFill>
                  <a:schemeClr val="tx2"/>
                </a:solidFill>
                <a:latin typeface="Courier New" pitchFamily="49" charset="0"/>
                <a:ea typeface="Times New Roman" pitchFamily="18" charset="0"/>
                <a:cs typeface="Courier New" pitchFamily="49" charset="0"/>
              </a:rPr>
              <a:t>R</a:t>
            </a:r>
            <a:r>
              <a:rPr lang="ru-RU" sz="800" dirty="0">
                <a:solidFill>
                  <a:schemeClr val="tx2"/>
                </a:solidFill>
                <a:latin typeface="Courier New" pitchFamily="49" charset="0"/>
                <a:ea typeface="Times New Roman" pitchFamily="18" charset="0"/>
                <a:cs typeface="Courier New" pitchFamily="49" charset="0"/>
              </a:rPr>
              <a:t>01</a:t>
            </a:r>
            <a:r>
              <a:rPr lang="en-US" sz="800" dirty="0">
                <a:solidFill>
                  <a:schemeClr val="tx2"/>
                </a:solidFill>
                <a:latin typeface="Courier New" pitchFamily="49" charset="0"/>
                <a:ea typeface="Times New Roman" pitchFamily="18" charset="0"/>
                <a:cs typeface="Courier New" pitchFamily="49" charset="0"/>
              </a:rPr>
              <a:t>Q</a:t>
            </a:r>
            <a:r>
              <a:rPr lang="ru-RU" sz="800" dirty="0">
                <a:solidFill>
                  <a:schemeClr val="tx2"/>
                </a:solidFill>
                <a:latin typeface="Courier New" pitchFamily="49" charset="0"/>
                <a:ea typeface="Times New Roman" pitchFamily="18" charset="0"/>
                <a:cs typeface="Courier New" pitchFamily="49" charset="0"/>
              </a:rPr>
              <a:t>2_3   </a:t>
            </a:r>
            <a:r>
              <a:rPr lang="en-US" sz="800" dirty="0">
                <a:solidFill>
                  <a:schemeClr val="tx2"/>
                </a:solidFill>
                <a:latin typeface="Courier New" pitchFamily="49" charset="0"/>
                <a:ea typeface="Times New Roman" pitchFamily="18" charset="0"/>
                <a:cs typeface="Courier New" pitchFamily="49" charset="0"/>
              </a:rPr>
              <a:t>R</a:t>
            </a:r>
            <a:r>
              <a:rPr lang="ru-RU" sz="800" dirty="0">
                <a:solidFill>
                  <a:schemeClr val="tx2"/>
                </a:solidFill>
                <a:latin typeface="Courier New" pitchFamily="49" charset="0"/>
                <a:ea typeface="Times New Roman" pitchFamily="18" charset="0"/>
                <a:cs typeface="Courier New" pitchFamily="49" charset="0"/>
              </a:rPr>
              <a:t>01</a:t>
            </a:r>
            <a:r>
              <a:rPr lang="en-US" sz="800" dirty="0">
                <a:solidFill>
                  <a:schemeClr val="tx2"/>
                </a:solidFill>
                <a:latin typeface="Courier New" pitchFamily="49" charset="0"/>
                <a:ea typeface="Times New Roman" pitchFamily="18" charset="0"/>
                <a:cs typeface="Courier New" pitchFamily="49" charset="0"/>
              </a:rPr>
              <a:t>Q</a:t>
            </a:r>
            <a:r>
              <a:rPr lang="ru-RU" sz="800" dirty="0">
                <a:solidFill>
                  <a:schemeClr val="tx2"/>
                </a:solidFill>
                <a:latin typeface="Courier New" pitchFamily="49" charset="0"/>
                <a:ea typeface="Times New Roman" pitchFamily="18" charset="0"/>
                <a:cs typeface="Courier New" pitchFamily="49" charset="0"/>
              </a:rPr>
              <a:t>2_5</a:t>
            </a:r>
            <a:endParaRPr lang="ru-RU" sz="800" dirty="0">
              <a:solidFill>
                <a:schemeClr val="tx2"/>
              </a:solidFill>
              <a:ea typeface="Times New Roman" pitchFamily="18" charset="0"/>
              <a:cs typeface="Courier New" pitchFamily="49" charset="0"/>
            </a:endParaRPr>
          </a:p>
          <a:p>
            <a:pPr eaLnBrk="0" hangingPunct="0"/>
            <a:r>
              <a:rPr lang="ru-RU" sz="800" dirty="0">
                <a:solidFill>
                  <a:schemeClr val="tx2"/>
                </a:solidFill>
                <a:latin typeface="Courier New" pitchFamily="49" charset="0"/>
                <a:ea typeface="Times New Roman" pitchFamily="18" charset="0"/>
                <a:cs typeface="Courier New" pitchFamily="49" charset="0"/>
              </a:rPr>
              <a:t>       .###########  |  </a:t>
            </a:r>
            <a:r>
              <a:rPr lang="en-US" sz="800" dirty="0">
                <a:solidFill>
                  <a:schemeClr val="tx2"/>
                </a:solidFill>
                <a:latin typeface="Courier New" pitchFamily="49" charset="0"/>
                <a:ea typeface="Times New Roman" pitchFamily="18" charset="0"/>
                <a:cs typeface="Courier New" pitchFamily="49" charset="0"/>
              </a:rPr>
              <a:t>R</a:t>
            </a:r>
            <a:r>
              <a:rPr lang="ru-RU" sz="800" dirty="0">
                <a:solidFill>
                  <a:schemeClr val="tx2"/>
                </a:solidFill>
                <a:latin typeface="Courier New" pitchFamily="49" charset="0"/>
                <a:ea typeface="Times New Roman" pitchFamily="18" charset="0"/>
                <a:cs typeface="Courier New" pitchFamily="49" charset="0"/>
              </a:rPr>
              <a:t>01</a:t>
            </a:r>
            <a:r>
              <a:rPr lang="en-US" sz="800" dirty="0">
                <a:solidFill>
                  <a:schemeClr val="tx2"/>
                </a:solidFill>
                <a:latin typeface="Courier New" pitchFamily="49" charset="0"/>
                <a:ea typeface="Times New Roman" pitchFamily="18" charset="0"/>
                <a:cs typeface="Courier New" pitchFamily="49" charset="0"/>
              </a:rPr>
              <a:t>Q</a:t>
            </a:r>
            <a:r>
              <a:rPr lang="ru-RU" sz="800" dirty="0">
                <a:solidFill>
                  <a:schemeClr val="tx2"/>
                </a:solidFill>
                <a:latin typeface="Courier New" pitchFamily="49" charset="0"/>
                <a:ea typeface="Times New Roman" pitchFamily="18" charset="0"/>
                <a:cs typeface="Courier New" pitchFamily="49" charset="0"/>
              </a:rPr>
              <a:t>2_4   </a:t>
            </a:r>
            <a:r>
              <a:rPr lang="en-US" sz="800" dirty="0">
                <a:solidFill>
                  <a:schemeClr val="tx2"/>
                </a:solidFill>
                <a:latin typeface="Courier New" pitchFamily="49" charset="0"/>
                <a:ea typeface="Times New Roman" pitchFamily="18" charset="0"/>
                <a:cs typeface="Courier New" pitchFamily="49" charset="0"/>
              </a:rPr>
              <a:t>R</a:t>
            </a:r>
            <a:r>
              <a:rPr lang="ru-RU" sz="800" dirty="0">
                <a:solidFill>
                  <a:schemeClr val="tx2"/>
                </a:solidFill>
                <a:latin typeface="Courier New" pitchFamily="49" charset="0"/>
                <a:ea typeface="Times New Roman" pitchFamily="18" charset="0"/>
                <a:cs typeface="Courier New" pitchFamily="49" charset="0"/>
              </a:rPr>
              <a:t>01</a:t>
            </a:r>
            <a:r>
              <a:rPr lang="en-US" sz="800" dirty="0">
                <a:solidFill>
                  <a:schemeClr val="tx2"/>
                </a:solidFill>
                <a:latin typeface="Courier New" pitchFamily="49" charset="0"/>
                <a:ea typeface="Times New Roman" pitchFamily="18" charset="0"/>
                <a:cs typeface="Courier New" pitchFamily="49" charset="0"/>
              </a:rPr>
              <a:t>Q</a:t>
            </a:r>
            <a:r>
              <a:rPr lang="ru-RU" sz="800" dirty="0">
                <a:solidFill>
                  <a:schemeClr val="tx2"/>
                </a:solidFill>
                <a:latin typeface="Courier New" pitchFamily="49" charset="0"/>
                <a:ea typeface="Times New Roman" pitchFamily="18" charset="0"/>
                <a:cs typeface="Courier New" pitchFamily="49" charset="0"/>
              </a:rPr>
              <a:t>3_2   </a:t>
            </a:r>
            <a:r>
              <a:rPr lang="en-US" sz="800" dirty="0">
                <a:solidFill>
                  <a:schemeClr val="tx2"/>
                </a:solidFill>
                <a:latin typeface="Courier New" pitchFamily="49" charset="0"/>
                <a:ea typeface="Times New Roman" pitchFamily="18" charset="0"/>
                <a:cs typeface="Courier New" pitchFamily="49" charset="0"/>
              </a:rPr>
              <a:t>R</a:t>
            </a:r>
            <a:r>
              <a:rPr lang="ru-RU" sz="800" dirty="0">
                <a:solidFill>
                  <a:schemeClr val="tx2"/>
                </a:solidFill>
                <a:latin typeface="Courier New" pitchFamily="49" charset="0"/>
                <a:ea typeface="Times New Roman" pitchFamily="18" charset="0"/>
                <a:cs typeface="Courier New" pitchFamily="49" charset="0"/>
              </a:rPr>
              <a:t>01</a:t>
            </a:r>
            <a:r>
              <a:rPr lang="en-US" sz="800" dirty="0">
                <a:solidFill>
                  <a:schemeClr val="tx2"/>
                </a:solidFill>
                <a:latin typeface="Courier New" pitchFamily="49" charset="0"/>
                <a:ea typeface="Times New Roman" pitchFamily="18" charset="0"/>
                <a:cs typeface="Courier New" pitchFamily="49" charset="0"/>
              </a:rPr>
              <a:t>Q</a:t>
            </a:r>
            <a:r>
              <a:rPr lang="ru-RU" sz="800" dirty="0">
                <a:solidFill>
                  <a:schemeClr val="tx2"/>
                </a:solidFill>
                <a:latin typeface="Courier New" pitchFamily="49" charset="0"/>
                <a:ea typeface="Times New Roman" pitchFamily="18" charset="0"/>
                <a:cs typeface="Courier New" pitchFamily="49" charset="0"/>
              </a:rPr>
              <a:t>3_3</a:t>
            </a:r>
            <a:endParaRPr lang="ru-RU" sz="800" dirty="0">
              <a:solidFill>
                <a:schemeClr val="tx2"/>
              </a:solidFill>
              <a:ea typeface="Times New Roman" pitchFamily="18" charset="0"/>
              <a:cs typeface="Courier New" pitchFamily="49" charset="0"/>
            </a:endParaRPr>
          </a:p>
          <a:p>
            <a:pPr eaLnBrk="0" hangingPunct="0"/>
            <a:r>
              <a:rPr lang="ru-RU" sz="800" dirty="0">
                <a:solidFill>
                  <a:schemeClr val="tx2"/>
                </a:solidFill>
                <a:latin typeface="Courier New" pitchFamily="49" charset="0"/>
                <a:ea typeface="Times New Roman" pitchFamily="18" charset="0"/>
                <a:cs typeface="Courier New" pitchFamily="49" charset="0"/>
              </a:rPr>
              <a:t>           </a:t>
            </a:r>
            <a:r>
              <a:rPr lang="en-US" sz="800" dirty="0">
                <a:solidFill>
                  <a:schemeClr val="tx2"/>
                </a:solidFill>
                <a:latin typeface="Courier New" pitchFamily="49" charset="0"/>
                <a:ea typeface="Times New Roman" pitchFamily="18" charset="0"/>
                <a:cs typeface="Courier New" pitchFamily="49" charset="0"/>
              </a:rPr>
              <a:t>.#######  |</a:t>
            </a:r>
            <a:endParaRPr lang="ru-RU" sz="800" dirty="0">
              <a:solidFill>
                <a:schemeClr val="tx2"/>
              </a:solidFill>
              <a:ea typeface="Times New Roman" pitchFamily="18" charset="0"/>
              <a:cs typeface="Courier New" pitchFamily="49" charset="0"/>
            </a:endParaRPr>
          </a:p>
          <a:p>
            <a:pPr eaLnBrk="0" hangingPunct="0"/>
            <a:r>
              <a:rPr lang="en-US" sz="800" dirty="0">
                <a:solidFill>
                  <a:schemeClr val="tx2"/>
                </a:solidFill>
                <a:latin typeface="Courier New" pitchFamily="49" charset="0"/>
                <a:ea typeface="Times New Roman" pitchFamily="18" charset="0"/>
                <a:cs typeface="Courier New" pitchFamily="49" charset="0"/>
              </a:rPr>
              <a:t>         .#########  |S</a:t>
            </a:r>
            <a:endParaRPr lang="ru-RU" sz="800" dirty="0">
              <a:solidFill>
                <a:schemeClr val="tx2"/>
              </a:solidFill>
              <a:ea typeface="Times New Roman" pitchFamily="18" charset="0"/>
              <a:cs typeface="Courier New" pitchFamily="49" charset="0"/>
            </a:endParaRPr>
          </a:p>
          <a:p>
            <a:pPr eaLnBrk="0" hangingPunct="0"/>
            <a:r>
              <a:rPr lang="en-US" sz="800" dirty="0">
                <a:solidFill>
                  <a:schemeClr val="tx2"/>
                </a:solidFill>
                <a:latin typeface="Courier New" pitchFamily="49" charset="0"/>
                <a:ea typeface="Times New Roman" pitchFamily="18" charset="0"/>
                <a:cs typeface="Courier New" pitchFamily="49" charset="0"/>
              </a:rPr>
              <a:t>          .########  |  R01Q2_9    R01Q2_10  R01Q4_2</a:t>
            </a:r>
            <a:endParaRPr lang="ru-RU" sz="800" dirty="0">
              <a:solidFill>
                <a:schemeClr val="tx2"/>
              </a:solidFill>
              <a:ea typeface="Times New Roman" pitchFamily="18" charset="0"/>
              <a:cs typeface="Courier New" pitchFamily="49" charset="0"/>
            </a:endParaRPr>
          </a:p>
          <a:p>
            <a:pPr eaLnBrk="0" hangingPunct="0"/>
            <a:r>
              <a:rPr lang="en-US" sz="800" dirty="0">
                <a:solidFill>
                  <a:schemeClr val="tx2"/>
                </a:solidFill>
                <a:latin typeface="Courier New" pitchFamily="49" charset="0"/>
                <a:ea typeface="Times New Roman" pitchFamily="18" charset="0"/>
                <a:cs typeface="Courier New" pitchFamily="49" charset="0"/>
              </a:rPr>
              <a:t>   -1      .####### S+  R01Q2_8</a:t>
            </a:r>
            <a:endParaRPr lang="ru-RU" sz="800" dirty="0">
              <a:solidFill>
                <a:schemeClr val="tx2"/>
              </a:solidFill>
              <a:ea typeface="Times New Roman" pitchFamily="18" charset="0"/>
              <a:cs typeface="Courier New" pitchFamily="49" charset="0"/>
            </a:endParaRPr>
          </a:p>
          <a:p>
            <a:pPr eaLnBrk="0" hangingPunct="0"/>
            <a:r>
              <a:rPr lang="en-US" sz="800" dirty="0">
                <a:solidFill>
                  <a:schemeClr val="tx2"/>
                </a:solidFill>
                <a:latin typeface="Courier New" pitchFamily="49" charset="0"/>
                <a:ea typeface="Times New Roman" pitchFamily="18" charset="0"/>
                <a:cs typeface="Courier New" pitchFamily="49" charset="0"/>
              </a:rPr>
              <a:t>             ######  |  R01Q2_11  R01Q2_2</a:t>
            </a:r>
            <a:endParaRPr lang="ru-RU" sz="800" dirty="0">
              <a:solidFill>
                <a:schemeClr val="tx2"/>
              </a:solidFill>
              <a:ea typeface="Times New Roman" pitchFamily="18" charset="0"/>
              <a:cs typeface="Courier New" pitchFamily="49" charset="0"/>
            </a:endParaRPr>
          </a:p>
          <a:p>
            <a:pPr eaLnBrk="0" hangingPunct="0"/>
            <a:r>
              <a:rPr lang="en-US" sz="800" dirty="0">
                <a:solidFill>
                  <a:schemeClr val="tx2"/>
                </a:solidFill>
                <a:latin typeface="Courier New" pitchFamily="49" charset="0"/>
                <a:ea typeface="Times New Roman" pitchFamily="18" charset="0"/>
                <a:cs typeface="Courier New" pitchFamily="49" charset="0"/>
              </a:rPr>
              <a:t>               .###  |  R01Q1_6   R01Q3_1</a:t>
            </a:r>
            <a:endParaRPr lang="ru-RU" sz="800" dirty="0">
              <a:solidFill>
                <a:schemeClr val="tx2"/>
              </a:solidFill>
              <a:ea typeface="Times New Roman" pitchFamily="18" charset="0"/>
              <a:cs typeface="Courier New" pitchFamily="49" charset="0"/>
            </a:endParaRPr>
          </a:p>
          <a:p>
            <a:pPr eaLnBrk="0" hangingPunct="0"/>
            <a:endParaRPr lang="ru-RU" sz="800" dirty="0">
              <a:solidFill>
                <a:schemeClr val="tx2"/>
              </a:solidFill>
              <a:ea typeface="Times New Roman" pitchFamily="18" charset="0"/>
              <a:cs typeface="Courier New" pitchFamily="49" charset="0"/>
            </a:endParaRPr>
          </a:p>
        </p:txBody>
      </p:sp>
      <p:sp>
        <p:nvSpPr>
          <p:cNvPr id="8199" name="Rectangle 66"/>
          <p:cNvSpPr>
            <a:spLocks noChangeArrowheads="1"/>
          </p:cNvSpPr>
          <p:nvPr/>
        </p:nvSpPr>
        <p:spPr bwMode="auto">
          <a:xfrm>
            <a:off x="3881903" y="4695423"/>
            <a:ext cx="2717250" cy="2602875"/>
          </a:xfrm>
          <a:prstGeom prst="rect">
            <a:avLst/>
          </a:prstGeom>
          <a:noFill/>
          <a:ln w="9525">
            <a:noFill/>
            <a:miter lim="800000"/>
            <a:headEnd/>
            <a:tailEnd/>
          </a:ln>
        </p:spPr>
        <p:txBody>
          <a:bodyPr wrap="none" lIns="108823" tIns="54411" rIns="108823" bIns="54411" anchor="ctr">
            <a:spAutoFit/>
          </a:bodyPr>
          <a:lstStyle/>
          <a:p>
            <a:r>
              <a:rPr lang="en-US" sz="1000" dirty="0">
                <a:solidFill>
                  <a:schemeClr val="tx2"/>
                </a:solidFill>
                <a:latin typeface="Courier New" pitchFamily="49" charset="0"/>
                <a:ea typeface="Times New Roman" pitchFamily="18" charset="0"/>
                <a:cs typeface="Courier New" pitchFamily="49" charset="0"/>
              </a:rPr>
              <a:t>              </a:t>
            </a:r>
            <a:r>
              <a:rPr lang="en-US" sz="800" dirty="0">
                <a:solidFill>
                  <a:schemeClr val="tx2"/>
                </a:solidFill>
                <a:latin typeface="Courier New" pitchFamily="49" charset="0"/>
                <a:ea typeface="Times New Roman" pitchFamily="18" charset="0"/>
                <a:cs typeface="Courier New" pitchFamily="49" charset="0"/>
              </a:rPr>
              <a:t>.####  |</a:t>
            </a:r>
            <a:endParaRPr lang="ru-RU" sz="800" dirty="0">
              <a:solidFill>
                <a:schemeClr val="tx2"/>
              </a:solidFill>
              <a:ea typeface="Times New Roman" pitchFamily="18" charset="0"/>
              <a:cs typeface="Courier New" pitchFamily="49" charset="0"/>
            </a:endParaRPr>
          </a:p>
          <a:p>
            <a:pPr eaLnBrk="0" hangingPunct="0"/>
            <a:r>
              <a:rPr lang="en-US" sz="800" dirty="0">
                <a:solidFill>
                  <a:schemeClr val="tx2"/>
                </a:solidFill>
                <a:latin typeface="Courier New" pitchFamily="49" charset="0"/>
                <a:ea typeface="Times New Roman" pitchFamily="18" charset="0"/>
                <a:cs typeface="Courier New" pitchFamily="49" charset="0"/>
              </a:rPr>
              <a:t>               .###  |T</a:t>
            </a:r>
            <a:endParaRPr lang="ru-RU" sz="800" dirty="0">
              <a:solidFill>
                <a:schemeClr val="tx2"/>
              </a:solidFill>
              <a:ea typeface="Times New Roman" pitchFamily="18" charset="0"/>
              <a:cs typeface="Courier New" pitchFamily="49" charset="0"/>
            </a:endParaRPr>
          </a:p>
          <a:p>
            <a:pPr eaLnBrk="0" hangingPunct="0"/>
            <a:r>
              <a:rPr lang="en-US" sz="800" dirty="0">
                <a:solidFill>
                  <a:schemeClr val="tx2"/>
                </a:solidFill>
                <a:latin typeface="Courier New" pitchFamily="49" charset="0"/>
                <a:ea typeface="Times New Roman" pitchFamily="18" charset="0"/>
                <a:cs typeface="Courier New" pitchFamily="49" charset="0"/>
              </a:rPr>
              <a:t>                .##  | </a:t>
            </a:r>
            <a:endParaRPr lang="ru-RU" sz="800" dirty="0">
              <a:solidFill>
                <a:schemeClr val="tx2"/>
              </a:solidFill>
              <a:ea typeface="Times New Roman" pitchFamily="18" charset="0"/>
              <a:cs typeface="Courier New" pitchFamily="49" charset="0"/>
            </a:endParaRPr>
          </a:p>
          <a:p>
            <a:pPr eaLnBrk="0" hangingPunct="0"/>
            <a:r>
              <a:rPr lang="en-US" sz="800" dirty="0">
                <a:solidFill>
                  <a:schemeClr val="tx2"/>
                </a:solidFill>
                <a:latin typeface="Courier New" pitchFamily="49" charset="0"/>
                <a:ea typeface="Times New Roman" pitchFamily="18" charset="0"/>
                <a:cs typeface="Courier New" pitchFamily="49" charset="0"/>
              </a:rPr>
              <a:t>                 ##  | </a:t>
            </a:r>
            <a:r>
              <a:rPr lang="en-US" sz="800" dirty="0" err="1">
                <a:solidFill>
                  <a:schemeClr val="tx2"/>
                </a:solidFill>
                <a:latin typeface="Courier New" pitchFamily="49" charset="0"/>
                <a:ea typeface="Times New Roman" pitchFamily="18" charset="0"/>
                <a:cs typeface="Courier New" pitchFamily="49" charset="0"/>
              </a:rPr>
              <a:t>не</a:t>
            </a:r>
            <a:r>
              <a:rPr lang="en-US" sz="800" dirty="0">
                <a:solidFill>
                  <a:schemeClr val="tx2"/>
                </a:solidFill>
                <a:latin typeface="Courier New" pitchFamily="49" charset="0"/>
                <a:ea typeface="Times New Roman" pitchFamily="18" charset="0"/>
                <a:cs typeface="Courier New" pitchFamily="49" charset="0"/>
              </a:rPr>
              <a:t> </a:t>
            </a:r>
            <a:r>
              <a:rPr lang="en-US" sz="800" dirty="0" err="1">
                <a:solidFill>
                  <a:schemeClr val="tx2"/>
                </a:solidFill>
                <a:latin typeface="Courier New" pitchFamily="49" charset="0"/>
                <a:ea typeface="Times New Roman" pitchFamily="18" charset="0"/>
                <a:cs typeface="Courier New" pitchFamily="49" charset="0"/>
              </a:rPr>
              <a:t>хватает</a:t>
            </a:r>
            <a:r>
              <a:rPr lang="en-US" sz="800" dirty="0">
                <a:solidFill>
                  <a:schemeClr val="tx2"/>
                </a:solidFill>
                <a:latin typeface="Courier New" pitchFamily="49" charset="0"/>
                <a:ea typeface="Times New Roman" pitchFamily="18" charset="0"/>
                <a:cs typeface="Courier New" pitchFamily="49" charset="0"/>
              </a:rPr>
              <a:t> </a:t>
            </a:r>
            <a:r>
              <a:rPr lang="en-US" sz="800" dirty="0" err="1">
                <a:solidFill>
                  <a:schemeClr val="tx2"/>
                </a:solidFill>
                <a:latin typeface="Courier New" pitchFamily="49" charset="0"/>
                <a:ea typeface="Times New Roman" pitchFamily="18" charset="0"/>
                <a:cs typeface="Courier New" pitchFamily="49" charset="0"/>
              </a:rPr>
              <a:t>заданий</a:t>
            </a:r>
            <a:endParaRPr lang="ru-RU" sz="800" dirty="0">
              <a:solidFill>
                <a:schemeClr val="tx2"/>
              </a:solidFill>
              <a:ea typeface="Times New Roman" pitchFamily="18" charset="0"/>
              <a:cs typeface="Courier New" pitchFamily="49" charset="0"/>
            </a:endParaRPr>
          </a:p>
          <a:p>
            <a:pPr eaLnBrk="0" hangingPunct="0"/>
            <a:r>
              <a:rPr lang="en-US" sz="800" dirty="0">
                <a:solidFill>
                  <a:schemeClr val="tx2"/>
                </a:solidFill>
                <a:latin typeface="Courier New" pitchFamily="49" charset="0"/>
                <a:ea typeface="Times New Roman" pitchFamily="18" charset="0"/>
                <a:cs typeface="Courier New" pitchFamily="49" charset="0"/>
              </a:rPr>
              <a:t>   -2            .# T+ </a:t>
            </a:r>
            <a:r>
              <a:rPr lang="en-US" sz="800" dirty="0" err="1">
                <a:solidFill>
                  <a:schemeClr val="tx2"/>
                </a:solidFill>
                <a:latin typeface="Courier New" pitchFamily="49" charset="0"/>
                <a:ea typeface="Times New Roman" pitchFamily="18" charset="0"/>
                <a:cs typeface="Courier New" pitchFamily="49" charset="0"/>
              </a:rPr>
              <a:t>для</a:t>
            </a:r>
            <a:r>
              <a:rPr lang="en-US" sz="800" dirty="0">
                <a:solidFill>
                  <a:schemeClr val="tx2"/>
                </a:solidFill>
                <a:latin typeface="Courier New" pitchFamily="49" charset="0"/>
                <a:ea typeface="Times New Roman" pitchFamily="18" charset="0"/>
                <a:cs typeface="Courier New" pitchFamily="49" charset="0"/>
              </a:rPr>
              <a:t> </a:t>
            </a:r>
            <a:r>
              <a:rPr lang="en-US" sz="800" dirty="0" err="1">
                <a:solidFill>
                  <a:schemeClr val="tx2"/>
                </a:solidFill>
                <a:latin typeface="Courier New" pitchFamily="49" charset="0"/>
                <a:ea typeface="Times New Roman" pitchFamily="18" charset="0"/>
                <a:cs typeface="Courier New" pitchFamily="49" charset="0"/>
              </a:rPr>
              <a:t>слабых</a:t>
            </a:r>
            <a:endParaRPr lang="ru-RU" sz="800" dirty="0">
              <a:solidFill>
                <a:schemeClr val="tx2"/>
              </a:solidFill>
              <a:ea typeface="Times New Roman" pitchFamily="18" charset="0"/>
              <a:cs typeface="Courier New" pitchFamily="49" charset="0"/>
            </a:endParaRPr>
          </a:p>
          <a:p>
            <a:pPr eaLnBrk="0" hangingPunct="0"/>
            <a:r>
              <a:rPr lang="en-US" sz="800" dirty="0">
                <a:solidFill>
                  <a:schemeClr val="tx2"/>
                </a:solidFill>
                <a:latin typeface="Courier New" pitchFamily="49" charset="0"/>
                <a:ea typeface="Times New Roman" pitchFamily="18" charset="0"/>
                <a:cs typeface="Courier New" pitchFamily="49" charset="0"/>
              </a:rPr>
              <a:t>                 .#  | </a:t>
            </a:r>
            <a:r>
              <a:rPr lang="en-US" sz="800" dirty="0" err="1">
                <a:solidFill>
                  <a:schemeClr val="tx2"/>
                </a:solidFill>
                <a:latin typeface="Courier New" pitchFamily="49" charset="0"/>
                <a:ea typeface="Times New Roman" pitchFamily="18" charset="0"/>
                <a:cs typeface="Courier New" pitchFamily="49" charset="0"/>
              </a:rPr>
              <a:t>испытуемых</a:t>
            </a:r>
            <a:endParaRPr lang="ru-RU" sz="800" dirty="0">
              <a:solidFill>
                <a:schemeClr val="tx2"/>
              </a:solidFill>
              <a:ea typeface="Times New Roman" pitchFamily="18" charset="0"/>
              <a:cs typeface="Courier New" pitchFamily="49" charset="0"/>
            </a:endParaRPr>
          </a:p>
          <a:p>
            <a:pPr eaLnBrk="0" hangingPunct="0"/>
            <a:r>
              <a:rPr lang="en-US" sz="800" dirty="0">
                <a:solidFill>
                  <a:schemeClr val="tx2"/>
                </a:solidFill>
                <a:latin typeface="Courier New" pitchFamily="49" charset="0"/>
                <a:ea typeface="Times New Roman" pitchFamily="18" charset="0"/>
                <a:cs typeface="Courier New" pitchFamily="49" charset="0"/>
              </a:rPr>
              <a:t>                  .  |</a:t>
            </a:r>
            <a:endParaRPr lang="ru-RU" sz="800" dirty="0">
              <a:solidFill>
                <a:schemeClr val="tx2"/>
              </a:solidFill>
              <a:ea typeface="Times New Roman" pitchFamily="18" charset="0"/>
              <a:cs typeface="Courier New" pitchFamily="49" charset="0"/>
            </a:endParaRPr>
          </a:p>
          <a:p>
            <a:pPr eaLnBrk="0" hangingPunct="0"/>
            <a:r>
              <a:rPr lang="en-US" sz="800" dirty="0">
                <a:solidFill>
                  <a:schemeClr val="tx2"/>
                </a:solidFill>
                <a:latin typeface="Courier New" pitchFamily="49" charset="0"/>
                <a:ea typeface="Times New Roman" pitchFamily="18" charset="0"/>
                <a:cs typeface="Courier New" pitchFamily="49" charset="0"/>
              </a:rPr>
              <a:t>                  .  |</a:t>
            </a:r>
            <a:endParaRPr lang="ru-RU" sz="800" dirty="0">
              <a:solidFill>
                <a:schemeClr val="tx2"/>
              </a:solidFill>
              <a:ea typeface="Times New Roman" pitchFamily="18" charset="0"/>
              <a:cs typeface="Courier New" pitchFamily="49" charset="0"/>
            </a:endParaRPr>
          </a:p>
          <a:p>
            <a:pPr eaLnBrk="0" hangingPunct="0"/>
            <a:r>
              <a:rPr lang="en-US" sz="800" dirty="0">
                <a:solidFill>
                  <a:schemeClr val="tx2"/>
                </a:solidFill>
                <a:latin typeface="Courier New" pitchFamily="49" charset="0"/>
                <a:ea typeface="Times New Roman" pitchFamily="18" charset="0"/>
                <a:cs typeface="Courier New" pitchFamily="49" charset="0"/>
              </a:rPr>
              <a:t>                  .  |</a:t>
            </a:r>
            <a:endParaRPr lang="ru-RU" sz="800" dirty="0">
              <a:solidFill>
                <a:schemeClr val="tx2"/>
              </a:solidFill>
              <a:ea typeface="Times New Roman" pitchFamily="18" charset="0"/>
              <a:cs typeface="Courier New" pitchFamily="49" charset="0"/>
            </a:endParaRPr>
          </a:p>
          <a:p>
            <a:pPr eaLnBrk="0" hangingPunct="0"/>
            <a:r>
              <a:rPr lang="en-US" sz="800" dirty="0">
                <a:solidFill>
                  <a:schemeClr val="tx2"/>
                </a:solidFill>
                <a:latin typeface="Courier New" pitchFamily="49" charset="0"/>
                <a:ea typeface="Times New Roman" pitchFamily="18" charset="0"/>
                <a:cs typeface="Courier New" pitchFamily="49" charset="0"/>
              </a:rPr>
              <a:t>                  .  |</a:t>
            </a:r>
            <a:endParaRPr lang="ru-RU" sz="800" dirty="0">
              <a:solidFill>
                <a:schemeClr val="tx2"/>
              </a:solidFill>
              <a:ea typeface="Times New Roman" pitchFamily="18" charset="0"/>
              <a:cs typeface="Courier New" pitchFamily="49" charset="0"/>
            </a:endParaRPr>
          </a:p>
          <a:p>
            <a:pPr eaLnBrk="0" hangingPunct="0"/>
            <a:r>
              <a:rPr lang="en-US" sz="800" dirty="0">
                <a:solidFill>
                  <a:schemeClr val="tx2"/>
                </a:solidFill>
                <a:latin typeface="Courier New" pitchFamily="49" charset="0"/>
                <a:ea typeface="Times New Roman" pitchFamily="18" charset="0"/>
                <a:cs typeface="Courier New" pitchFamily="49" charset="0"/>
              </a:rPr>
              <a:t>                  .  |</a:t>
            </a:r>
            <a:endParaRPr lang="ru-RU" sz="800" dirty="0">
              <a:solidFill>
                <a:schemeClr val="tx2"/>
              </a:solidFill>
              <a:ea typeface="Times New Roman" pitchFamily="18" charset="0"/>
              <a:cs typeface="Courier New" pitchFamily="49" charset="0"/>
            </a:endParaRPr>
          </a:p>
          <a:p>
            <a:pPr eaLnBrk="0" hangingPunct="0"/>
            <a:r>
              <a:rPr lang="en-US" sz="800" dirty="0">
                <a:solidFill>
                  <a:schemeClr val="tx2"/>
                </a:solidFill>
                <a:latin typeface="Courier New" pitchFamily="49" charset="0"/>
                <a:ea typeface="Times New Roman" pitchFamily="18" charset="0"/>
                <a:cs typeface="Courier New" pitchFamily="49" charset="0"/>
              </a:rPr>
              <a:t>   -3             .  +</a:t>
            </a:r>
            <a:endParaRPr lang="ru-RU" sz="800" dirty="0">
              <a:solidFill>
                <a:schemeClr val="tx2"/>
              </a:solidFill>
              <a:ea typeface="Times New Roman" pitchFamily="18" charset="0"/>
              <a:cs typeface="Courier New" pitchFamily="49" charset="0"/>
            </a:endParaRPr>
          </a:p>
          <a:p>
            <a:pPr eaLnBrk="0" hangingPunct="0"/>
            <a:r>
              <a:rPr lang="en-US" sz="800" dirty="0">
                <a:solidFill>
                  <a:schemeClr val="tx2"/>
                </a:solidFill>
                <a:latin typeface="Courier New" pitchFamily="49" charset="0"/>
                <a:ea typeface="Times New Roman" pitchFamily="18" charset="0"/>
                <a:cs typeface="Courier New" pitchFamily="49" charset="0"/>
              </a:rPr>
              <a:t>                  .  |</a:t>
            </a:r>
            <a:endParaRPr lang="ru-RU" sz="800" dirty="0">
              <a:solidFill>
                <a:schemeClr val="tx2"/>
              </a:solidFill>
              <a:ea typeface="Times New Roman" pitchFamily="18" charset="0"/>
              <a:cs typeface="Courier New" pitchFamily="49" charset="0"/>
            </a:endParaRPr>
          </a:p>
          <a:p>
            <a:pPr eaLnBrk="0" hangingPunct="0"/>
            <a:r>
              <a:rPr lang="en-US" sz="800" dirty="0">
                <a:solidFill>
                  <a:schemeClr val="tx2"/>
                </a:solidFill>
                <a:latin typeface="Courier New" pitchFamily="49" charset="0"/>
                <a:ea typeface="Times New Roman" pitchFamily="18" charset="0"/>
                <a:cs typeface="Courier New" pitchFamily="49" charset="0"/>
              </a:rPr>
              <a:t>                     |</a:t>
            </a:r>
            <a:endParaRPr lang="ru-RU" sz="800" dirty="0">
              <a:solidFill>
                <a:schemeClr val="tx2"/>
              </a:solidFill>
              <a:ea typeface="Times New Roman" pitchFamily="18" charset="0"/>
              <a:cs typeface="Courier New" pitchFamily="49" charset="0"/>
            </a:endParaRPr>
          </a:p>
          <a:p>
            <a:pPr eaLnBrk="0" hangingPunct="0"/>
            <a:r>
              <a:rPr lang="en-US" sz="800" dirty="0">
                <a:solidFill>
                  <a:schemeClr val="tx2"/>
                </a:solidFill>
                <a:latin typeface="Courier New" pitchFamily="49" charset="0"/>
                <a:ea typeface="Times New Roman" pitchFamily="18" charset="0"/>
                <a:cs typeface="Courier New" pitchFamily="49" charset="0"/>
              </a:rPr>
              <a:t>                  .  |</a:t>
            </a:r>
            <a:endParaRPr lang="ru-RU" sz="800" dirty="0">
              <a:solidFill>
                <a:schemeClr val="tx2"/>
              </a:solidFill>
              <a:ea typeface="Times New Roman" pitchFamily="18" charset="0"/>
              <a:cs typeface="Courier New" pitchFamily="49" charset="0"/>
            </a:endParaRPr>
          </a:p>
          <a:p>
            <a:pPr eaLnBrk="0" hangingPunct="0"/>
            <a:r>
              <a:rPr lang="en-US" sz="800" dirty="0">
                <a:solidFill>
                  <a:schemeClr val="tx2"/>
                </a:solidFill>
                <a:latin typeface="Courier New" pitchFamily="49" charset="0"/>
                <a:ea typeface="Times New Roman" pitchFamily="18" charset="0"/>
                <a:cs typeface="Courier New" pitchFamily="49" charset="0"/>
              </a:rPr>
              <a:t>                  .  |</a:t>
            </a:r>
            <a:endParaRPr lang="ru-RU" sz="800" dirty="0">
              <a:solidFill>
                <a:schemeClr val="tx2"/>
              </a:solidFill>
              <a:ea typeface="Times New Roman" pitchFamily="18" charset="0"/>
              <a:cs typeface="Courier New" pitchFamily="49" charset="0"/>
            </a:endParaRPr>
          </a:p>
          <a:p>
            <a:pPr eaLnBrk="0" hangingPunct="0"/>
            <a:r>
              <a:rPr lang="en-US" sz="800" dirty="0">
                <a:solidFill>
                  <a:schemeClr val="tx2"/>
                </a:solidFill>
                <a:latin typeface="Courier New" pitchFamily="49" charset="0"/>
                <a:ea typeface="Times New Roman" pitchFamily="18" charset="0"/>
                <a:cs typeface="Courier New" pitchFamily="49" charset="0"/>
              </a:rPr>
              <a:t>                  .  +</a:t>
            </a:r>
            <a:endParaRPr lang="ru-RU" sz="800" dirty="0">
              <a:solidFill>
                <a:schemeClr val="tx2"/>
              </a:solidFill>
              <a:ea typeface="Times New Roman" pitchFamily="18" charset="0"/>
              <a:cs typeface="Courier New" pitchFamily="49" charset="0"/>
            </a:endParaRPr>
          </a:p>
          <a:p>
            <a:pPr eaLnBrk="0" hangingPunct="0"/>
            <a:r>
              <a:rPr lang="en-US" sz="800" dirty="0">
                <a:solidFill>
                  <a:schemeClr val="tx2"/>
                </a:solidFill>
                <a:latin typeface="Courier New" pitchFamily="49" charset="0"/>
                <a:ea typeface="Times New Roman" pitchFamily="18" charset="0"/>
                <a:cs typeface="Courier New" pitchFamily="49" charset="0"/>
              </a:rPr>
              <a:t>               &lt;less&gt;|&lt;</a:t>
            </a:r>
            <a:r>
              <a:rPr lang="en-US" sz="800" dirty="0" err="1">
                <a:solidFill>
                  <a:schemeClr val="tx2"/>
                </a:solidFill>
                <a:latin typeface="Courier New" pitchFamily="49" charset="0"/>
                <a:ea typeface="Times New Roman" pitchFamily="18" charset="0"/>
                <a:cs typeface="Courier New" pitchFamily="49" charset="0"/>
              </a:rPr>
              <a:t>frequ</a:t>
            </a:r>
            <a:r>
              <a:rPr lang="en-US" sz="800" dirty="0">
                <a:solidFill>
                  <a:schemeClr val="tx2"/>
                </a:solidFill>
                <a:latin typeface="Courier New" pitchFamily="49" charset="0"/>
                <a:ea typeface="Times New Roman" pitchFamily="18" charset="0"/>
                <a:cs typeface="Courier New" pitchFamily="49" charset="0"/>
              </a:rPr>
              <a:t>&gt;</a:t>
            </a:r>
            <a:endParaRPr lang="ru-RU" sz="800" dirty="0">
              <a:solidFill>
                <a:schemeClr val="tx2"/>
              </a:solidFill>
              <a:ea typeface="Times New Roman" pitchFamily="18" charset="0"/>
              <a:cs typeface="Courier New" pitchFamily="49" charset="0"/>
            </a:endParaRPr>
          </a:p>
          <a:p>
            <a:pPr eaLnBrk="0" hangingPunct="0"/>
            <a:r>
              <a:rPr lang="en-US" sz="800" dirty="0">
                <a:solidFill>
                  <a:schemeClr val="tx2"/>
                </a:solidFill>
                <a:latin typeface="Courier New" pitchFamily="49" charset="0"/>
                <a:ea typeface="Times New Roman" pitchFamily="18" charset="0"/>
                <a:cs typeface="Courier New" pitchFamily="49" charset="0"/>
              </a:rPr>
              <a:t> </a:t>
            </a:r>
            <a:endParaRPr lang="ru-RU" sz="800" dirty="0">
              <a:solidFill>
                <a:schemeClr val="tx2"/>
              </a:solidFill>
              <a:ea typeface="Times New Roman" pitchFamily="18" charset="0"/>
              <a:cs typeface="Courier New" pitchFamily="49" charset="0"/>
            </a:endParaRPr>
          </a:p>
          <a:p>
            <a:pPr eaLnBrk="0" hangingPunct="0"/>
            <a:r>
              <a:rPr lang="ru-RU" sz="800" dirty="0">
                <a:solidFill>
                  <a:schemeClr val="tx2"/>
                </a:solidFill>
                <a:latin typeface="Times New Roman" pitchFamily="18" charset="0"/>
                <a:ea typeface="Times New Roman" pitchFamily="18" charset="0"/>
                <a:cs typeface="Courier New" pitchFamily="49" charset="0"/>
              </a:rPr>
              <a:t>Каждый знак "#" равен 8 испытуемым</a:t>
            </a:r>
            <a:endParaRPr lang="ru-RU" sz="800" dirty="0">
              <a:solidFill>
                <a:schemeClr val="tx2"/>
              </a:solidFill>
              <a:ea typeface="Times New Roman" pitchFamily="18" charset="0"/>
              <a:cs typeface="Courier New" pitchFamily="49" charset="0"/>
            </a:endParaRPr>
          </a:p>
        </p:txBody>
      </p:sp>
    </p:spTree>
  </p:cSld>
  <p:clrMapOvr>
    <a:masterClrMapping/>
  </p:clrMapOvr>
  <p:timing>
    <p:tnLst>
      <p:par>
        <p:cTn id="1" dur="indefinite" restart="never" nodeType="tmRoot"/>
      </p:par>
    </p:tn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ru-RU" dirty="0" smtClean="0"/>
              <a:t>Общие рекомендации по поддержке мониторинга формирования функциональной грамотности</a:t>
            </a:r>
            <a:endParaRPr lang="ru-RU" dirty="0"/>
          </a:p>
        </p:txBody>
      </p:sp>
      <p:sp>
        <p:nvSpPr>
          <p:cNvPr id="3" name="Содержимое 2"/>
          <p:cNvSpPr>
            <a:spLocks noGrp="1"/>
          </p:cNvSpPr>
          <p:nvPr>
            <p:ph idx="1"/>
          </p:nvPr>
        </p:nvSpPr>
        <p:spPr>
          <a:xfrm>
            <a:off x="899866" y="1421954"/>
            <a:ext cx="10386942" cy="4977902"/>
          </a:xfrm>
        </p:spPr>
        <p:txBody>
          <a:bodyPr>
            <a:normAutofit lnSpcReduction="10000"/>
          </a:bodyPr>
          <a:lstStyle/>
          <a:p>
            <a:r>
              <a:rPr lang="ru-RU" sz="2400" i="1" dirty="0" smtClean="0"/>
              <a:t>Подготовить рекомендации учителям математики, естественнонаучных  и социально-гуманитарных дисциплин об основных подходах к оценке функциональной грамотности (читательской</a:t>
            </a:r>
            <a:r>
              <a:rPr lang="en-US" sz="2400" i="1" dirty="0" smtClean="0"/>
              <a:t>,</a:t>
            </a:r>
            <a:r>
              <a:rPr lang="ru-RU" sz="2400" i="1" dirty="0" smtClean="0"/>
              <a:t> математической и естественнонаучной и </a:t>
            </a:r>
            <a:r>
              <a:rPr lang="ru-RU" sz="2400" i="1" dirty="0" err="1" smtClean="0"/>
              <a:t>др</a:t>
            </a:r>
            <a:r>
              <a:rPr lang="en-US" sz="2400" i="1" dirty="0" smtClean="0"/>
              <a:t>.</a:t>
            </a:r>
            <a:r>
              <a:rPr lang="ru-RU" sz="2400" i="1" dirty="0" smtClean="0"/>
              <a:t>)</a:t>
            </a:r>
          </a:p>
          <a:p>
            <a:r>
              <a:rPr lang="ru-RU" sz="2400" i="1" dirty="0" smtClean="0"/>
              <a:t>Разместить в открытом доступе примеры открытых заданий и ссылки на сайты организаций</a:t>
            </a:r>
            <a:r>
              <a:rPr lang="en-US" sz="2400" i="1" dirty="0" smtClean="0"/>
              <a:t>,</a:t>
            </a:r>
            <a:r>
              <a:rPr lang="ru-RU" sz="2400" i="1" dirty="0" smtClean="0"/>
              <a:t> на которых размещены информационные ресурсы исследования </a:t>
            </a:r>
            <a:r>
              <a:rPr lang="en-US" sz="2400" i="1" dirty="0" smtClean="0"/>
              <a:t>PISA (</a:t>
            </a:r>
            <a:r>
              <a:rPr lang="ru-RU" sz="2400" i="1" dirty="0" smtClean="0"/>
              <a:t>например, сайт Центра оценки качества образования  ИСРО РАО или Московского центра качества образования)</a:t>
            </a:r>
          </a:p>
          <a:p>
            <a:r>
              <a:rPr lang="ru-RU" sz="2400" i="1" dirty="0" smtClean="0"/>
              <a:t>Разработать сборники заданий для оценки функциональной грамотности</a:t>
            </a:r>
          </a:p>
          <a:p>
            <a:r>
              <a:rPr lang="ru-RU" sz="2400" i="1" dirty="0" smtClean="0"/>
              <a:t>Обратить внимание учителей на нецелесообразность тренировки учащихся на выполнение отдельных типов заданий (проблема типичных заданий)</a:t>
            </a:r>
            <a:r>
              <a:rPr lang="en-US" sz="2400" i="1" dirty="0" smtClean="0"/>
              <a:t>. </a:t>
            </a:r>
            <a:endParaRPr lang="ru-RU" sz="2400" i="1" dirty="0" smtClean="0"/>
          </a:p>
          <a:p>
            <a:endParaRPr lang="ru-RU" b="0" i="1" dirty="0"/>
          </a:p>
        </p:txBody>
      </p:sp>
    </p:spTree>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07778" y="308858"/>
            <a:ext cx="10292611" cy="635415"/>
          </a:xfrm>
        </p:spPr>
        <p:txBody>
          <a:bodyPr>
            <a:normAutofit fontScale="90000"/>
          </a:bodyPr>
          <a:lstStyle/>
          <a:p>
            <a:r>
              <a:rPr lang="ru-RU" sz="2900" dirty="0" smtClean="0"/>
              <a:t>Особенности комплекта для оценки читательской грамотности «Просвещение»</a:t>
            </a:r>
            <a:r>
              <a:rPr lang="en-US" sz="2900" dirty="0" smtClean="0"/>
              <a:t> </a:t>
            </a:r>
            <a:endParaRPr lang="ru-RU" sz="2900" dirty="0"/>
          </a:p>
        </p:txBody>
      </p:sp>
      <p:sp>
        <p:nvSpPr>
          <p:cNvPr id="4" name="Номер слайда 3"/>
          <p:cNvSpPr>
            <a:spLocks noGrp="1"/>
          </p:cNvSpPr>
          <p:nvPr>
            <p:ph type="sldNum" sz="quarter" idx="12"/>
          </p:nvPr>
        </p:nvSpPr>
        <p:spPr/>
        <p:txBody>
          <a:bodyPr/>
          <a:lstStyle/>
          <a:p>
            <a:pPr>
              <a:defRPr/>
            </a:pPr>
            <a:fld id="{28E0B17C-7408-4392-9667-68CDF4B7AAE2}" type="slidenum">
              <a:rPr lang="ru-RU" smtClean="0"/>
              <a:pPr>
                <a:defRPr/>
              </a:pPr>
              <a:t>95</a:t>
            </a:fld>
            <a:endParaRPr lang="ru-RU" dirty="0"/>
          </a:p>
        </p:txBody>
      </p:sp>
      <p:sp>
        <p:nvSpPr>
          <p:cNvPr id="11" name="Текст 8"/>
          <p:cNvSpPr txBox="1">
            <a:spLocks/>
          </p:cNvSpPr>
          <p:nvPr/>
        </p:nvSpPr>
        <p:spPr bwMode="auto">
          <a:xfrm>
            <a:off x="580386" y="1340182"/>
            <a:ext cx="10685937" cy="515423"/>
          </a:xfrm>
          <a:prstGeom prst="rect">
            <a:avLst/>
          </a:prstGeom>
          <a:noFill/>
          <a:ln w="9525">
            <a:noFill/>
            <a:miter lim="800000"/>
            <a:headEnd/>
            <a:tailEnd/>
          </a:ln>
        </p:spPr>
        <p:txBody>
          <a:bodyPr vert="horz" wrap="square" lIns="108823" tIns="54411" rIns="108823" bIns="54411" numCol="1" anchor="t" anchorCtr="0" compatLnSpc="1">
            <a:prstTxWarp prst="textNoShape">
              <a:avLst/>
            </a:prstTxWarp>
          </a:bodyPr>
          <a:lstStyle/>
          <a:p>
            <a:pPr marL="408085" indent="-408085" algn="ctr" defTabSz="1088227" fontAlgn="base">
              <a:spcBef>
                <a:spcPct val="20000"/>
              </a:spcBef>
              <a:spcAft>
                <a:spcPct val="0"/>
              </a:spcAft>
              <a:defRPr/>
            </a:pPr>
            <a:endParaRPr lang="ru-RU" sz="3000" b="1" dirty="0" smtClean="0">
              <a:solidFill>
                <a:schemeClr val="tx2">
                  <a:lumMod val="75000"/>
                </a:schemeClr>
              </a:solidFill>
              <a:latin typeface="Arial" pitchFamily="34" charset="0"/>
              <a:cs typeface="Arial" pitchFamily="34" charset="0"/>
            </a:endParaRPr>
          </a:p>
        </p:txBody>
      </p:sp>
      <p:sp>
        <p:nvSpPr>
          <p:cNvPr id="16" name="Содержимое 2"/>
          <p:cNvSpPr>
            <a:spLocks noGrp="1"/>
          </p:cNvSpPr>
          <p:nvPr>
            <p:ph sz="half" idx="4294967295"/>
          </p:nvPr>
        </p:nvSpPr>
        <p:spPr>
          <a:xfrm>
            <a:off x="3348137" y="989906"/>
            <a:ext cx="8280920" cy="5038061"/>
          </a:xfrm>
          <a:prstGeom prst="rect">
            <a:avLst/>
          </a:prstGeom>
        </p:spPr>
        <p:txBody>
          <a:bodyPr rtlCol="0">
            <a:noAutofit/>
          </a:bodyPr>
          <a:lstStyle/>
          <a:p>
            <a:pPr marL="0" indent="213490" algn="just">
              <a:spcBef>
                <a:spcPts val="714"/>
              </a:spcBef>
              <a:buNone/>
              <a:defRPr/>
            </a:pPr>
            <a:r>
              <a:rPr lang="ru-RU" sz="2000" dirty="0" smtClean="0">
                <a:solidFill>
                  <a:schemeClr val="tx2">
                    <a:lumMod val="75000"/>
                  </a:schemeClr>
                </a:solidFill>
              </a:rPr>
              <a:t>Каждый вариант комплексной работы включает блоки, относящиеся к четырём содержательным областям (русскому языку, математике, естествознанию, истории и обществознанию). </a:t>
            </a:r>
          </a:p>
          <a:p>
            <a:pPr marL="0" indent="213490" algn="just">
              <a:spcBef>
                <a:spcPts val="714"/>
              </a:spcBef>
              <a:buNone/>
              <a:defRPr/>
            </a:pPr>
            <a:r>
              <a:rPr lang="ru-RU" sz="2000" dirty="0" smtClean="0">
                <a:solidFill>
                  <a:schemeClr val="tx2">
                    <a:lumMod val="75000"/>
                  </a:schemeClr>
                </a:solidFill>
              </a:rPr>
              <a:t>Каждый блок включает в себя текст (тексты) с заданиями, направленным на оценку </a:t>
            </a:r>
            <a:r>
              <a:rPr lang="ru-RU" sz="2000" dirty="0" err="1" smtClean="0">
                <a:solidFill>
                  <a:schemeClr val="tx2">
                    <a:lumMod val="75000"/>
                  </a:schemeClr>
                </a:solidFill>
              </a:rPr>
              <a:t>сформированности</a:t>
            </a:r>
            <a:r>
              <a:rPr lang="ru-RU" sz="2000" dirty="0" smtClean="0">
                <a:solidFill>
                  <a:schemeClr val="tx2">
                    <a:lumMod val="75000"/>
                  </a:schemeClr>
                </a:solidFill>
              </a:rPr>
              <a:t> читательских умений.</a:t>
            </a:r>
          </a:p>
          <a:p>
            <a:pPr marL="0" indent="213490" algn="just">
              <a:spcBef>
                <a:spcPts val="714"/>
              </a:spcBef>
              <a:buNone/>
              <a:defRPr/>
            </a:pPr>
            <a:r>
              <a:rPr lang="ru-RU" sz="2000" dirty="0" smtClean="0">
                <a:solidFill>
                  <a:schemeClr val="tx2">
                    <a:lumMod val="75000"/>
                  </a:schemeClr>
                </a:solidFill>
              </a:rPr>
              <a:t>В работе оценивается сформированность </a:t>
            </a:r>
            <a:r>
              <a:rPr lang="ru-RU" sz="2000" b="1" dirty="0" smtClean="0">
                <a:solidFill>
                  <a:schemeClr val="tx2">
                    <a:lumMod val="75000"/>
                  </a:schemeClr>
                </a:solidFill>
              </a:rPr>
              <a:t>трёх групп умений</a:t>
            </a:r>
            <a:r>
              <a:rPr lang="ru-RU" sz="2000" dirty="0" smtClean="0">
                <a:solidFill>
                  <a:schemeClr val="tx2">
                    <a:lumMod val="75000"/>
                  </a:schemeClr>
                </a:solidFill>
              </a:rPr>
              <a:t>:</a:t>
            </a:r>
          </a:p>
          <a:p>
            <a:pPr marL="0" indent="213490" algn="just">
              <a:spcBef>
                <a:spcPts val="714"/>
              </a:spcBef>
              <a:buNone/>
              <a:defRPr/>
            </a:pPr>
            <a:r>
              <a:rPr lang="ru-RU" sz="2000" b="1" i="1" dirty="0" smtClean="0">
                <a:solidFill>
                  <a:schemeClr val="tx2">
                    <a:lumMod val="75000"/>
                  </a:schemeClr>
                </a:solidFill>
              </a:rPr>
              <a:t>Первая группа умений </a:t>
            </a:r>
            <a:r>
              <a:rPr lang="ru-RU" sz="2000" dirty="0" smtClean="0">
                <a:solidFill>
                  <a:schemeClr val="tx2">
                    <a:lumMod val="75000"/>
                  </a:schemeClr>
                </a:solidFill>
              </a:rPr>
              <a:t>включает в себя работу с текстом: общее понимание текста и ориентацию в нём: </a:t>
            </a:r>
            <a:r>
              <a:rPr lang="ru-RU" sz="2000" dirty="0" smtClean="0"/>
              <a:t>определение основной идеи текста, поиск и выявление в тексте информации, представленной в различном виде, а также формулирование прямых выводов и заключений на основе фактов, имеющихся в тексте.</a:t>
            </a:r>
          </a:p>
          <a:p>
            <a:pPr marL="0" indent="213490" algn="just">
              <a:spcBef>
                <a:spcPts val="714"/>
              </a:spcBef>
              <a:buNone/>
              <a:defRPr/>
            </a:pPr>
            <a:r>
              <a:rPr lang="ru-RU" sz="2000" b="1" i="1" dirty="0" smtClean="0">
                <a:solidFill>
                  <a:schemeClr val="tx2">
                    <a:lumMod val="75000"/>
                  </a:schemeClr>
                </a:solidFill>
              </a:rPr>
              <a:t>Вторая группа</a:t>
            </a:r>
            <a:r>
              <a:rPr lang="ru-RU" sz="2000" dirty="0" smtClean="0">
                <a:solidFill>
                  <a:schemeClr val="tx2">
                    <a:lumMod val="75000"/>
                  </a:schemeClr>
                </a:solidFill>
              </a:rPr>
              <a:t> </a:t>
            </a:r>
            <a:r>
              <a:rPr lang="ru-RU" sz="2000" b="1" i="1" dirty="0" smtClean="0">
                <a:solidFill>
                  <a:schemeClr val="tx2">
                    <a:lumMod val="75000"/>
                  </a:schemeClr>
                </a:solidFill>
              </a:rPr>
              <a:t>умений </a:t>
            </a:r>
            <a:r>
              <a:rPr lang="ru-RU" sz="2000" dirty="0" smtClean="0">
                <a:solidFill>
                  <a:schemeClr val="tx2">
                    <a:lumMod val="75000"/>
                  </a:schemeClr>
                </a:solidFill>
              </a:rPr>
              <a:t>включает в себя также работу с текстом: более глубокое понимание текста и выявление детальной информации: </a:t>
            </a:r>
            <a:r>
              <a:rPr lang="ru-RU" sz="2000" dirty="0" smtClean="0"/>
              <a:t>анализ, интерпретация и обобщение информации, представленной в тексте, формулирование на её основе сложных выводов и оценочных суждений. </a:t>
            </a:r>
          </a:p>
          <a:p>
            <a:pPr marL="0" indent="213490" algn="just">
              <a:spcBef>
                <a:spcPts val="714"/>
              </a:spcBef>
              <a:buNone/>
              <a:defRPr/>
            </a:pPr>
            <a:r>
              <a:rPr lang="ru-RU" sz="2000" b="1" i="1" dirty="0" smtClean="0">
                <a:solidFill>
                  <a:schemeClr val="tx2">
                    <a:lumMod val="75000"/>
                  </a:schemeClr>
                </a:solidFill>
              </a:rPr>
              <a:t>Третья группа умений </a:t>
            </a:r>
            <a:r>
              <a:rPr lang="ru-RU" sz="2000" dirty="0" smtClean="0">
                <a:solidFill>
                  <a:schemeClr val="tx2">
                    <a:lumMod val="75000"/>
                  </a:schemeClr>
                </a:solidFill>
              </a:rPr>
              <a:t>включает в себя использование информации из текста для различных целей: </a:t>
            </a:r>
            <a:r>
              <a:rPr lang="ru-RU" sz="2000" dirty="0" smtClean="0"/>
              <a:t>для решения различного круга задач без привлечения или с привлечением дополнительных знаний.</a:t>
            </a:r>
          </a:p>
        </p:txBody>
      </p:sp>
      <p:pic>
        <p:nvPicPr>
          <p:cNvPr id="8" name="Picture 1"/>
          <p:cNvPicPr>
            <a:picLocks noChangeAspect="1" noChangeArrowheads="1"/>
          </p:cNvPicPr>
          <p:nvPr/>
        </p:nvPicPr>
        <p:blipFill>
          <a:blip r:embed="rId2" cstate="print"/>
          <a:srcRect/>
          <a:stretch>
            <a:fillRect/>
          </a:stretch>
        </p:blipFill>
        <p:spPr bwMode="auto">
          <a:xfrm>
            <a:off x="10620945" y="125810"/>
            <a:ext cx="1115889" cy="864096"/>
          </a:xfrm>
          <a:prstGeom prst="rect">
            <a:avLst/>
          </a:prstGeom>
          <a:noFill/>
          <a:ln w="9525">
            <a:noFill/>
            <a:miter lim="800000"/>
            <a:headEnd/>
            <a:tailEnd/>
          </a:ln>
        </p:spPr>
      </p:pic>
      <p:pic>
        <p:nvPicPr>
          <p:cNvPr id="369668" name="Picture 4"/>
          <p:cNvPicPr>
            <a:picLocks noChangeAspect="1" noChangeArrowheads="1"/>
          </p:cNvPicPr>
          <p:nvPr/>
        </p:nvPicPr>
        <p:blipFill>
          <a:blip r:embed="rId3" cstate="print"/>
          <a:srcRect/>
          <a:stretch>
            <a:fillRect/>
          </a:stretch>
        </p:blipFill>
        <p:spPr bwMode="auto">
          <a:xfrm>
            <a:off x="539825" y="989906"/>
            <a:ext cx="2714625" cy="57435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7074</TotalTime>
  <Words>6285</Words>
  <Application>Microsoft Office PowerPoint</Application>
  <PresentationFormat>Произвольный</PresentationFormat>
  <Paragraphs>838</Paragraphs>
  <Slides>95</Slides>
  <Notes>21</Notes>
  <HiddenSlides>0</HiddenSlides>
  <MMClips>0</MMClips>
  <ScaleCrop>false</ScaleCrop>
  <HeadingPairs>
    <vt:vector size="8" baseType="variant">
      <vt:variant>
        <vt:lpstr>Использованные шрифты</vt:lpstr>
      </vt:variant>
      <vt:variant>
        <vt:i4>14</vt:i4>
      </vt:variant>
      <vt:variant>
        <vt:lpstr>Тема</vt:lpstr>
      </vt:variant>
      <vt:variant>
        <vt:i4>1</vt:i4>
      </vt:variant>
      <vt:variant>
        <vt:lpstr>Внедренные серверы OLE</vt:lpstr>
      </vt:variant>
      <vt:variant>
        <vt:i4>1</vt:i4>
      </vt:variant>
      <vt:variant>
        <vt:lpstr>Заголовки слайдов</vt:lpstr>
      </vt:variant>
      <vt:variant>
        <vt:i4>95</vt:i4>
      </vt:variant>
    </vt:vector>
  </HeadingPairs>
  <TitlesOfParts>
    <vt:vector size="111" baseType="lpstr">
      <vt:lpstr>MS PGothic</vt:lpstr>
      <vt:lpstr>Arial</vt:lpstr>
      <vt:lpstr>Arial Black</vt:lpstr>
      <vt:lpstr>Arial Narrow</vt:lpstr>
      <vt:lpstr>Calibri</vt:lpstr>
      <vt:lpstr>Cambria</vt:lpstr>
      <vt:lpstr>Courier New</vt:lpstr>
      <vt:lpstr>DejaVu Sans</vt:lpstr>
      <vt:lpstr>N Helvetica Narrow</vt:lpstr>
      <vt:lpstr>Times</vt:lpstr>
      <vt:lpstr>Times New Roman</vt:lpstr>
      <vt:lpstr>Webdings</vt:lpstr>
      <vt:lpstr>Wingdings</vt:lpstr>
      <vt:lpstr>Wingdings 2</vt:lpstr>
      <vt:lpstr>Тема Office</vt:lpstr>
      <vt:lpstr>Точечный рисунок BMP</vt:lpstr>
      <vt:lpstr>Презентация PowerPoint</vt:lpstr>
      <vt:lpstr>Презентация PowerPoint</vt:lpstr>
      <vt:lpstr>Презентация PowerPoint</vt:lpstr>
      <vt:lpstr>Основные изменения  в системе оценки образовательных достижений:   отечественный и зарубежный опыт (1)</vt:lpstr>
      <vt:lpstr>Основные изменения  в системе оценки образовательных достижений:   отечественный и зарубежный опыт (2)</vt:lpstr>
      <vt:lpstr>Понятие функциональной грамотности (1)</vt:lpstr>
      <vt:lpstr>Определение функциональной грамотности</vt:lpstr>
      <vt:lpstr>Презентация PowerPoint</vt:lpstr>
      <vt:lpstr>Презентация PowerPoint</vt:lpstr>
      <vt:lpstr>Основные положения  компетентностно-ориентированной  оценки</vt:lpstr>
      <vt:lpstr>Ключевые компетенции (DESECO, OECD 1999)</vt:lpstr>
      <vt:lpstr>Презентация PowerPoint</vt:lpstr>
      <vt:lpstr>Презентация PowerPoint</vt:lpstr>
      <vt:lpstr>Презентация PowerPoint</vt:lpstr>
      <vt:lpstr>Презентация PowerPoint</vt:lpstr>
      <vt:lpstr>Предметная компетентность – способность решать проблемы, возникающие в окружающей действительности, средствами предмета</vt:lpstr>
      <vt:lpstr>Реализация компетентностного подхода в реальных измерениях</vt:lpstr>
      <vt:lpstr>Международная программа по оценке образовательных достижений учащихся PISA  (Programme for International Student Assessment)</vt:lpstr>
      <vt:lpstr>Новый взгляд на образование</vt:lpstr>
      <vt:lpstr>Чему должны научиться дети  (OECD 2030) Через оценку качества образования система образования настраивается на новые результаты </vt:lpstr>
      <vt:lpstr>Парадокс компетентности</vt:lpstr>
      <vt:lpstr>Презентация PowerPoint</vt:lpstr>
      <vt:lpstr>Уровни функциональной  грамотности в исследовании PISA</vt:lpstr>
      <vt:lpstr>Математическая грамотность   (исследование PISA)</vt:lpstr>
      <vt:lpstr>Пример задания  «Парусные корабли»</vt:lpstr>
      <vt:lpstr>Читательская грамотность  (исследование PISA)</vt:lpstr>
      <vt:lpstr>Презентация PowerPoint</vt:lpstr>
      <vt:lpstr>Пример задания для оценки читательской грамотности</vt:lpstr>
      <vt:lpstr>Структура заданий по читательской грамотности</vt:lpstr>
      <vt:lpstr>Естественнонаучная грамотность   (исследование PISA)</vt:lpstr>
      <vt:lpstr>Модель  естественнонаучной грамотности исследования PISA-2015</vt:lpstr>
      <vt:lpstr>Сравнение моделей заданий для оценки естественнонаучной грамотности в исследовании PISA-2015 по основным характеристикам (182 задания)</vt:lpstr>
      <vt:lpstr>Презентация PowerPoint</vt:lpstr>
      <vt:lpstr>Презентация PowerPoint</vt:lpstr>
      <vt:lpstr>Примеры вопросов из области критического рассмотрения проблем глобального характера и межкультурного взаимодействия </vt:lpstr>
      <vt:lpstr>Примеры вопросов из области оценки влияния различий (культурных, религиозных, политических или иных) на восприятие, суждения и взгляды людей</vt:lpstr>
      <vt:lpstr>Презентация PowerPoint</vt:lpstr>
      <vt:lpstr>Модель оценки креативного мышления в исследовании PISA: тематическая модель</vt:lpstr>
      <vt:lpstr>Модель оценки креативного мышления в исследовании PISA: компетентностная модель</vt:lpstr>
      <vt:lpstr>Презентация PowerPoint</vt:lpstr>
      <vt:lpstr>   Из указа Президента России от 7 мая 2018 года:  Правительству РФ поручено обеспечить глобальную конкурентоспособность российского образования, вхождение Российской Федерации в число 10 ведущих стран мира по качеству общего образования. </vt:lpstr>
      <vt:lpstr>Механизмы повышения качества общего образования в России</vt:lpstr>
      <vt:lpstr>Основные направления формирования функциональной грамотности</vt:lpstr>
      <vt:lpstr>Механизмы эффективного проведения мониторинга формирования функциональной грамотности</vt:lpstr>
      <vt:lpstr>Основные этапы мониторинга</vt:lpstr>
      <vt:lpstr>Этапы организации и проведения мониторинга (1)</vt:lpstr>
      <vt:lpstr>Этапы организации и проведения мониторинга (2)</vt:lpstr>
      <vt:lpstr>Этапы организации и проведения мониторинга (3)</vt:lpstr>
      <vt:lpstr>Этапы организации и проведения мониторинга (4)</vt:lpstr>
      <vt:lpstr>Этапы организации и проведения мониторинга (5)</vt:lpstr>
      <vt:lpstr>Этапы организации и проведения мониторинга (6)</vt:lpstr>
      <vt:lpstr>Презентация PowerPoint</vt:lpstr>
      <vt:lpstr>Основные характеристики измерительных материалов (1)</vt:lpstr>
      <vt:lpstr>Основные характеристики измерительных материалов (2)</vt:lpstr>
      <vt:lpstr>Концептуальные рамки для разработки измерительных материалов</vt:lpstr>
      <vt:lpstr>Уточнение концептуальных рамок: естественнонаучная грамотность</vt:lpstr>
      <vt:lpstr>Уточнение концептуальных рамок:  креативное мышление </vt:lpstr>
      <vt:lpstr>Особенности заданий (глобальные компетенции)</vt:lpstr>
      <vt:lpstr>Презентация PowerPoint</vt:lpstr>
      <vt:lpstr>Модель разработки задания для оценки учебных достижений</vt:lpstr>
      <vt:lpstr>Презентация PowerPoint</vt:lpstr>
      <vt:lpstr>Тенденции изменения заданий</vt:lpstr>
      <vt:lpstr> Основные характеристики заданий TIMSS</vt:lpstr>
      <vt:lpstr>Примеры заданий</vt:lpstr>
      <vt:lpstr>Основные характеристики заданий PISA-2018</vt:lpstr>
      <vt:lpstr>Презентация PowerPoint</vt:lpstr>
      <vt:lpstr>Совместное решение проблем: матрица компетенций</vt:lpstr>
      <vt:lpstr>Модель интерактивного задания (PISA-2015)</vt:lpstr>
      <vt:lpstr>Ссылки на примеры заданий</vt:lpstr>
      <vt:lpstr>Ю.А Тюменева  (http://www.rtc-edu.ru/trainings/vebinar/434) </vt:lpstr>
      <vt:lpstr>Проблема</vt:lpstr>
      <vt:lpstr>Исследовательские вопросы </vt:lpstr>
      <vt:lpstr>    Результаты </vt:lpstr>
      <vt:lpstr>Обобщение результатов Эксперимента 2:</vt:lpstr>
      <vt:lpstr>Какие задачи нужно предлагать нашим учащимся, чтобы развить их умственные способности и научить применять полученные знания в реальных условиях? </vt:lpstr>
      <vt:lpstr>Параметры для анализа заданий на соответствие компетентностному подходу</vt:lpstr>
      <vt:lpstr>Презентация PowerPoint</vt:lpstr>
      <vt:lpstr>Процедура разработки стандартизированных измерительных материалов</vt:lpstr>
      <vt:lpstr>Последовательность этапов разработки КИМ</vt:lpstr>
      <vt:lpstr>Схема разработки заданий в исследовании PISA</vt:lpstr>
      <vt:lpstr>Апробация заданий и измерительных материалов</vt:lpstr>
      <vt:lpstr>Проведение когнитивной лаборатории</vt:lpstr>
      <vt:lpstr>Проведение когнитивной лаборатории</vt:lpstr>
      <vt:lpstr>Экспериментальная проверка заданий (1 этап)</vt:lpstr>
      <vt:lpstr>Обработка результатов апробации заданий</vt:lpstr>
      <vt:lpstr>Экспериментальная проверка заданий (2 этап), стандартизация измерительных материалов</vt:lpstr>
      <vt:lpstr>Обработка результатов апробации измерительных материалов</vt:lpstr>
      <vt:lpstr>Презентация PowerPoint</vt:lpstr>
      <vt:lpstr>Механизмы обеспечения качества разработки измерительных материалов</vt:lpstr>
      <vt:lpstr>Презентация PowerPoint</vt:lpstr>
      <vt:lpstr>Требования к качеству и формату заданий</vt:lpstr>
      <vt:lpstr>Возможности анализа теста в рамках классической теории тестирования</vt:lpstr>
      <vt:lpstr>Презентация PowerPoint</vt:lpstr>
      <vt:lpstr>Общие рекомендации по поддержке мониторинга формирования функциональной грамотности</vt:lpstr>
      <vt:lpstr>Особенности комплекта для оценки читательской грамотности «Просвещение» </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Слайд 1</dc:title>
  <dc:creator>Victoria Baranova</dc:creator>
  <cp:lastModifiedBy>Пользователь Windows</cp:lastModifiedBy>
  <cp:revision>170</cp:revision>
  <dcterms:created xsi:type="dcterms:W3CDTF">2016-12-10T16:25:45Z</dcterms:created>
  <dcterms:modified xsi:type="dcterms:W3CDTF">2020-11-09T07:59:08Z</dcterms:modified>
</cp:coreProperties>
</file>