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2" r:id="rId6"/>
    <p:sldId id="263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6C550-1773-4079-95D8-310CE4409FE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74491-F289-4434-AE88-E1E1D9E30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350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74491-F289-4434-AE88-E1E1D9E301B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086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51CC-971B-4769-BB42-15BA614F09E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C54D3-2615-41ED-ABAF-D8DA97C15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548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51CC-971B-4769-BB42-15BA614F09E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C54D3-2615-41ED-ABAF-D8DA97C15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98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51CC-971B-4769-BB42-15BA614F09E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C54D3-2615-41ED-ABAF-D8DA97C15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81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51CC-971B-4769-BB42-15BA614F09E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C54D3-2615-41ED-ABAF-D8DA97C15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778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51CC-971B-4769-BB42-15BA614F09E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C54D3-2615-41ED-ABAF-D8DA97C15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226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51CC-971B-4769-BB42-15BA614F09E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C54D3-2615-41ED-ABAF-D8DA97C15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07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51CC-971B-4769-BB42-15BA614F09E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C54D3-2615-41ED-ABAF-D8DA97C15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29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51CC-971B-4769-BB42-15BA614F09E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C54D3-2615-41ED-ABAF-D8DA97C15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19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51CC-971B-4769-BB42-15BA614F09E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C54D3-2615-41ED-ABAF-D8DA97C15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65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51CC-971B-4769-BB42-15BA614F09E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C54D3-2615-41ED-ABAF-D8DA97C15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02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51CC-971B-4769-BB42-15BA614F09E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C54D3-2615-41ED-ABAF-D8DA97C15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49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651CC-971B-4769-BB42-15BA614F09E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C54D3-2615-41ED-ABAF-D8DA97C15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188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851343"/>
            <a:ext cx="9144000" cy="62865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Кириковская средняя школа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6611" y="4817208"/>
            <a:ext cx="4899660" cy="1655762"/>
          </a:xfrm>
        </p:spPr>
        <p:txBody>
          <a:bodyPr>
            <a:normAutofit/>
          </a:bodyPr>
          <a:lstStyle/>
          <a:p>
            <a:pPr lvl="1" algn="l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ШНОР:</a:t>
            </a:r>
          </a:p>
          <a:p>
            <a:pPr lvl="1" algn="l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учебный год;</a:t>
            </a:r>
          </a:p>
          <a:p>
            <a:pPr lvl="1" algn="l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– 2020 учебный год.</a:t>
            </a:r>
            <a:endParaRPr lang="ru-RU" sz="2400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69" y="193926"/>
            <a:ext cx="1420908" cy="1314834"/>
          </a:xfrm>
          <a:prstGeom prst="rect">
            <a:avLst/>
          </a:prstGeom>
        </p:spPr>
      </p:pic>
      <p:pic>
        <p:nvPicPr>
          <p:cNvPr id="5" name="Рисунок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9193" y="193926"/>
            <a:ext cx="1018533" cy="1314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927623" y="3016333"/>
            <a:ext cx="5605152" cy="13617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Реализуемые программы:</a:t>
            </a:r>
          </a:p>
          <a:p>
            <a:pPr marL="457200" indent="-457200" algn="l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образование:</a:t>
            </a:r>
          </a:p>
          <a:p>
            <a:pPr marL="457200" indent="-457200" algn="l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начальное общее образование;</a:t>
            </a:r>
          </a:p>
          <a:p>
            <a:pPr marL="457200" indent="-457200" algn="l">
              <a:buFontTx/>
              <a:buChar char="-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сновное общее образование;</a:t>
            </a:r>
          </a:p>
          <a:p>
            <a:pPr marL="457200" indent="-457200" algn="l">
              <a:buFontTx/>
              <a:buChar char="-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реднее общее образование;</a:t>
            </a:r>
          </a:p>
          <a:p>
            <a:pPr marL="457200" indent="-457200" algn="l">
              <a:buFontTx/>
              <a:buChar char="-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ополнительное образование;</a:t>
            </a:r>
          </a:p>
          <a:p>
            <a:pPr marL="457200" indent="-457200" algn="l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обучение.</a:t>
            </a:r>
          </a:p>
          <a:p>
            <a:pPr marL="457200" indent="-457200" algn="l">
              <a:buFontTx/>
              <a:buChar char="-"/>
            </a:pP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958940" y="2137410"/>
            <a:ext cx="4868786" cy="15560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детей в учреждении – 123.</a:t>
            </a:r>
          </a:p>
          <a:p>
            <a:pPr algn="l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состав: - 23.</a:t>
            </a:r>
          </a:p>
          <a:p>
            <a:pPr algn="l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Аттестовано на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и высшую категорию: - 18, из них на высшую – 4.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7351716" y="5225280"/>
            <a:ext cx="464058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2020 – 2021 кураторы проекта                                                           «500+»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31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169" y="3357245"/>
            <a:ext cx="3425190" cy="261016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повышения качества образования в муниципальном бюджетном общеобразовательном учреждении «Кириковская средняя школа» и его филиале Бушуйской основной школе «От двойки к тройке, от тройки к четверке, от четверки к пятерке, от пятерки к успеху».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1540" y="1662113"/>
            <a:ext cx="10824210" cy="1214755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рганизация  качественного образования и преодоление рисков учебной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неуспешности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обучающихся через проектную деятельность и ИОМ посредством использования ресурсов системы коопераций.</a:t>
            </a:r>
          </a:p>
          <a:p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69" y="193926"/>
            <a:ext cx="1420908" cy="1314834"/>
          </a:xfrm>
          <a:prstGeom prst="rect">
            <a:avLst/>
          </a:prstGeom>
        </p:spPr>
      </p:pic>
      <p:pic>
        <p:nvPicPr>
          <p:cNvPr id="5" name="Рисунок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9193" y="193926"/>
            <a:ext cx="1018533" cy="1314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967696" y="183197"/>
            <a:ext cx="85725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Главная идея: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321282" y="3030221"/>
            <a:ext cx="3425190" cy="28127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внутришкольной системе оценки качества образования в муниципальном бюджетном общеобразовательном учреждении «Кириковская средняя школа» и его филиале Бушуйской основной школе.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425395" y="3232786"/>
            <a:ext cx="3541814" cy="26101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развития муниципального бюджетного общеобразовательного учреждения «Кириковская средняя школа» на 2023 – 2026 на основе результатов самодиагностики в рамках проекта «Школа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инпросвещения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России»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7594072" y="4600894"/>
            <a:ext cx="831323" cy="34385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467099" y="4673206"/>
            <a:ext cx="750571" cy="30114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70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520" y="365125"/>
            <a:ext cx="8572500" cy="1325563"/>
          </a:xfrm>
        </p:spPr>
        <p:txBody>
          <a:bodyPr/>
          <a:lstStyle/>
          <a:p>
            <a:r>
              <a:rPr lang="ru-RU" dirty="0" smtClean="0"/>
              <a:t>Механизм 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7299960" cy="4351338"/>
          </a:xfrm>
        </p:spPr>
        <p:txBody>
          <a:bodyPr/>
          <a:lstStyle/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ИОМ         развивающие беседы                                         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Мотивация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69" y="193926"/>
            <a:ext cx="1420908" cy="1314834"/>
          </a:xfrm>
          <a:prstGeom prst="rect">
            <a:avLst/>
          </a:prstGeom>
        </p:spPr>
      </p:pic>
      <p:pic>
        <p:nvPicPr>
          <p:cNvPr id="5" name="Рисунок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9193" y="193926"/>
            <a:ext cx="1018533" cy="1314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трелка вправо 6"/>
          <p:cNvSpPr/>
          <p:nvPr/>
        </p:nvSpPr>
        <p:spPr>
          <a:xfrm>
            <a:off x="1805940" y="2468880"/>
            <a:ext cx="594360" cy="24480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9956598">
            <a:off x="6018553" y="2644465"/>
            <a:ext cx="215852" cy="70958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 rot="3595261">
            <a:off x="5310433" y="3518676"/>
            <a:ext cx="311223" cy="134616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7995878" y="2286951"/>
            <a:ext cx="3611879" cy="38430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8138160" y="2308538"/>
            <a:ext cx="3689566" cy="4097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8138160" y="1690688"/>
            <a:ext cx="3827711" cy="484210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Учебное воздействие, измеряемое через ВСОКО:</a:t>
            </a:r>
          </a:p>
          <a:p>
            <a:pPr>
              <a:buFontTx/>
              <a:buChar char="-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естественно-научная грамотность;</a:t>
            </a:r>
          </a:p>
          <a:p>
            <a:pPr>
              <a:buFontTx/>
              <a:buChar char="-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читательская грамотность;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финансовая грамотность;</a:t>
            </a:r>
          </a:p>
          <a:p>
            <a:pPr>
              <a:buFontTx/>
              <a:buChar char="-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грамотность;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финансовая грамотность; 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информационная грамотность;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компьютерная грамотность;</a:t>
            </a:r>
          </a:p>
          <a:p>
            <a:pPr>
              <a:buFontTx/>
              <a:buChar char="-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электоральная грамотность;</a:t>
            </a:r>
          </a:p>
          <a:p>
            <a:pPr>
              <a:buFontTx/>
              <a:buChar char="-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самостоятельность;</a:t>
            </a:r>
          </a:p>
          <a:p>
            <a:pPr>
              <a:buFontTx/>
              <a:buChar char="-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креативное мышление.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0268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520" y="365125"/>
            <a:ext cx="8572500" cy="91503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механики на основе коопераций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0418" y="1394460"/>
            <a:ext cx="3516630" cy="481361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Агрошкола.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Договор о сотрудничестве в области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довузовской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подготовки с ФГБОУ «Красноярский ГАУ».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Ежегодный договор о сетевой форме реализации образовательных программ.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Ежегодная сетевая образовательная программа агротехнического образования прикладной направленности.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Финансирование: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солидарное.</a:t>
            </a:r>
          </a:p>
          <a:p>
            <a:pPr marL="0" indent="0">
              <a:lnSpc>
                <a:spcPct val="110000"/>
              </a:lnSpc>
              <a:buNone/>
            </a:pPr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69" y="193926"/>
            <a:ext cx="1420908" cy="1314834"/>
          </a:xfrm>
          <a:prstGeom prst="rect">
            <a:avLst/>
          </a:prstGeom>
        </p:spPr>
      </p:pic>
      <p:pic>
        <p:nvPicPr>
          <p:cNvPr id="5" name="Рисунок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9193" y="193926"/>
            <a:ext cx="1018533" cy="1314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099559" y="1508760"/>
            <a:ext cx="3714750" cy="469931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ШкИБ</a:t>
            </a:r>
            <a:endParaRPr lang="ru-RU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Основание.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Положение о школьном инициативном бюджетировании в муниципальном бюджетном общеобразовательном учреждении «Кириковская средняя школа».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школы, полученные за счет приносящей доход деятельности.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спонсоров.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родителей.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муниципалитета.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8119332" y="1508760"/>
            <a:ext cx="3895306" cy="512064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в нашем будущем.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Соглашение между образовательной организацией и администрацией Пировского муниципального округа  об участии в реализации федеральных и региональных программ по благоустройству.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средства федеральных и региональных программ, направляемые на реализацию программ по благоустройству, разработанные обучающимися школ.</a:t>
            </a: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9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5416" y="162400"/>
            <a:ext cx="8572500" cy="84645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Прямые результаты коопераций за последние три года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4508" y="1314210"/>
            <a:ext cx="3810674" cy="43953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Агрошкола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учащихся, принявших участие в региональных (аграрная тематика) НПК – 14 из них победителей - 5;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опубликованных научных работ учащихся – 2;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проект «Ягодный сад «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Витаминка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опубликован «Технология размножения декоративных и ягодных культур» - «Ягодный сад «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Витаминка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вошел в состав печатного сборника НИФИ МИНФИНА РОССИИ «ЭКО-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ШкИБ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реализованных групповых прикладных проектов, разработанных на основе изучаемой в течение года агротехнической программы – 1.</a:t>
            </a: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32" y="73910"/>
            <a:ext cx="1420908" cy="1314834"/>
          </a:xfrm>
          <a:prstGeom prst="rect">
            <a:avLst/>
          </a:prstGeom>
        </p:spPr>
      </p:pic>
      <p:pic>
        <p:nvPicPr>
          <p:cNvPr id="5" name="Рисунок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9193" y="193926"/>
            <a:ext cx="1018533" cy="1314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748328" y="1479706"/>
            <a:ext cx="3726180" cy="39147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ШкИБ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учащихся, принявших участие в разработке проектов - 29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разработанных проектов – 3;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реализованных проектов обучающихся с участием обучающихся – 1;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привлечено сторонних средств 150 тыс. рублей;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оборудованы Школьные раздевалки перед спортивным залом.</a:t>
            </a:r>
            <a:endParaRPr lang="ru-RU" sz="18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8584826" y="1508760"/>
            <a:ext cx="3726180" cy="40062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в нашем будущем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проектов, разработанных обучающимися в рамках федеральных и региональных программ по благоустройству – 6;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защищено проектов перед Советом поселения - 3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профинансировано проектов обучающихся – 6;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создано объектов школьной инфраструктуры - 3 на общую сумму 2700000 рублей.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1622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520" y="365125"/>
            <a:ext cx="85725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Воплощение идеи в общих показателях качества образования за последние три года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1071860" cy="4746625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2021 по 2023 год 100% обучающихся сдают ОГЭ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ЕГЭ.</a:t>
            </a:r>
          </a:p>
          <a:p>
            <a:pPr>
              <a:lnSpc>
                <a:spcPct val="1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2021 года 100% учащихся 9 и 11классов допущены к государственной итоговой аттестации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КДР4 ЧГ: успешность выполнения всей работы в 2022-2023 учебном году в Кириковской средней школе составила 70%, на 14% выше показателей по региону.</a:t>
            </a:r>
          </a:p>
          <a:p>
            <a:pPr>
              <a:lnSpc>
                <a:spcPct val="10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КДР6 ЧГ: успешность выполнения всей работы в 2022-2023 учебном году в Кириковской средней школе составляет 60,43%, на 3,74% выше показателей по региону.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Комплексная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КДР 8 (ЕНГ и МГ):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средний процент выполнения естественно-научной грамотности по региону составил 34,71%, средний процент выполнения естественно-научной грамотности по классу составил 47,92%;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средний процент выполнения математической грамотности по региону составил 20,36%, средний процент выполнения естественно-научной грамотности по классу составил 32,07%;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средний процент выполнения (понимание текста) по региону составил 51,68%, средний процент выполнения по классу составил 62,50%.</a:t>
            </a:r>
          </a:p>
          <a:p>
            <a:endParaRPr lang="ru-RU" sz="1800" dirty="0"/>
          </a:p>
          <a:p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69" y="193926"/>
            <a:ext cx="1420908" cy="1314834"/>
          </a:xfrm>
          <a:prstGeom prst="rect">
            <a:avLst/>
          </a:prstGeom>
        </p:spPr>
      </p:pic>
      <p:pic>
        <p:nvPicPr>
          <p:cNvPr id="5" name="Рисунок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9193" y="193926"/>
            <a:ext cx="1018533" cy="1314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911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520" y="354331"/>
            <a:ext cx="85725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качественного прироста коллектива от воплощения идеи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88465"/>
            <a:ext cx="10989526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2018 году – 44% педагогов, аттестованных на первую и высшую категорию.  В 2023 году – 78%.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– практика высшего уровня в РАОП «Школьное инициативное бюджетирование как способ организации проектной деятельности учащихся»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Публикаций педагогов в федеральных журналах «Директор школы» и «Народное образование» - 4; публикаций в региональном журнале «Красноярское образование: вектор развития» – 1.</a:t>
            </a:r>
          </a:p>
          <a:p>
            <a:pPr marL="0" indent="0">
              <a:lnSpc>
                <a:spcPct val="100000"/>
              </a:lnSpc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69" y="193926"/>
            <a:ext cx="1420908" cy="1314834"/>
          </a:xfrm>
          <a:prstGeom prst="rect">
            <a:avLst/>
          </a:prstGeom>
        </p:spPr>
      </p:pic>
      <p:pic>
        <p:nvPicPr>
          <p:cNvPr id="5" name="Рисунок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9193" y="193926"/>
            <a:ext cx="1018533" cy="1314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331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329</TotalTime>
  <Words>775</Words>
  <Application>Microsoft Office PowerPoint</Application>
  <PresentationFormat>Широкоэкранный</PresentationFormat>
  <Paragraphs>94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Кириковская средняя школа</vt:lpstr>
      <vt:lpstr> Программа повышения качества образования в муниципальном бюджетном общеобразовательном учреждении «Кириковская средняя школа» и его филиале Бушуйской основной школе «От двойки к тройке, от тройки к четверке, от четверки к пятерке, от пятерки к успеху». </vt:lpstr>
      <vt:lpstr>Механизм действия</vt:lpstr>
      <vt:lpstr>Оформление механики на основе коопераций</vt:lpstr>
      <vt:lpstr>Прямые результаты коопераций за последние три года</vt:lpstr>
      <vt:lpstr>Воплощение идеи в общих показателях качества образования за последние три года</vt:lpstr>
      <vt:lpstr>Результат качественного прироста коллектива от воплощения идеи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КСШ8</dc:creator>
  <cp:lastModifiedBy>Пользователь Windows</cp:lastModifiedBy>
  <cp:revision>28</cp:revision>
  <dcterms:created xsi:type="dcterms:W3CDTF">2024-02-29T03:14:27Z</dcterms:created>
  <dcterms:modified xsi:type="dcterms:W3CDTF">2024-02-29T09:58:48Z</dcterms:modified>
</cp:coreProperties>
</file>