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75" r:id="rId6"/>
  </p:sldMasterIdLst>
  <p:notesMasterIdLst>
    <p:notesMasterId r:id="rId26"/>
  </p:notesMasterIdLst>
  <p:sldIdLst>
    <p:sldId id="868" r:id="rId7"/>
    <p:sldId id="908" r:id="rId8"/>
    <p:sldId id="883" r:id="rId9"/>
    <p:sldId id="909" r:id="rId10"/>
    <p:sldId id="915" r:id="rId11"/>
    <p:sldId id="894" r:id="rId12"/>
    <p:sldId id="902" r:id="rId13"/>
    <p:sldId id="905" r:id="rId14"/>
    <p:sldId id="903" r:id="rId15"/>
    <p:sldId id="906" r:id="rId16"/>
    <p:sldId id="910" r:id="rId17"/>
    <p:sldId id="911" r:id="rId18"/>
    <p:sldId id="912" r:id="rId19"/>
    <p:sldId id="918" r:id="rId20"/>
    <p:sldId id="899" r:id="rId21"/>
    <p:sldId id="917" r:id="rId22"/>
    <p:sldId id="914" r:id="rId23"/>
    <p:sldId id="916" r:id="rId24"/>
    <p:sldId id="91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5B36"/>
    <a:srgbClr val="D13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6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F5ACB-277B-400E-9CA9-34F1BE2D9438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3A517-5550-4900-BF6A-3B03E0C05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907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g4dfce81f19_0_45:notes">
            <a:extLst>
              <a:ext uri="{FF2B5EF4-FFF2-40B4-BE49-F238E27FC236}">
                <a16:creationId xmlns="" xmlns:a16="http://schemas.microsoft.com/office/drawing/2014/main" id="{A260317E-2AC1-488E-AC9A-FCC83DB109D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7411" name="Google Shape;121;g4dfce81f19_0_45:notes">
            <a:extLst>
              <a:ext uri="{FF2B5EF4-FFF2-40B4-BE49-F238E27FC236}">
                <a16:creationId xmlns="" xmlns:a16="http://schemas.microsoft.com/office/drawing/2014/main" id="{41F2ECC8-E166-4AB7-9B4B-794B18B385A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ru-RU" alt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48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4585F-ED12-49E8-9177-E7D5D418FB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5312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4585F-ED12-49E8-9177-E7D5D418FB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571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4585F-ED12-49E8-9177-E7D5D418FB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539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3188" y="750888"/>
            <a:ext cx="6681787" cy="37592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458">
              <a:defRPr/>
            </a:pPr>
            <a:fld id="{51A4585F-ED12-49E8-9177-E7D5D418FB26}" type="slidenum">
              <a:rPr lang="ru-RU">
                <a:solidFill>
                  <a:prstClr val="black"/>
                </a:solidFill>
                <a:cs typeface="Arial"/>
                <a:sym typeface="Arial"/>
              </a:rPr>
              <a:pPr defTabSz="924458">
                <a:defRPr/>
              </a:pPr>
              <a:t>8</a:t>
            </a:fld>
            <a:endParaRPr lang="ru-RU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5545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F12926-082F-45BB-8B53-DCD2D4A02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F8DF69E-9E2E-416F-B5F3-AFDB27AD2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FB513A1-9F45-41FA-9862-52DC82D0A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7B718F-FF24-489D-A4FE-47B61711B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93FEC6-E33D-46EC-8406-D6E003977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69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2209D6-57C0-4192-AEAF-A509DC8B7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74794BC-06E9-4FB4-98F9-A509D0479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BEBEE37-97AF-44C7-9966-FA715F83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3FB00BE-CF61-484B-BEEF-1E320E1EC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5291C05-14F6-44B2-99DF-D1F04972A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278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83A005F-C2C9-4031-83C5-56A1B67EAA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14A8524-40EE-43B7-8BB1-557774DE3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BE2F19-9992-4115-B903-1ED985C0D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8A87333-3A66-4D19-BF7A-EE659E6C3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A4C4E76-EF7B-427E-9753-5B82F7233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583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86100" y="2268300"/>
            <a:ext cx="6123200" cy="2376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86100" y="4275200"/>
            <a:ext cx="3202800" cy="956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5486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F12926-082F-45BB-8B53-DCD2D4A02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F8DF69E-9E2E-416F-B5F3-AFDB27AD2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FB513A1-9F45-41FA-9862-52DC82D0A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7B718F-FF24-489D-A4FE-47B61711B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93FEC6-E33D-46EC-8406-D6E003977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58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E6EE85-AE4E-434D-ABA3-89C9A426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8CFA13A-D776-4238-8C67-29BB06A8D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6BA1FBE-5BE4-47E8-BAC6-EA1F6C75E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1737F75-34AD-4B93-BBC7-A08AF3294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19F3782-AE46-4036-8782-83730B56C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59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4E0B74-1C93-48D1-9E04-F3FA5327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C0B472F-3449-489C-A26E-0DBB31D0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D74457B-2B51-410E-A405-F745D0BC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7400D3-AB3C-4FBB-B943-6A4468F46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CFAA31B-5E18-4658-8B36-992E1259D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11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E0658C-A937-4DF4-BE2D-9E45D479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16E2306-533B-4C6E-8710-333B27CB8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7701D43-4145-4E8A-A89A-EB28A42E2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A41CCA2-07A3-4DBA-A124-E044A85FB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680AF79-03F8-43EE-8E8E-A05D6E772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1657E6B-1206-430E-97ED-F9F341AB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89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E55F4A-54E1-4F02-AAD7-5AA1D325A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BF0B33F-C550-4F29-B7C2-03C6B2563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41387D5-405D-4EFB-8FB7-AEBBB4389F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377F2059-13DE-460D-B4CA-AE767134C8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2AFCC15-D9B1-40F7-943A-11D5A7456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0438063-2A05-4E12-88E0-BF2B3F235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B5F6853-9AD7-49E5-B0DB-5A6DE5DB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7AD96D8-618A-4AF4-85B4-995953C9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05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8F61A4-4353-4FFA-A120-FD1B296A2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D7BDCEE-E1DD-4B3C-B2E4-1FCCFB4B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7D86783-C54B-4B5C-AA21-90D5FF9CC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383DF1B-95E6-4473-9EAC-F9A3C4947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20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B914979-BF52-4EC0-8DFF-5EE5C047E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61C649F-02DA-4CF1-AD88-EB077E16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7DC2829-0FDF-4CEE-AA84-D17E28C8A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396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E6EE85-AE4E-434D-ABA3-89C9A426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8CFA13A-D776-4238-8C67-29BB06A8D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6BA1FBE-5BE4-47E8-BAC6-EA1F6C75E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1737F75-34AD-4B93-BBC7-A08AF3294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19F3782-AE46-4036-8782-83730B56C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740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E2C4A87-C870-4399-ACCD-6A780362D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D165652-AEA8-4536-8140-2DA3DC991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6952051-2700-4A11-960A-E8CA7B4E14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F865DE3-2F1E-4ECD-AAE2-2940E49CD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44DC076-1EE8-4731-BBF9-81BCD8FCB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A816FA9-DE06-4C2C-8F84-59565704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12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219F6D-4BCC-4646-AE0D-124778E98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27C19B6-2B81-4811-B570-3844536A29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E29E42C-78CD-497D-83C9-BEB7F9CFE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C7812EF-3CBE-40FC-A88B-9B108294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CEB45C2-9A64-4C78-9D63-F7B4B3648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A8A48E1-A7A7-4279-A7BD-5EFC086F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356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2209D6-57C0-4192-AEAF-A509DC8B7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74794BC-06E9-4FB4-98F9-A509D0479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BEBEE37-97AF-44C7-9966-FA715F83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3FB00BE-CF61-484B-BEEF-1E320E1EC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5291C05-14F6-44B2-99DF-D1F04972A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60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83A005F-C2C9-4031-83C5-56A1B67EAA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14A8524-40EE-43B7-8BB1-557774DE3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BE2F19-9992-4115-B903-1ED985C0D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8A87333-3A66-4D19-BF7A-EE659E6C3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A4C4E76-EF7B-427E-9753-5B82F7233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08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86100" y="2268300"/>
            <a:ext cx="6123200" cy="2376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86100" y="4275200"/>
            <a:ext cx="3202800" cy="956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53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1F919D-1603-4E3D-95FD-FB1F4E05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BC8CEC0-0D0B-453B-8963-A2AED8FB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000" y="6356350"/>
            <a:ext cx="7650000" cy="365126"/>
          </a:xfrm>
        </p:spPr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Шаблоны презентаций с сайта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hlinkClick r:id="rId2"/>
              </a:rPr>
              <a:t>presentation-creation.ru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77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856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03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68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42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4E0B74-1C93-48D1-9E04-F3FA5327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C0B472F-3449-489C-A26E-0DBB31D0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D74457B-2B51-410E-A405-F745D0BC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7400D3-AB3C-4FBB-B943-6A4468F46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CFAA31B-5E18-4658-8B36-992E1259D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230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83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448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355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754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8824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67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07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E0658C-A937-4DF4-BE2D-9E45D479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16E2306-533B-4C6E-8710-333B27CB8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7701D43-4145-4E8A-A89A-EB28A42E2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A41CCA2-07A3-4DBA-A124-E044A85FB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680AF79-03F8-43EE-8E8E-A05D6E772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1657E6B-1206-430E-97ED-F9F341AB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494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E55F4A-54E1-4F02-AAD7-5AA1D325A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BF0B33F-C550-4F29-B7C2-03C6B2563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41387D5-405D-4EFB-8FB7-AEBBB4389F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377F2059-13DE-460D-B4CA-AE767134C8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2AFCC15-D9B1-40F7-943A-11D5A7456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0438063-2A05-4E12-88E0-BF2B3F235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B5F6853-9AD7-49E5-B0DB-5A6DE5DB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7AD96D8-618A-4AF4-85B4-995953C9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993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8F61A4-4353-4FFA-A120-FD1B296A2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D7BDCEE-E1DD-4B3C-B2E4-1FCCFB4B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7D86783-C54B-4B5C-AA21-90D5FF9CC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383DF1B-95E6-4473-9EAC-F9A3C4947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526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B914979-BF52-4EC0-8DFF-5EE5C047E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61C649F-02DA-4CF1-AD88-EB077E16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7DC2829-0FDF-4CEE-AA84-D17E28C8A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56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E2C4A87-C870-4399-ACCD-6A780362D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D165652-AEA8-4536-8140-2DA3DC991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6952051-2700-4A11-960A-E8CA7B4E14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F865DE3-2F1E-4ECD-AAE2-2940E49CD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44DC076-1EE8-4731-BBF9-81BCD8FCB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A816FA9-DE06-4C2C-8F84-59565704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642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219F6D-4BCC-4646-AE0D-124778E98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27C19B6-2B81-4811-B570-3844536A29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E29E42C-78CD-497D-83C9-BEB7F9CFE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C7812EF-3CBE-40FC-A88B-9B108294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CEB45C2-9A64-4C78-9D63-F7B4B3648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A8A48E1-A7A7-4279-A7BD-5EFC086F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785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575D51-CF54-4B71-8AFA-8A3407895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7B52C3A-3448-4055-84ED-0D582BC6A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64DDA5E-5F7B-43A8-9CBC-032886FBAF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87963-216B-479B-97D2-28DB6A036A3C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0E270C2-9836-46C1-B097-C4D1DF1A64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E5F5C4F-2631-4504-99CC-43A82FC3C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10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19000"/>
            <a:lum/>
          </a:blip>
          <a:srcRect/>
          <a:stretch>
            <a:fillRect l="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575D51-CF54-4B71-8AFA-8A3407895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7B52C3A-3448-4055-84ED-0D582BC6A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64DDA5E-5F7B-43A8-9CBC-032886FBAF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87963-216B-479B-97D2-28DB6A036A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0E270C2-9836-46C1-B097-C4D1DF1A64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E5F5C4F-2631-4504-99CC-43A82FC3C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4456A-2C67-4DC9-8A95-8A2CFEFF05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8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BEBE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D5889-0F51-4A11-BD22-7C3FFB0F0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4B80A-506B-47C0-BF92-BE1E19B7E0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2666" y="5699566"/>
            <a:ext cx="2046194" cy="27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3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" Type="http://schemas.openxmlformats.org/officeDocument/2006/relationships/image" Target="../media/image19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Google Shape;126;p24">
            <a:extLst>
              <a:ext uri="{FF2B5EF4-FFF2-40B4-BE49-F238E27FC236}">
                <a16:creationId xmlns="" xmlns:a16="http://schemas.microsoft.com/office/drawing/2014/main" id="{B5EBBCD3-CEA2-47EB-8FEC-ADFAC6188C16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>
          <a:xfrm>
            <a:off x="350705" y="1643909"/>
            <a:ext cx="10688875" cy="2757624"/>
          </a:xfrm>
        </p:spPr>
        <p:txBody>
          <a:bodyPr anchor="t"/>
          <a:lstStyle/>
          <a:p>
            <a:pPr marL="449580" algn="ctr"/>
            <a:r>
              <a:rPr lang="ru-RU" sz="36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Взаимодействие ОО, ДО, организаций СПО, других организаций в рамках формирования муниципального воспитательного пространства</a:t>
            </a:r>
            <a:endParaRPr lang="ru-RU" sz="3600" dirty="0">
              <a:effectLst/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7E490B0-D084-BE4F-BE8E-104ED64A50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114" y="5708121"/>
            <a:ext cx="1913136" cy="773907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F28D803E-E8B4-CA44-A783-E8F57A0C30C2}"/>
              </a:ext>
            </a:extLst>
          </p:cNvPr>
          <p:cNvCxnSpPr>
            <a:cxnSpLocks/>
          </p:cNvCxnSpPr>
          <p:nvPr/>
        </p:nvCxnSpPr>
        <p:spPr>
          <a:xfrm>
            <a:off x="587375" y="3829077"/>
            <a:ext cx="9885553" cy="0"/>
          </a:xfrm>
          <a:prstGeom prst="line">
            <a:avLst/>
          </a:prstGeom>
          <a:ln w="19050">
            <a:solidFill>
              <a:srgbClr val="D1002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CAD14170-E147-A948-B2F6-215206C915CF}"/>
              </a:ext>
            </a:extLst>
          </p:cNvPr>
          <p:cNvSpPr/>
          <p:nvPr/>
        </p:nvSpPr>
        <p:spPr>
          <a:xfrm>
            <a:off x="334424" y="3848503"/>
            <a:ext cx="11047690" cy="8897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BF3FE68D-7876-E746-9D5E-56D578F5E8A1}"/>
              </a:ext>
            </a:extLst>
          </p:cNvPr>
          <p:cNvSpPr/>
          <p:nvPr/>
        </p:nvSpPr>
        <p:spPr>
          <a:xfrm>
            <a:off x="11606233" y="6789157"/>
            <a:ext cx="585767" cy="73198"/>
          </a:xfrm>
          <a:prstGeom prst="rect">
            <a:avLst/>
          </a:prstGeom>
          <a:solidFill>
            <a:srgbClr val="909B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Shape 88"/>
          <p:cNvSpPr/>
          <p:nvPr/>
        </p:nvSpPr>
        <p:spPr>
          <a:xfrm rot="5400000">
            <a:off x="9711860" y="2256798"/>
            <a:ext cx="455393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"/>
                <a:cs typeface="Arial"/>
              </a:rPr>
              <a:t>ОКРУЖНЫЕ СОВЕЩАНИЯ, Западный округ  </a:t>
            </a:r>
            <a:r>
              <a:rPr lang="ru-RU" sz="1200" dirty="0">
                <a:solidFill>
                  <a:schemeClr val="bg1"/>
                </a:solidFill>
              </a:rPr>
              <a:t>І      </a:t>
            </a:r>
            <a:r>
              <a:rPr lang="ru-RU" sz="1200" dirty="0">
                <a:solidFill>
                  <a:schemeClr val="bg1"/>
                </a:solidFill>
                <a:latin typeface="Arial"/>
                <a:cs typeface="Arial"/>
              </a:rPr>
              <a:t>20</a:t>
            </a:r>
            <a:r>
              <a:rPr lang="ru-RU" sz="12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.02.2024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6F1F4CD-E5E1-4501-8502-22EA64EC7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170" y="5776241"/>
            <a:ext cx="1913136" cy="6376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7375" y="4458868"/>
            <a:ext cx="6889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Гащенко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Зульфия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Рэисовна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методист отдела образования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дминистрации Пировского муниципального округа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6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Ellipse 256"/>
          <p:cNvGrpSpPr>
            <a:grpSpLocks/>
          </p:cNvGrpSpPr>
          <p:nvPr/>
        </p:nvGrpSpPr>
        <p:grpSpPr bwMode="auto">
          <a:xfrm>
            <a:off x="1853965" y="5140519"/>
            <a:ext cx="4427537" cy="647824"/>
            <a:chOff x="4712208" y="4803648"/>
            <a:chExt cx="2822448" cy="621792"/>
          </a:xfrm>
        </p:grpSpPr>
        <p:pic>
          <p:nvPicPr>
            <p:cNvPr id="5" name="Ellipse 256"/>
            <p:cNvPicPr>
              <a:picLocks noChangeArrowheads="1"/>
            </p:cNvPicPr>
            <p:nvPr/>
          </p:nvPicPr>
          <p:blipFill>
            <a:blip r:embed="rId2">
              <a:lum brigh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208" y="4803648"/>
              <a:ext cx="2822448" cy="621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369"/>
            <p:cNvSpPr txBox="1">
              <a:spLocks noChangeArrowheads="1"/>
            </p:cNvSpPr>
            <p:nvPr/>
          </p:nvSpPr>
          <p:spPr bwMode="auto">
            <a:xfrm>
              <a:off x="5129610" y="4897422"/>
              <a:ext cx="1985245" cy="434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1">
                <a:solidFill>
                  <a:srgbClr val="FFFFFF"/>
                </a:solidFill>
                <a:ea typeface="MS PGothic" pitchFamily="34" charset="-128"/>
              </a:endParaRPr>
            </a:p>
          </p:txBody>
        </p:sp>
      </p:grpSp>
      <p:sp>
        <p:nvSpPr>
          <p:cNvPr id="7" name="Freeform 6"/>
          <p:cNvSpPr>
            <a:spLocks/>
          </p:cNvSpPr>
          <p:nvPr/>
        </p:nvSpPr>
        <p:spPr bwMode="auto">
          <a:xfrm>
            <a:off x="4146114" y="545657"/>
            <a:ext cx="2300643" cy="2154623"/>
          </a:xfrm>
          <a:custGeom>
            <a:avLst/>
            <a:gdLst>
              <a:gd name="connsiteX0" fmla="*/ 0 w 2070100"/>
              <a:gd name="connsiteY0" fmla="*/ 0 h 1903889"/>
              <a:gd name="connsiteX1" fmla="*/ 88106 w 2070100"/>
              <a:gd name="connsiteY1" fmla="*/ 1588 h 1903889"/>
              <a:gd name="connsiteX2" fmla="*/ 175419 w 2070100"/>
              <a:gd name="connsiteY2" fmla="*/ 7938 h 1903889"/>
              <a:gd name="connsiteX3" fmla="*/ 261938 w 2070100"/>
              <a:gd name="connsiteY3" fmla="*/ 15081 h 1903889"/>
              <a:gd name="connsiteX4" fmla="*/ 347663 w 2070100"/>
              <a:gd name="connsiteY4" fmla="*/ 27781 h 1903889"/>
              <a:gd name="connsiteX5" fmla="*/ 432594 w 2070100"/>
              <a:gd name="connsiteY5" fmla="*/ 42863 h 1903889"/>
              <a:gd name="connsiteX6" fmla="*/ 515144 w 2070100"/>
              <a:gd name="connsiteY6" fmla="*/ 62706 h 1903889"/>
              <a:gd name="connsiteX7" fmla="*/ 599281 w 2070100"/>
              <a:gd name="connsiteY7" fmla="*/ 84138 h 1903889"/>
              <a:gd name="connsiteX8" fmla="*/ 679450 w 2070100"/>
              <a:gd name="connsiteY8" fmla="*/ 109538 h 1903889"/>
              <a:gd name="connsiteX9" fmla="*/ 760413 w 2070100"/>
              <a:gd name="connsiteY9" fmla="*/ 137319 h 1903889"/>
              <a:gd name="connsiteX10" fmla="*/ 838200 w 2070100"/>
              <a:gd name="connsiteY10" fmla="*/ 167481 h 1903889"/>
              <a:gd name="connsiteX11" fmla="*/ 915988 w 2070100"/>
              <a:gd name="connsiteY11" fmla="*/ 202406 h 1903889"/>
              <a:gd name="connsiteX12" fmla="*/ 992188 w 2070100"/>
              <a:gd name="connsiteY12" fmla="*/ 238919 h 1903889"/>
              <a:gd name="connsiteX13" fmla="*/ 1066800 w 2070100"/>
              <a:gd name="connsiteY13" fmla="*/ 278606 h 1903889"/>
              <a:gd name="connsiteX14" fmla="*/ 1138238 w 2070100"/>
              <a:gd name="connsiteY14" fmla="*/ 321469 h 1903889"/>
              <a:gd name="connsiteX15" fmla="*/ 1210469 w 2070100"/>
              <a:gd name="connsiteY15" fmla="*/ 367506 h 1903889"/>
              <a:gd name="connsiteX16" fmla="*/ 1278731 w 2070100"/>
              <a:gd name="connsiteY16" fmla="*/ 415925 h 1903889"/>
              <a:gd name="connsiteX17" fmla="*/ 1346200 w 2070100"/>
              <a:gd name="connsiteY17" fmla="*/ 466725 h 1903889"/>
              <a:gd name="connsiteX18" fmla="*/ 1411288 w 2070100"/>
              <a:gd name="connsiteY18" fmla="*/ 519906 h 1903889"/>
              <a:gd name="connsiteX19" fmla="*/ 1473994 w 2070100"/>
              <a:gd name="connsiteY19" fmla="*/ 576263 h 1903889"/>
              <a:gd name="connsiteX20" fmla="*/ 1535113 w 2070100"/>
              <a:gd name="connsiteY20" fmla="*/ 634206 h 1903889"/>
              <a:gd name="connsiteX21" fmla="*/ 1593850 w 2070100"/>
              <a:gd name="connsiteY21" fmla="*/ 695325 h 1903889"/>
              <a:gd name="connsiteX22" fmla="*/ 1651000 w 2070100"/>
              <a:gd name="connsiteY22" fmla="*/ 757238 h 1903889"/>
              <a:gd name="connsiteX23" fmla="*/ 1704181 w 2070100"/>
              <a:gd name="connsiteY23" fmla="*/ 823119 h 1903889"/>
              <a:gd name="connsiteX24" fmla="*/ 1755775 w 2070100"/>
              <a:gd name="connsiteY24" fmla="*/ 889794 h 1903889"/>
              <a:gd name="connsiteX25" fmla="*/ 1804194 w 2070100"/>
              <a:gd name="connsiteY25" fmla="*/ 960438 h 1903889"/>
              <a:gd name="connsiteX26" fmla="*/ 1850231 w 2070100"/>
              <a:gd name="connsiteY26" fmla="*/ 1031875 h 1903889"/>
              <a:gd name="connsiteX27" fmla="*/ 1894681 w 2070100"/>
              <a:gd name="connsiteY27" fmla="*/ 1106488 h 1903889"/>
              <a:gd name="connsiteX28" fmla="*/ 1935956 w 2070100"/>
              <a:gd name="connsiteY28" fmla="*/ 1181100 h 1903889"/>
              <a:gd name="connsiteX29" fmla="*/ 1974056 w 2070100"/>
              <a:gd name="connsiteY29" fmla="*/ 1258888 h 1903889"/>
              <a:gd name="connsiteX30" fmla="*/ 2008981 w 2070100"/>
              <a:gd name="connsiteY30" fmla="*/ 1339850 h 1903889"/>
              <a:gd name="connsiteX31" fmla="*/ 2040731 w 2070100"/>
              <a:gd name="connsiteY31" fmla="*/ 1420019 h 1903889"/>
              <a:gd name="connsiteX32" fmla="*/ 2070100 w 2070100"/>
              <a:gd name="connsiteY32" fmla="*/ 1504157 h 1903889"/>
              <a:gd name="connsiteX33" fmla="*/ 839284 w 2070100"/>
              <a:gd name="connsiteY33" fmla="*/ 1903889 h 1903889"/>
              <a:gd name="connsiteX34" fmla="*/ 0 w 2070100"/>
              <a:gd name="connsiteY34" fmla="*/ 1293264 h 190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070100" h="1903889">
                <a:moveTo>
                  <a:pt x="0" y="0"/>
                </a:moveTo>
                <a:lnTo>
                  <a:pt x="88106" y="1588"/>
                </a:lnTo>
                <a:lnTo>
                  <a:pt x="175419" y="7938"/>
                </a:lnTo>
                <a:lnTo>
                  <a:pt x="261938" y="15081"/>
                </a:lnTo>
                <a:lnTo>
                  <a:pt x="347663" y="27781"/>
                </a:lnTo>
                <a:lnTo>
                  <a:pt x="432594" y="42863"/>
                </a:lnTo>
                <a:lnTo>
                  <a:pt x="515144" y="62706"/>
                </a:lnTo>
                <a:lnTo>
                  <a:pt x="599281" y="84138"/>
                </a:lnTo>
                <a:lnTo>
                  <a:pt x="679450" y="109538"/>
                </a:lnTo>
                <a:lnTo>
                  <a:pt x="760413" y="137319"/>
                </a:lnTo>
                <a:lnTo>
                  <a:pt x="838200" y="167481"/>
                </a:lnTo>
                <a:lnTo>
                  <a:pt x="915988" y="202406"/>
                </a:lnTo>
                <a:lnTo>
                  <a:pt x="992188" y="238919"/>
                </a:lnTo>
                <a:lnTo>
                  <a:pt x="1066800" y="278606"/>
                </a:lnTo>
                <a:lnTo>
                  <a:pt x="1138238" y="321469"/>
                </a:lnTo>
                <a:lnTo>
                  <a:pt x="1210469" y="367506"/>
                </a:lnTo>
                <a:lnTo>
                  <a:pt x="1278731" y="415925"/>
                </a:lnTo>
                <a:lnTo>
                  <a:pt x="1346200" y="466725"/>
                </a:lnTo>
                <a:lnTo>
                  <a:pt x="1411288" y="519906"/>
                </a:lnTo>
                <a:lnTo>
                  <a:pt x="1473994" y="576263"/>
                </a:lnTo>
                <a:lnTo>
                  <a:pt x="1535113" y="634206"/>
                </a:lnTo>
                <a:lnTo>
                  <a:pt x="1593850" y="695325"/>
                </a:lnTo>
                <a:lnTo>
                  <a:pt x="1651000" y="757238"/>
                </a:lnTo>
                <a:lnTo>
                  <a:pt x="1704181" y="823119"/>
                </a:lnTo>
                <a:lnTo>
                  <a:pt x="1755775" y="889794"/>
                </a:lnTo>
                <a:lnTo>
                  <a:pt x="1804194" y="960438"/>
                </a:lnTo>
                <a:lnTo>
                  <a:pt x="1850231" y="1031875"/>
                </a:lnTo>
                <a:lnTo>
                  <a:pt x="1894681" y="1106488"/>
                </a:lnTo>
                <a:lnTo>
                  <a:pt x="1935956" y="1181100"/>
                </a:lnTo>
                <a:lnTo>
                  <a:pt x="1974056" y="1258888"/>
                </a:lnTo>
                <a:lnTo>
                  <a:pt x="2008981" y="1339850"/>
                </a:lnTo>
                <a:lnTo>
                  <a:pt x="2040731" y="1420019"/>
                </a:lnTo>
                <a:lnTo>
                  <a:pt x="2070100" y="1504157"/>
                </a:lnTo>
                <a:lnTo>
                  <a:pt x="839284" y="1903889"/>
                </a:lnTo>
                <a:lnTo>
                  <a:pt x="0" y="1293264"/>
                </a:lnTo>
                <a:close/>
              </a:path>
            </a:pathLst>
          </a:custGeom>
          <a:solidFill>
            <a:srgbClr val="EC6E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703675" y="2343283"/>
            <a:ext cx="1900996" cy="2810155"/>
          </a:xfrm>
          <a:custGeom>
            <a:avLst/>
            <a:gdLst>
              <a:gd name="connsiteX0" fmla="*/ 1545974 w 1653130"/>
              <a:gd name="connsiteY0" fmla="*/ 0 h 2433638"/>
              <a:gd name="connsiteX1" fmla="*/ 1572168 w 1653130"/>
              <a:gd name="connsiteY1" fmla="*/ 85697 h 2433638"/>
              <a:gd name="connsiteX2" fmla="*/ 1593599 w 1653130"/>
              <a:gd name="connsiteY2" fmla="*/ 169014 h 2433638"/>
              <a:gd name="connsiteX3" fmla="*/ 1613443 w 1653130"/>
              <a:gd name="connsiteY3" fmla="*/ 254711 h 2433638"/>
              <a:gd name="connsiteX4" fmla="*/ 1626936 w 1653130"/>
              <a:gd name="connsiteY4" fmla="*/ 339614 h 2433638"/>
              <a:gd name="connsiteX5" fmla="*/ 1639636 w 1653130"/>
              <a:gd name="connsiteY5" fmla="*/ 425312 h 2433638"/>
              <a:gd name="connsiteX6" fmla="*/ 1646780 w 1653130"/>
              <a:gd name="connsiteY6" fmla="*/ 510215 h 2433638"/>
              <a:gd name="connsiteX7" fmla="*/ 1651543 w 1653130"/>
              <a:gd name="connsiteY7" fmla="*/ 595912 h 2433638"/>
              <a:gd name="connsiteX8" fmla="*/ 1653130 w 1653130"/>
              <a:gd name="connsiteY8" fmla="*/ 681609 h 2433638"/>
              <a:gd name="connsiteX9" fmla="*/ 1651543 w 1653130"/>
              <a:gd name="connsiteY9" fmla="*/ 766513 h 2433638"/>
              <a:gd name="connsiteX10" fmla="*/ 1645193 w 1653130"/>
              <a:gd name="connsiteY10" fmla="*/ 850623 h 2433638"/>
              <a:gd name="connsiteX11" fmla="*/ 1638049 w 1653130"/>
              <a:gd name="connsiteY11" fmla="*/ 933939 h 2433638"/>
              <a:gd name="connsiteX12" fmla="*/ 1625349 w 1653130"/>
              <a:gd name="connsiteY12" fmla="*/ 1018050 h 2433638"/>
              <a:gd name="connsiteX13" fmla="*/ 1610268 w 1653130"/>
              <a:gd name="connsiteY13" fmla="*/ 1101366 h 2433638"/>
              <a:gd name="connsiteX14" fmla="*/ 1592011 w 1653130"/>
              <a:gd name="connsiteY14" fmla="*/ 1183889 h 2433638"/>
              <a:gd name="connsiteX15" fmla="*/ 1570580 w 1653130"/>
              <a:gd name="connsiteY15" fmla="*/ 1264825 h 2433638"/>
              <a:gd name="connsiteX16" fmla="*/ 1545974 w 1653130"/>
              <a:gd name="connsiteY16" fmla="*/ 1345762 h 2433638"/>
              <a:gd name="connsiteX17" fmla="*/ 1518986 w 1653130"/>
              <a:gd name="connsiteY17" fmla="*/ 1424317 h 2433638"/>
              <a:gd name="connsiteX18" fmla="*/ 1488030 w 1653130"/>
              <a:gd name="connsiteY18" fmla="*/ 1503666 h 2433638"/>
              <a:gd name="connsiteX19" fmla="*/ 1454693 w 1653130"/>
              <a:gd name="connsiteY19" fmla="*/ 1579841 h 2433638"/>
              <a:gd name="connsiteX20" fmla="*/ 1418180 w 1653130"/>
              <a:gd name="connsiteY20" fmla="*/ 1656017 h 2433638"/>
              <a:gd name="connsiteX21" fmla="*/ 1378493 w 1653130"/>
              <a:gd name="connsiteY21" fmla="*/ 1730605 h 2433638"/>
              <a:gd name="connsiteX22" fmla="*/ 1335630 w 1653130"/>
              <a:gd name="connsiteY22" fmla="*/ 1804400 h 2433638"/>
              <a:gd name="connsiteX23" fmla="*/ 1290386 w 1653130"/>
              <a:gd name="connsiteY23" fmla="*/ 1875814 h 2433638"/>
              <a:gd name="connsiteX24" fmla="*/ 1242761 w 1653130"/>
              <a:gd name="connsiteY24" fmla="*/ 1945641 h 2433638"/>
              <a:gd name="connsiteX25" fmla="*/ 1191168 w 1653130"/>
              <a:gd name="connsiteY25" fmla="*/ 2013088 h 2433638"/>
              <a:gd name="connsiteX26" fmla="*/ 1137986 w 1653130"/>
              <a:gd name="connsiteY26" fmla="*/ 2079741 h 2433638"/>
              <a:gd name="connsiteX27" fmla="*/ 1080043 w 1653130"/>
              <a:gd name="connsiteY27" fmla="*/ 2144014 h 2433638"/>
              <a:gd name="connsiteX28" fmla="*/ 1020511 w 1653130"/>
              <a:gd name="connsiteY28" fmla="*/ 2205906 h 2433638"/>
              <a:gd name="connsiteX29" fmla="*/ 959393 w 1653130"/>
              <a:gd name="connsiteY29" fmla="*/ 2265418 h 2433638"/>
              <a:gd name="connsiteX30" fmla="*/ 894305 w 1653130"/>
              <a:gd name="connsiteY30" fmla="*/ 2323343 h 2433638"/>
              <a:gd name="connsiteX31" fmla="*/ 826836 w 1653130"/>
              <a:gd name="connsiteY31" fmla="*/ 2379681 h 2433638"/>
              <a:gd name="connsiteX32" fmla="*/ 756986 w 1653130"/>
              <a:gd name="connsiteY32" fmla="*/ 2433638 h 2433638"/>
              <a:gd name="connsiteX33" fmla="*/ 0 w 1653130"/>
              <a:gd name="connsiteY33" fmla="*/ 1393063 h 2433638"/>
              <a:gd name="connsiteX34" fmla="*/ 322797 w 1653130"/>
              <a:gd name="connsiteY34" fmla="*/ 398212 h 2433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53130" h="2433638">
                <a:moveTo>
                  <a:pt x="1545974" y="0"/>
                </a:moveTo>
                <a:lnTo>
                  <a:pt x="1572168" y="85697"/>
                </a:lnTo>
                <a:lnTo>
                  <a:pt x="1593599" y="169014"/>
                </a:lnTo>
                <a:lnTo>
                  <a:pt x="1613443" y="254711"/>
                </a:lnTo>
                <a:lnTo>
                  <a:pt x="1626936" y="339614"/>
                </a:lnTo>
                <a:lnTo>
                  <a:pt x="1639636" y="425312"/>
                </a:lnTo>
                <a:lnTo>
                  <a:pt x="1646780" y="510215"/>
                </a:lnTo>
                <a:lnTo>
                  <a:pt x="1651543" y="595912"/>
                </a:lnTo>
                <a:lnTo>
                  <a:pt x="1653130" y="681609"/>
                </a:lnTo>
                <a:lnTo>
                  <a:pt x="1651543" y="766513"/>
                </a:lnTo>
                <a:lnTo>
                  <a:pt x="1645193" y="850623"/>
                </a:lnTo>
                <a:lnTo>
                  <a:pt x="1638049" y="933939"/>
                </a:lnTo>
                <a:lnTo>
                  <a:pt x="1625349" y="1018050"/>
                </a:lnTo>
                <a:lnTo>
                  <a:pt x="1610268" y="1101366"/>
                </a:lnTo>
                <a:lnTo>
                  <a:pt x="1592011" y="1183889"/>
                </a:lnTo>
                <a:lnTo>
                  <a:pt x="1570580" y="1264825"/>
                </a:lnTo>
                <a:lnTo>
                  <a:pt x="1545974" y="1345762"/>
                </a:lnTo>
                <a:lnTo>
                  <a:pt x="1518986" y="1424317"/>
                </a:lnTo>
                <a:lnTo>
                  <a:pt x="1488030" y="1503666"/>
                </a:lnTo>
                <a:lnTo>
                  <a:pt x="1454693" y="1579841"/>
                </a:lnTo>
                <a:lnTo>
                  <a:pt x="1418180" y="1656017"/>
                </a:lnTo>
                <a:lnTo>
                  <a:pt x="1378493" y="1730605"/>
                </a:lnTo>
                <a:lnTo>
                  <a:pt x="1335630" y="1804400"/>
                </a:lnTo>
                <a:lnTo>
                  <a:pt x="1290386" y="1875814"/>
                </a:lnTo>
                <a:lnTo>
                  <a:pt x="1242761" y="1945641"/>
                </a:lnTo>
                <a:lnTo>
                  <a:pt x="1191168" y="2013088"/>
                </a:lnTo>
                <a:lnTo>
                  <a:pt x="1137986" y="2079741"/>
                </a:lnTo>
                <a:lnTo>
                  <a:pt x="1080043" y="2144014"/>
                </a:lnTo>
                <a:lnTo>
                  <a:pt x="1020511" y="2205906"/>
                </a:lnTo>
                <a:lnTo>
                  <a:pt x="959393" y="2265418"/>
                </a:lnTo>
                <a:lnTo>
                  <a:pt x="894305" y="2323343"/>
                </a:lnTo>
                <a:lnTo>
                  <a:pt x="826836" y="2379681"/>
                </a:lnTo>
                <a:lnTo>
                  <a:pt x="756986" y="2433638"/>
                </a:lnTo>
                <a:lnTo>
                  <a:pt x="0" y="1393063"/>
                </a:lnTo>
                <a:lnTo>
                  <a:pt x="322797" y="398212"/>
                </a:lnTo>
                <a:close/>
              </a:path>
            </a:pathLst>
          </a:custGeom>
          <a:solidFill>
            <a:srgbClr val="F4CF3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2817628" y="3928241"/>
            <a:ext cx="2656972" cy="1818664"/>
          </a:xfrm>
          <a:custGeom>
            <a:avLst/>
            <a:gdLst>
              <a:gd name="connsiteX0" fmla="*/ 751904 w 2559050"/>
              <a:gd name="connsiteY0" fmla="*/ 0 h 1449914"/>
              <a:gd name="connsiteX1" fmla="*/ 1808079 w 2559050"/>
              <a:gd name="connsiteY1" fmla="*/ 0 h 1449914"/>
              <a:gd name="connsiteX2" fmla="*/ 2559050 w 2559050"/>
              <a:gd name="connsiteY2" fmla="*/ 1033837 h 1449914"/>
              <a:gd name="connsiteX3" fmla="*/ 2486025 w 2559050"/>
              <a:gd name="connsiteY3" fmla="*/ 1084656 h 1449914"/>
              <a:gd name="connsiteX4" fmla="*/ 2413000 w 2559050"/>
              <a:gd name="connsiteY4" fmla="*/ 1131504 h 1449914"/>
              <a:gd name="connsiteX5" fmla="*/ 2338388 w 2559050"/>
              <a:gd name="connsiteY5" fmla="*/ 1175970 h 1449914"/>
              <a:gd name="connsiteX6" fmla="*/ 2262188 w 2559050"/>
              <a:gd name="connsiteY6" fmla="*/ 1217261 h 1449914"/>
              <a:gd name="connsiteX7" fmla="*/ 2184400 w 2559050"/>
              <a:gd name="connsiteY7" fmla="*/ 1253786 h 1449914"/>
              <a:gd name="connsiteX8" fmla="*/ 2105025 w 2559050"/>
              <a:gd name="connsiteY8" fmla="*/ 1287136 h 1449914"/>
              <a:gd name="connsiteX9" fmla="*/ 2025650 w 2559050"/>
              <a:gd name="connsiteY9" fmla="*/ 1318898 h 1449914"/>
              <a:gd name="connsiteX10" fmla="*/ 1944688 w 2559050"/>
              <a:gd name="connsiteY10" fmla="*/ 1346689 h 1449914"/>
              <a:gd name="connsiteX11" fmla="*/ 1862138 w 2559050"/>
              <a:gd name="connsiteY11" fmla="*/ 1371304 h 1449914"/>
              <a:gd name="connsiteX12" fmla="*/ 1781969 w 2559050"/>
              <a:gd name="connsiteY12" fmla="*/ 1391949 h 1449914"/>
              <a:gd name="connsiteX13" fmla="*/ 1697831 w 2559050"/>
              <a:gd name="connsiteY13" fmla="*/ 1409418 h 1449914"/>
              <a:gd name="connsiteX14" fmla="*/ 1615281 w 2559050"/>
              <a:gd name="connsiteY14" fmla="*/ 1424505 h 1449914"/>
              <a:gd name="connsiteX15" fmla="*/ 1531938 w 2559050"/>
              <a:gd name="connsiteY15" fmla="*/ 1434827 h 1449914"/>
              <a:gd name="connsiteX16" fmla="*/ 1447800 w 2559050"/>
              <a:gd name="connsiteY16" fmla="*/ 1444356 h 1449914"/>
              <a:gd name="connsiteX17" fmla="*/ 1364456 w 2559050"/>
              <a:gd name="connsiteY17" fmla="*/ 1448326 h 1449914"/>
              <a:gd name="connsiteX18" fmla="*/ 1280319 w 2559050"/>
              <a:gd name="connsiteY18" fmla="*/ 1449914 h 1449914"/>
              <a:gd name="connsiteX19" fmla="*/ 1194594 w 2559050"/>
              <a:gd name="connsiteY19" fmla="*/ 1448326 h 1449914"/>
              <a:gd name="connsiteX20" fmla="*/ 1111250 w 2559050"/>
              <a:gd name="connsiteY20" fmla="*/ 1444356 h 1449914"/>
              <a:gd name="connsiteX21" fmla="*/ 1027113 w 2559050"/>
              <a:gd name="connsiteY21" fmla="*/ 1434827 h 1449914"/>
              <a:gd name="connsiteX22" fmla="*/ 943769 w 2559050"/>
              <a:gd name="connsiteY22" fmla="*/ 1424505 h 1449914"/>
              <a:gd name="connsiteX23" fmla="*/ 861219 w 2559050"/>
              <a:gd name="connsiteY23" fmla="*/ 1409418 h 1449914"/>
              <a:gd name="connsiteX24" fmla="*/ 778669 w 2559050"/>
              <a:gd name="connsiteY24" fmla="*/ 1391949 h 1449914"/>
              <a:gd name="connsiteX25" fmla="*/ 696913 w 2559050"/>
              <a:gd name="connsiteY25" fmla="*/ 1371304 h 1449914"/>
              <a:gd name="connsiteX26" fmla="*/ 614363 w 2559050"/>
              <a:gd name="connsiteY26" fmla="*/ 1346689 h 1449914"/>
              <a:gd name="connsiteX27" fmla="*/ 534988 w 2559050"/>
              <a:gd name="connsiteY27" fmla="*/ 1318898 h 1449914"/>
              <a:gd name="connsiteX28" fmla="*/ 454025 w 2559050"/>
              <a:gd name="connsiteY28" fmla="*/ 1287136 h 1449914"/>
              <a:gd name="connsiteX29" fmla="*/ 376238 w 2559050"/>
              <a:gd name="connsiteY29" fmla="*/ 1253786 h 1449914"/>
              <a:gd name="connsiteX30" fmla="*/ 298450 w 2559050"/>
              <a:gd name="connsiteY30" fmla="*/ 1217261 h 1449914"/>
              <a:gd name="connsiteX31" fmla="*/ 222250 w 2559050"/>
              <a:gd name="connsiteY31" fmla="*/ 1175970 h 1449914"/>
              <a:gd name="connsiteX32" fmla="*/ 146050 w 2559050"/>
              <a:gd name="connsiteY32" fmla="*/ 1131504 h 1449914"/>
              <a:gd name="connsiteX33" fmla="*/ 73025 w 2559050"/>
              <a:gd name="connsiteY33" fmla="*/ 1084656 h 1449914"/>
              <a:gd name="connsiteX34" fmla="*/ 0 w 2559050"/>
              <a:gd name="connsiteY34" fmla="*/ 1033837 h 144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559050" h="1449914">
                <a:moveTo>
                  <a:pt x="751904" y="0"/>
                </a:moveTo>
                <a:lnTo>
                  <a:pt x="1808079" y="0"/>
                </a:lnTo>
                <a:lnTo>
                  <a:pt x="2559050" y="1033837"/>
                </a:lnTo>
                <a:lnTo>
                  <a:pt x="2486025" y="1084656"/>
                </a:lnTo>
                <a:lnTo>
                  <a:pt x="2413000" y="1131504"/>
                </a:lnTo>
                <a:lnTo>
                  <a:pt x="2338388" y="1175970"/>
                </a:lnTo>
                <a:lnTo>
                  <a:pt x="2262188" y="1217261"/>
                </a:lnTo>
                <a:lnTo>
                  <a:pt x="2184400" y="1253786"/>
                </a:lnTo>
                <a:lnTo>
                  <a:pt x="2105025" y="1287136"/>
                </a:lnTo>
                <a:lnTo>
                  <a:pt x="2025650" y="1318898"/>
                </a:lnTo>
                <a:lnTo>
                  <a:pt x="1944688" y="1346689"/>
                </a:lnTo>
                <a:lnTo>
                  <a:pt x="1862138" y="1371304"/>
                </a:lnTo>
                <a:lnTo>
                  <a:pt x="1781969" y="1391949"/>
                </a:lnTo>
                <a:lnTo>
                  <a:pt x="1697831" y="1409418"/>
                </a:lnTo>
                <a:lnTo>
                  <a:pt x="1615281" y="1424505"/>
                </a:lnTo>
                <a:lnTo>
                  <a:pt x="1531938" y="1434827"/>
                </a:lnTo>
                <a:lnTo>
                  <a:pt x="1447800" y="1444356"/>
                </a:lnTo>
                <a:lnTo>
                  <a:pt x="1364456" y="1448326"/>
                </a:lnTo>
                <a:lnTo>
                  <a:pt x="1280319" y="1449914"/>
                </a:lnTo>
                <a:lnTo>
                  <a:pt x="1194594" y="1448326"/>
                </a:lnTo>
                <a:lnTo>
                  <a:pt x="1111250" y="1444356"/>
                </a:lnTo>
                <a:lnTo>
                  <a:pt x="1027113" y="1434827"/>
                </a:lnTo>
                <a:lnTo>
                  <a:pt x="943769" y="1424505"/>
                </a:lnTo>
                <a:lnTo>
                  <a:pt x="861219" y="1409418"/>
                </a:lnTo>
                <a:lnTo>
                  <a:pt x="778669" y="1391949"/>
                </a:lnTo>
                <a:lnTo>
                  <a:pt x="696913" y="1371304"/>
                </a:lnTo>
                <a:lnTo>
                  <a:pt x="614363" y="1346689"/>
                </a:lnTo>
                <a:lnTo>
                  <a:pt x="534988" y="1318898"/>
                </a:lnTo>
                <a:lnTo>
                  <a:pt x="454025" y="1287136"/>
                </a:lnTo>
                <a:lnTo>
                  <a:pt x="376238" y="1253786"/>
                </a:lnTo>
                <a:lnTo>
                  <a:pt x="298450" y="1217261"/>
                </a:lnTo>
                <a:lnTo>
                  <a:pt x="222250" y="1175970"/>
                </a:lnTo>
                <a:lnTo>
                  <a:pt x="146050" y="1131504"/>
                </a:lnTo>
                <a:lnTo>
                  <a:pt x="73025" y="1084656"/>
                </a:lnTo>
                <a:lnTo>
                  <a:pt x="0" y="1033837"/>
                </a:lnTo>
                <a:close/>
              </a:path>
            </a:pathLst>
          </a:custGeom>
          <a:solidFill>
            <a:srgbClr val="5DC3A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725585" y="2399140"/>
            <a:ext cx="1856009" cy="2728211"/>
          </a:xfrm>
          <a:custGeom>
            <a:avLst/>
            <a:gdLst>
              <a:gd name="connsiteX0" fmla="*/ 107156 w 1651997"/>
              <a:gd name="connsiteY0" fmla="*/ 0 h 2433638"/>
              <a:gd name="connsiteX1" fmla="*/ 1328176 w 1651997"/>
              <a:gd name="connsiteY1" fmla="*/ 397510 h 2433638"/>
              <a:gd name="connsiteX2" fmla="*/ 1651997 w 1651997"/>
              <a:gd name="connsiteY2" fmla="*/ 1395517 h 2433638"/>
              <a:gd name="connsiteX3" fmla="*/ 897732 w 1651997"/>
              <a:gd name="connsiteY3" fmla="*/ 2433638 h 2433638"/>
              <a:gd name="connsiteX4" fmla="*/ 827882 w 1651997"/>
              <a:gd name="connsiteY4" fmla="*/ 2379681 h 2433638"/>
              <a:gd name="connsiteX5" fmla="*/ 758825 w 1651997"/>
              <a:gd name="connsiteY5" fmla="*/ 2323343 h 2433638"/>
              <a:gd name="connsiteX6" fmla="*/ 695325 w 1651997"/>
              <a:gd name="connsiteY6" fmla="*/ 2265418 h 2433638"/>
              <a:gd name="connsiteX7" fmla="*/ 632619 w 1651997"/>
              <a:gd name="connsiteY7" fmla="*/ 2205906 h 2433638"/>
              <a:gd name="connsiteX8" fmla="*/ 573088 w 1651997"/>
              <a:gd name="connsiteY8" fmla="*/ 2144014 h 2433638"/>
              <a:gd name="connsiteX9" fmla="*/ 516732 w 1651997"/>
              <a:gd name="connsiteY9" fmla="*/ 2079741 h 2433638"/>
              <a:gd name="connsiteX10" fmla="*/ 461963 w 1651997"/>
              <a:gd name="connsiteY10" fmla="*/ 2013088 h 2433638"/>
              <a:gd name="connsiteX11" fmla="*/ 411956 w 1651997"/>
              <a:gd name="connsiteY11" fmla="*/ 1945641 h 2433638"/>
              <a:gd name="connsiteX12" fmla="*/ 362744 w 1651997"/>
              <a:gd name="connsiteY12" fmla="*/ 1875814 h 2433638"/>
              <a:gd name="connsiteX13" fmla="*/ 317500 w 1651997"/>
              <a:gd name="connsiteY13" fmla="*/ 1804400 h 2433638"/>
              <a:gd name="connsiteX14" fmla="*/ 274638 w 1651997"/>
              <a:gd name="connsiteY14" fmla="*/ 1730605 h 2433638"/>
              <a:gd name="connsiteX15" fmla="*/ 234950 w 1651997"/>
              <a:gd name="connsiteY15" fmla="*/ 1656017 h 2433638"/>
              <a:gd name="connsiteX16" fmla="*/ 198438 w 1651997"/>
              <a:gd name="connsiteY16" fmla="*/ 1579841 h 2433638"/>
              <a:gd name="connsiteX17" fmla="*/ 165100 w 1651997"/>
              <a:gd name="connsiteY17" fmla="*/ 1503666 h 2433638"/>
              <a:gd name="connsiteX18" fmla="*/ 134144 w 1651997"/>
              <a:gd name="connsiteY18" fmla="*/ 1424317 h 2433638"/>
              <a:gd name="connsiteX19" fmla="*/ 107156 w 1651997"/>
              <a:gd name="connsiteY19" fmla="*/ 1345762 h 2433638"/>
              <a:gd name="connsiteX20" fmla="*/ 82550 w 1651997"/>
              <a:gd name="connsiteY20" fmla="*/ 1264825 h 2433638"/>
              <a:gd name="connsiteX21" fmla="*/ 61119 w 1651997"/>
              <a:gd name="connsiteY21" fmla="*/ 1183889 h 2433638"/>
              <a:gd name="connsiteX22" fmla="*/ 42863 w 1651997"/>
              <a:gd name="connsiteY22" fmla="*/ 1101366 h 2433638"/>
              <a:gd name="connsiteX23" fmla="*/ 27781 w 1651997"/>
              <a:gd name="connsiteY23" fmla="*/ 1018050 h 2433638"/>
              <a:gd name="connsiteX24" fmla="*/ 16669 w 1651997"/>
              <a:gd name="connsiteY24" fmla="*/ 933939 h 2433638"/>
              <a:gd name="connsiteX25" fmla="*/ 7938 w 1651997"/>
              <a:gd name="connsiteY25" fmla="*/ 850623 h 2433638"/>
              <a:gd name="connsiteX26" fmla="*/ 1588 w 1651997"/>
              <a:gd name="connsiteY26" fmla="*/ 766513 h 2433638"/>
              <a:gd name="connsiteX27" fmla="*/ 0 w 1651997"/>
              <a:gd name="connsiteY27" fmla="*/ 681609 h 2433638"/>
              <a:gd name="connsiteX28" fmla="*/ 1588 w 1651997"/>
              <a:gd name="connsiteY28" fmla="*/ 595912 h 2433638"/>
              <a:gd name="connsiteX29" fmla="*/ 6350 w 1651997"/>
              <a:gd name="connsiteY29" fmla="*/ 510215 h 2433638"/>
              <a:gd name="connsiteX30" fmla="*/ 13494 w 1651997"/>
              <a:gd name="connsiteY30" fmla="*/ 425312 h 2433638"/>
              <a:gd name="connsiteX31" fmla="*/ 26194 w 1651997"/>
              <a:gd name="connsiteY31" fmla="*/ 339614 h 2433638"/>
              <a:gd name="connsiteX32" fmla="*/ 41275 w 1651997"/>
              <a:gd name="connsiteY32" fmla="*/ 254711 h 2433638"/>
              <a:gd name="connsiteX33" fmla="*/ 59531 w 1651997"/>
              <a:gd name="connsiteY33" fmla="*/ 169014 h 2433638"/>
              <a:gd name="connsiteX34" fmla="*/ 80963 w 1651997"/>
              <a:gd name="connsiteY34" fmla="*/ 85697 h 2433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51997" h="2433638">
                <a:moveTo>
                  <a:pt x="107156" y="0"/>
                </a:moveTo>
                <a:lnTo>
                  <a:pt x="1328176" y="397510"/>
                </a:lnTo>
                <a:lnTo>
                  <a:pt x="1651997" y="1395517"/>
                </a:lnTo>
                <a:lnTo>
                  <a:pt x="897732" y="2433638"/>
                </a:lnTo>
                <a:lnTo>
                  <a:pt x="827882" y="2379681"/>
                </a:lnTo>
                <a:lnTo>
                  <a:pt x="758825" y="2323343"/>
                </a:lnTo>
                <a:lnTo>
                  <a:pt x="695325" y="2265418"/>
                </a:lnTo>
                <a:lnTo>
                  <a:pt x="632619" y="2205906"/>
                </a:lnTo>
                <a:lnTo>
                  <a:pt x="573088" y="2144014"/>
                </a:lnTo>
                <a:lnTo>
                  <a:pt x="516732" y="2079741"/>
                </a:lnTo>
                <a:lnTo>
                  <a:pt x="461963" y="2013088"/>
                </a:lnTo>
                <a:lnTo>
                  <a:pt x="411956" y="1945641"/>
                </a:lnTo>
                <a:lnTo>
                  <a:pt x="362744" y="1875814"/>
                </a:lnTo>
                <a:lnTo>
                  <a:pt x="317500" y="1804400"/>
                </a:lnTo>
                <a:lnTo>
                  <a:pt x="274638" y="1730605"/>
                </a:lnTo>
                <a:lnTo>
                  <a:pt x="234950" y="1656017"/>
                </a:lnTo>
                <a:lnTo>
                  <a:pt x="198438" y="1579841"/>
                </a:lnTo>
                <a:lnTo>
                  <a:pt x="165100" y="1503666"/>
                </a:lnTo>
                <a:lnTo>
                  <a:pt x="134144" y="1424317"/>
                </a:lnTo>
                <a:lnTo>
                  <a:pt x="107156" y="1345762"/>
                </a:lnTo>
                <a:lnTo>
                  <a:pt x="82550" y="1264825"/>
                </a:lnTo>
                <a:lnTo>
                  <a:pt x="61119" y="1183889"/>
                </a:lnTo>
                <a:lnTo>
                  <a:pt x="42863" y="1101366"/>
                </a:lnTo>
                <a:lnTo>
                  <a:pt x="27781" y="1018050"/>
                </a:lnTo>
                <a:lnTo>
                  <a:pt x="16669" y="933939"/>
                </a:lnTo>
                <a:lnTo>
                  <a:pt x="7938" y="850623"/>
                </a:lnTo>
                <a:lnTo>
                  <a:pt x="1588" y="766513"/>
                </a:lnTo>
                <a:lnTo>
                  <a:pt x="0" y="681609"/>
                </a:lnTo>
                <a:lnTo>
                  <a:pt x="1588" y="595912"/>
                </a:lnTo>
                <a:lnTo>
                  <a:pt x="6350" y="510215"/>
                </a:lnTo>
                <a:lnTo>
                  <a:pt x="13494" y="425312"/>
                </a:lnTo>
                <a:lnTo>
                  <a:pt x="26194" y="339614"/>
                </a:lnTo>
                <a:lnTo>
                  <a:pt x="41275" y="254711"/>
                </a:lnTo>
                <a:lnTo>
                  <a:pt x="59531" y="169014"/>
                </a:lnTo>
                <a:lnTo>
                  <a:pt x="80963" y="85697"/>
                </a:lnTo>
                <a:close/>
              </a:path>
            </a:pathLst>
          </a:custGeom>
          <a:solidFill>
            <a:srgbClr val="AAB5B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1853965" y="563527"/>
            <a:ext cx="2198796" cy="2154623"/>
          </a:xfrm>
          <a:custGeom>
            <a:avLst/>
            <a:gdLst>
              <a:gd name="connsiteX0" fmla="*/ 2068513 w 2068513"/>
              <a:gd name="connsiteY0" fmla="*/ 0 h 1903311"/>
              <a:gd name="connsiteX1" fmla="*/ 2068513 w 2068513"/>
              <a:gd name="connsiteY1" fmla="*/ 1291861 h 1903311"/>
              <a:gd name="connsiteX2" fmla="*/ 1228094 w 2068513"/>
              <a:gd name="connsiteY2" fmla="*/ 1903311 h 1903311"/>
              <a:gd name="connsiteX3" fmla="*/ 0 w 2068513"/>
              <a:gd name="connsiteY3" fmla="*/ 1504157 h 1903311"/>
              <a:gd name="connsiteX4" fmla="*/ 29369 w 2068513"/>
              <a:gd name="connsiteY4" fmla="*/ 1420019 h 1903311"/>
              <a:gd name="connsiteX5" fmla="*/ 61119 w 2068513"/>
              <a:gd name="connsiteY5" fmla="*/ 1339850 h 1903311"/>
              <a:gd name="connsiteX6" fmla="*/ 96044 w 2068513"/>
              <a:gd name="connsiteY6" fmla="*/ 1258888 h 1903311"/>
              <a:gd name="connsiteX7" fmla="*/ 132556 w 2068513"/>
              <a:gd name="connsiteY7" fmla="*/ 1181100 h 1903311"/>
              <a:gd name="connsiteX8" fmla="*/ 173831 w 2068513"/>
              <a:gd name="connsiteY8" fmla="*/ 1106488 h 1903311"/>
              <a:gd name="connsiteX9" fmla="*/ 218281 w 2068513"/>
              <a:gd name="connsiteY9" fmla="*/ 1031875 h 1903311"/>
              <a:gd name="connsiteX10" fmla="*/ 264319 w 2068513"/>
              <a:gd name="connsiteY10" fmla="*/ 960438 h 1903311"/>
              <a:gd name="connsiteX11" fmla="*/ 312738 w 2068513"/>
              <a:gd name="connsiteY11" fmla="*/ 889794 h 1903311"/>
              <a:gd name="connsiteX12" fmla="*/ 364331 w 2068513"/>
              <a:gd name="connsiteY12" fmla="*/ 823119 h 1903311"/>
              <a:gd name="connsiteX13" fmla="*/ 419100 w 2068513"/>
              <a:gd name="connsiteY13" fmla="*/ 757238 h 1903311"/>
              <a:gd name="connsiteX14" fmla="*/ 475457 w 2068513"/>
              <a:gd name="connsiteY14" fmla="*/ 695325 h 1903311"/>
              <a:gd name="connsiteX15" fmla="*/ 533400 w 2068513"/>
              <a:gd name="connsiteY15" fmla="*/ 634206 h 1903311"/>
              <a:gd name="connsiteX16" fmla="*/ 594519 w 2068513"/>
              <a:gd name="connsiteY16" fmla="*/ 576263 h 1903311"/>
              <a:gd name="connsiteX17" fmla="*/ 657225 w 2068513"/>
              <a:gd name="connsiteY17" fmla="*/ 519906 h 1903311"/>
              <a:gd name="connsiteX18" fmla="*/ 722313 w 2068513"/>
              <a:gd name="connsiteY18" fmla="*/ 466725 h 1903311"/>
              <a:gd name="connsiteX19" fmla="*/ 789782 w 2068513"/>
              <a:gd name="connsiteY19" fmla="*/ 415925 h 1903311"/>
              <a:gd name="connsiteX20" fmla="*/ 859632 w 2068513"/>
              <a:gd name="connsiteY20" fmla="*/ 367506 h 1903311"/>
              <a:gd name="connsiteX21" fmla="*/ 930275 w 2068513"/>
              <a:gd name="connsiteY21" fmla="*/ 321469 h 1903311"/>
              <a:gd name="connsiteX22" fmla="*/ 1003300 w 2068513"/>
              <a:gd name="connsiteY22" fmla="*/ 278606 h 1903311"/>
              <a:gd name="connsiteX23" fmla="*/ 1076325 w 2068513"/>
              <a:gd name="connsiteY23" fmla="*/ 238919 h 1903311"/>
              <a:gd name="connsiteX24" fmla="*/ 1152525 w 2068513"/>
              <a:gd name="connsiteY24" fmla="*/ 202406 h 1903311"/>
              <a:gd name="connsiteX25" fmla="*/ 1230313 w 2068513"/>
              <a:gd name="connsiteY25" fmla="*/ 167481 h 1903311"/>
              <a:gd name="connsiteX26" fmla="*/ 1309688 w 2068513"/>
              <a:gd name="connsiteY26" fmla="*/ 137319 h 1903311"/>
              <a:gd name="connsiteX27" fmla="*/ 1389063 w 2068513"/>
              <a:gd name="connsiteY27" fmla="*/ 109538 h 1903311"/>
              <a:gd name="connsiteX28" fmla="*/ 1470819 w 2068513"/>
              <a:gd name="connsiteY28" fmla="*/ 84138 h 1903311"/>
              <a:gd name="connsiteX29" fmla="*/ 1553369 w 2068513"/>
              <a:gd name="connsiteY29" fmla="*/ 62706 h 1903311"/>
              <a:gd name="connsiteX30" fmla="*/ 1637507 w 2068513"/>
              <a:gd name="connsiteY30" fmla="*/ 42863 h 1903311"/>
              <a:gd name="connsiteX31" fmla="*/ 1720851 w 2068513"/>
              <a:gd name="connsiteY31" fmla="*/ 27781 h 1903311"/>
              <a:gd name="connsiteX32" fmla="*/ 1808163 w 2068513"/>
              <a:gd name="connsiteY32" fmla="*/ 15081 h 1903311"/>
              <a:gd name="connsiteX33" fmla="*/ 1893094 w 2068513"/>
              <a:gd name="connsiteY33" fmla="*/ 7938 h 1903311"/>
              <a:gd name="connsiteX34" fmla="*/ 1981994 w 2068513"/>
              <a:gd name="connsiteY34" fmla="*/ 1588 h 190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068513" h="1903311">
                <a:moveTo>
                  <a:pt x="2068513" y="0"/>
                </a:moveTo>
                <a:lnTo>
                  <a:pt x="2068513" y="1291861"/>
                </a:lnTo>
                <a:lnTo>
                  <a:pt x="1228094" y="1903311"/>
                </a:lnTo>
                <a:lnTo>
                  <a:pt x="0" y="1504157"/>
                </a:lnTo>
                <a:lnTo>
                  <a:pt x="29369" y="1420019"/>
                </a:lnTo>
                <a:lnTo>
                  <a:pt x="61119" y="1339850"/>
                </a:lnTo>
                <a:lnTo>
                  <a:pt x="96044" y="1258888"/>
                </a:lnTo>
                <a:lnTo>
                  <a:pt x="132556" y="1181100"/>
                </a:lnTo>
                <a:lnTo>
                  <a:pt x="173831" y="1106488"/>
                </a:lnTo>
                <a:lnTo>
                  <a:pt x="218281" y="1031875"/>
                </a:lnTo>
                <a:lnTo>
                  <a:pt x="264319" y="960438"/>
                </a:lnTo>
                <a:lnTo>
                  <a:pt x="312738" y="889794"/>
                </a:lnTo>
                <a:lnTo>
                  <a:pt x="364331" y="823119"/>
                </a:lnTo>
                <a:lnTo>
                  <a:pt x="419100" y="757238"/>
                </a:lnTo>
                <a:lnTo>
                  <a:pt x="475457" y="695325"/>
                </a:lnTo>
                <a:lnTo>
                  <a:pt x="533400" y="634206"/>
                </a:lnTo>
                <a:lnTo>
                  <a:pt x="594519" y="576263"/>
                </a:lnTo>
                <a:lnTo>
                  <a:pt x="657225" y="519906"/>
                </a:lnTo>
                <a:lnTo>
                  <a:pt x="722313" y="466725"/>
                </a:lnTo>
                <a:lnTo>
                  <a:pt x="789782" y="415925"/>
                </a:lnTo>
                <a:lnTo>
                  <a:pt x="859632" y="367506"/>
                </a:lnTo>
                <a:lnTo>
                  <a:pt x="930275" y="321469"/>
                </a:lnTo>
                <a:lnTo>
                  <a:pt x="1003300" y="278606"/>
                </a:lnTo>
                <a:lnTo>
                  <a:pt x="1076325" y="238919"/>
                </a:lnTo>
                <a:lnTo>
                  <a:pt x="1152525" y="202406"/>
                </a:lnTo>
                <a:lnTo>
                  <a:pt x="1230313" y="167481"/>
                </a:lnTo>
                <a:lnTo>
                  <a:pt x="1309688" y="137319"/>
                </a:lnTo>
                <a:lnTo>
                  <a:pt x="1389063" y="109538"/>
                </a:lnTo>
                <a:lnTo>
                  <a:pt x="1470819" y="84138"/>
                </a:lnTo>
                <a:lnTo>
                  <a:pt x="1553369" y="62706"/>
                </a:lnTo>
                <a:lnTo>
                  <a:pt x="1637507" y="42863"/>
                </a:lnTo>
                <a:lnTo>
                  <a:pt x="1720851" y="27781"/>
                </a:lnTo>
                <a:lnTo>
                  <a:pt x="1808163" y="15081"/>
                </a:lnTo>
                <a:lnTo>
                  <a:pt x="1893094" y="7938"/>
                </a:lnTo>
                <a:lnTo>
                  <a:pt x="1981994" y="1588"/>
                </a:lnTo>
                <a:close/>
              </a:path>
            </a:pathLst>
          </a:custGeom>
          <a:solidFill>
            <a:srgbClr val="A47BB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22966" y="2001531"/>
            <a:ext cx="341752" cy="341752"/>
          </a:xfrm>
          <a:prstGeom prst="ellipse">
            <a:avLst/>
          </a:prstGeom>
          <a:solidFill>
            <a:srgbClr val="AF2415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 smtClean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1</a:t>
            </a:r>
            <a:endParaRPr lang="en-US" b="1" cap="small" dirty="0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314665" y="4294538"/>
            <a:ext cx="341752" cy="341752"/>
          </a:xfrm>
          <a:prstGeom prst="ellipse">
            <a:avLst/>
          </a:prstGeom>
          <a:solidFill>
            <a:srgbClr val="B2920A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2995377" y="4653411"/>
            <a:ext cx="341752" cy="341752"/>
          </a:xfrm>
          <a:prstGeom prst="ellipse">
            <a:avLst/>
          </a:prstGeom>
          <a:solidFill>
            <a:srgbClr val="296D5E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1929898" y="2546696"/>
            <a:ext cx="341752" cy="34175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 smtClean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4</a:t>
            </a:r>
            <a:endParaRPr lang="en-US" b="1" cap="small" dirty="0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581594" y="900712"/>
            <a:ext cx="341752" cy="341752"/>
          </a:xfrm>
          <a:prstGeom prst="ellipse">
            <a:avLst/>
          </a:prstGeom>
          <a:solidFill>
            <a:srgbClr val="6F477D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29898" y="1456305"/>
            <a:ext cx="20207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Молодежный центр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«ИНИЦИАТИВА», </a:t>
            </a:r>
          </a:p>
          <a:p>
            <a:pPr marL="285750" lvl="0" indent="-285750">
              <a:buFontTx/>
              <a:buChar char="-"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Первых 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99992" y="4314353"/>
            <a:ext cx="15024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Окружной дом культуры</a:t>
            </a:r>
            <a:endParaRPr lang="en-US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57656" y="1382104"/>
            <a:ext cx="1539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ИГМУ при Правительстве Красноярского края</a:t>
            </a:r>
            <a:endParaRPr lang="en-US" sz="140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853965" y="3204680"/>
            <a:ext cx="145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Субъекты профилактики</a:t>
            </a:r>
            <a:endParaRPr lang="en-US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02441" y="3206876"/>
            <a:ext cx="15443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</a:t>
            </a:r>
            <a:r>
              <a:rPr lang="en-US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. </a:t>
            </a:r>
            <a:endParaRPr lang="en-US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72264" y="1026987"/>
            <a:ext cx="216024" cy="859469"/>
          </a:xfrm>
          <a:prstGeom prst="rect">
            <a:avLst/>
          </a:prstGeom>
          <a:solidFill>
            <a:srgbClr val="EC6E6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50967" y="507294"/>
            <a:ext cx="3481591" cy="1167422"/>
          </a:xfrm>
          <a:prstGeom prst="rect">
            <a:avLst/>
          </a:prstGeom>
          <a:solidFill>
            <a:srgbClr val="EC6E62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ШкИБ (высший уровень в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РАОП)</a:t>
            </a:r>
            <a:endParaRPr lang="en-US" sz="1400" cap="small" dirty="0">
              <a:solidFill>
                <a:srgbClr val="967B08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709400" y="974434"/>
            <a:ext cx="341752" cy="341752"/>
          </a:xfrm>
          <a:prstGeom prst="ellipse">
            <a:avLst/>
          </a:prstGeom>
          <a:solidFill>
            <a:srgbClr val="AF2415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772264" y="2102678"/>
            <a:ext cx="216024" cy="859469"/>
          </a:xfrm>
          <a:prstGeom prst="rect">
            <a:avLst/>
          </a:prstGeom>
          <a:solidFill>
            <a:srgbClr val="F4CF3B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150966" y="1800554"/>
            <a:ext cx="3481591" cy="1014977"/>
          </a:xfrm>
          <a:prstGeom prst="rect">
            <a:avLst/>
          </a:prstGeom>
          <a:solidFill>
            <a:srgbClr val="F4CF3B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ППМИ</a:t>
            </a:r>
            <a:endParaRPr lang="en-US" sz="1400" cap="small" dirty="0">
              <a:solidFill>
                <a:srgbClr val="967B08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cs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709400" y="2050125"/>
            <a:ext cx="341752" cy="341752"/>
          </a:xfrm>
          <a:prstGeom prst="ellipse">
            <a:avLst/>
          </a:prstGeom>
          <a:solidFill>
            <a:srgbClr val="B2920A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 smtClean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2</a:t>
            </a:r>
            <a:endParaRPr lang="en-US" b="1" cap="small" dirty="0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776129" y="3178369"/>
            <a:ext cx="216024" cy="859469"/>
          </a:xfrm>
          <a:prstGeom prst="rect">
            <a:avLst/>
          </a:prstGeom>
          <a:solidFill>
            <a:srgbClr val="5DC3AE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117881" y="3028647"/>
            <a:ext cx="3477726" cy="1019058"/>
          </a:xfrm>
          <a:prstGeom prst="rect">
            <a:avLst/>
          </a:prstGeom>
          <a:solidFill>
            <a:srgbClr val="5DC3AE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Погружение в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 театра 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(организация и проведения мероприятия ко Дню театра)</a:t>
            </a:r>
            <a:endParaRPr lang="en-US" sz="1400" cap="small" dirty="0">
              <a:solidFill>
                <a:srgbClr val="AF2415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cs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6713265" y="3125816"/>
            <a:ext cx="341752" cy="341752"/>
          </a:xfrm>
          <a:prstGeom prst="ellipse">
            <a:avLst/>
          </a:prstGeom>
          <a:solidFill>
            <a:srgbClr val="296D5E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 smtClean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3</a:t>
            </a:r>
            <a:endParaRPr lang="en-US" b="1" cap="small" dirty="0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778498" y="4254060"/>
            <a:ext cx="216024" cy="859469"/>
          </a:xfrm>
          <a:prstGeom prst="rect">
            <a:avLst/>
          </a:prstGeom>
          <a:solidFill>
            <a:srgbClr val="AAB5B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150966" y="4228603"/>
            <a:ext cx="3475357" cy="895298"/>
          </a:xfrm>
          <a:prstGeom prst="rect">
            <a:avLst/>
          </a:prstGeom>
          <a:solidFill>
            <a:srgbClr val="AAB5B7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безопасность</a:t>
            </a:r>
            <a:endParaRPr lang="en-US" sz="1400" cap="small" dirty="0">
              <a:solidFill>
                <a:srgbClr val="595959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cs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6715634" y="4201507"/>
            <a:ext cx="341752" cy="34175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 smtClean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4</a:t>
            </a:r>
            <a:endParaRPr lang="en-US" b="1" cap="small" dirty="0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72264" y="5329750"/>
            <a:ext cx="216024" cy="859469"/>
          </a:xfrm>
          <a:prstGeom prst="rect">
            <a:avLst/>
          </a:prstGeom>
          <a:solidFill>
            <a:srgbClr val="A47BB3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150967" y="5333830"/>
            <a:ext cx="3481591" cy="859469"/>
          </a:xfrm>
          <a:prstGeom prst="rect">
            <a:avLst/>
          </a:prstGeom>
          <a:solidFill>
            <a:srgbClr val="A47BB3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/>
              <a:t>В рамках реализации Флагманских программ, проектов, мероприятий и др.</a:t>
            </a:r>
            <a:endParaRPr lang="en-US" sz="1400" b="1" cap="small" dirty="0">
              <a:solidFill>
                <a:srgbClr val="AF2415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cs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709400" y="5277197"/>
            <a:ext cx="341752" cy="341752"/>
          </a:xfrm>
          <a:prstGeom prst="ellipse">
            <a:avLst/>
          </a:prstGeom>
          <a:solidFill>
            <a:srgbClr val="6F477D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 smtClean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5</a:t>
            </a:r>
            <a:endParaRPr lang="en-US" b="1" cap="small" dirty="0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83031" y="110704"/>
            <a:ext cx="7138877" cy="793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КООПЕРАЦИИ  МЕЖДУ ШКОЛАМИ ПРЕДСТАВИТЕЛЯМИ ДРУГИХ ВЕДОМСТВ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78474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5544" y="280065"/>
            <a:ext cx="10515600" cy="103837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Arial Black" panose="020B0A04020102020204" pitchFamily="34" charset="0"/>
              </a:rPr>
              <a:t>ШКИБ- школьное инициативное бюджетирование и ЭКО-ШКИБ</a:t>
            </a:r>
            <a:endParaRPr lang="ru-RU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6" t="16213"/>
          <a:stretch/>
        </p:blipFill>
        <p:spPr>
          <a:xfrm>
            <a:off x="3999796" y="1509823"/>
            <a:ext cx="3647357" cy="26374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2" y="1509823"/>
            <a:ext cx="3586691" cy="28388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399" y="1509823"/>
            <a:ext cx="3854745" cy="5348177"/>
          </a:xfrm>
          <a:prstGeom prst="rect">
            <a:avLst/>
          </a:prstGeom>
        </p:spPr>
      </p:pic>
      <p:pic>
        <p:nvPicPr>
          <p:cNvPr id="7" name="Объект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2" r="1223"/>
          <a:stretch/>
        </p:blipFill>
        <p:spPr>
          <a:xfrm>
            <a:off x="152374" y="4678325"/>
            <a:ext cx="3434317" cy="21005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796" y="4263656"/>
            <a:ext cx="3563081" cy="259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730" y="148857"/>
            <a:ext cx="10515600" cy="1228559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Взаимодействие в рамках ППМИ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109" y="1222744"/>
            <a:ext cx="3440886" cy="45060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26" y="1222744"/>
            <a:ext cx="4320710" cy="30280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25" y="4250805"/>
            <a:ext cx="4292183" cy="29558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95" y="4173493"/>
            <a:ext cx="4292182" cy="31104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93" y="1222745"/>
            <a:ext cx="4264007" cy="295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44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«Моя безопасность» – серия профилактических мероприятий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8" y="1478037"/>
            <a:ext cx="3700129" cy="26048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77" y="1478037"/>
            <a:ext cx="3482606" cy="26048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321" y="1478037"/>
            <a:ext cx="3471507" cy="26048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8" y="4082902"/>
            <a:ext cx="3700130" cy="277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438" y="4082902"/>
            <a:ext cx="3534883" cy="27750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182" y="4082902"/>
            <a:ext cx="3497646" cy="277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16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Ellipse 256"/>
          <p:cNvGrpSpPr>
            <a:grpSpLocks/>
          </p:cNvGrpSpPr>
          <p:nvPr/>
        </p:nvGrpSpPr>
        <p:grpSpPr bwMode="auto">
          <a:xfrm>
            <a:off x="1853965" y="5140519"/>
            <a:ext cx="4427537" cy="647824"/>
            <a:chOff x="4712208" y="4803648"/>
            <a:chExt cx="2822448" cy="621792"/>
          </a:xfrm>
        </p:grpSpPr>
        <p:pic>
          <p:nvPicPr>
            <p:cNvPr id="5" name="Ellipse 256"/>
            <p:cNvPicPr>
              <a:picLocks noChangeArrowheads="1"/>
            </p:cNvPicPr>
            <p:nvPr/>
          </p:nvPicPr>
          <p:blipFill>
            <a:blip r:embed="rId2">
              <a:lum brigh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208" y="4803648"/>
              <a:ext cx="2822448" cy="621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369"/>
            <p:cNvSpPr txBox="1">
              <a:spLocks noChangeArrowheads="1"/>
            </p:cNvSpPr>
            <p:nvPr/>
          </p:nvSpPr>
          <p:spPr bwMode="auto">
            <a:xfrm>
              <a:off x="5129610" y="4897422"/>
              <a:ext cx="1985245" cy="434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1">
                <a:solidFill>
                  <a:srgbClr val="FFFFFF"/>
                </a:solidFill>
                <a:ea typeface="MS PGothic" pitchFamily="34" charset="-128"/>
              </a:endParaRPr>
            </a:p>
          </p:txBody>
        </p:sp>
      </p:grpSp>
      <p:sp>
        <p:nvSpPr>
          <p:cNvPr id="7" name="Freeform 6"/>
          <p:cNvSpPr>
            <a:spLocks/>
          </p:cNvSpPr>
          <p:nvPr/>
        </p:nvSpPr>
        <p:spPr bwMode="auto">
          <a:xfrm>
            <a:off x="4146114" y="545657"/>
            <a:ext cx="2300643" cy="2154623"/>
          </a:xfrm>
          <a:custGeom>
            <a:avLst/>
            <a:gdLst>
              <a:gd name="connsiteX0" fmla="*/ 0 w 2070100"/>
              <a:gd name="connsiteY0" fmla="*/ 0 h 1903889"/>
              <a:gd name="connsiteX1" fmla="*/ 88106 w 2070100"/>
              <a:gd name="connsiteY1" fmla="*/ 1588 h 1903889"/>
              <a:gd name="connsiteX2" fmla="*/ 175419 w 2070100"/>
              <a:gd name="connsiteY2" fmla="*/ 7938 h 1903889"/>
              <a:gd name="connsiteX3" fmla="*/ 261938 w 2070100"/>
              <a:gd name="connsiteY3" fmla="*/ 15081 h 1903889"/>
              <a:gd name="connsiteX4" fmla="*/ 347663 w 2070100"/>
              <a:gd name="connsiteY4" fmla="*/ 27781 h 1903889"/>
              <a:gd name="connsiteX5" fmla="*/ 432594 w 2070100"/>
              <a:gd name="connsiteY5" fmla="*/ 42863 h 1903889"/>
              <a:gd name="connsiteX6" fmla="*/ 515144 w 2070100"/>
              <a:gd name="connsiteY6" fmla="*/ 62706 h 1903889"/>
              <a:gd name="connsiteX7" fmla="*/ 599281 w 2070100"/>
              <a:gd name="connsiteY7" fmla="*/ 84138 h 1903889"/>
              <a:gd name="connsiteX8" fmla="*/ 679450 w 2070100"/>
              <a:gd name="connsiteY8" fmla="*/ 109538 h 1903889"/>
              <a:gd name="connsiteX9" fmla="*/ 760413 w 2070100"/>
              <a:gd name="connsiteY9" fmla="*/ 137319 h 1903889"/>
              <a:gd name="connsiteX10" fmla="*/ 838200 w 2070100"/>
              <a:gd name="connsiteY10" fmla="*/ 167481 h 1903889"/>
              <a:gd name="connsiteX11" fmla="*/ 915988 w 2070100"/>
              <a:gd name="connsiteY11" fmla="*/ 202406 h 1903889"/>
              <a:gd name="connsiteX12" fmla="*/ 992188 w 2070100"/>
              <a:gd name="connsiteY12" fmla="*/ 238919 h 1903889"/>
              <a:gd name="connsiteX13" fmla="*/ 1066800 w 2070100"/>
              <a:gd name="connsiteY13" fmla="*/ 278606 h 1903889"/>
              <a:gd name="connsiteX14" fmla="*/ 1138238 w 2070100"/>
              <a:gd name="connsiteY14" fmla="*/ 321469 h 1903889"/>
              <a:gd name="connsiteX15" fmla="*/ 1210469 w 2070100"/>
              <a:gd name="connsiteY15" fmla="*/ 367506 h 1903889"/>
              <a:gd name="connsiteX16" fmla="*/ 1278731 w 2070100"/>
              <a:gd name="connsiteY16" fmla="*/ 415925 h 1903889"/>
              <a:gd name="connsiteX17" fmla="*/ 1346200 w 2070100"/>
              <a:gd name="connsiteY17" fmla="*/ 466725 h 1903889"/>
              <a:gd name="connsiteX18" fmla="*/ 1411288 w 2070100"/>
              <a:gd name="connsiteY18" fmla="*/ 519906 h 1903889"/>
              <a:gd name="connsiteX19" fmla="*/ 1473994 w 2070100"/>
              <a:gd name="connsiteY19" fmla="*/ 576263 h 1903889"/>
              <a:gd name="connsiteX20" fmla="*/ 1535113 w 2070100"/>
              <a:gd name="connsiteY20" fmla="*/ 634206 h 1903889"/>
              <a:gd name="connsiteX21" fmla="*/ 1593850 w 2070100"/>
              <a:gd name="connsiteY21" fmla="*/ 695325 h 1903889"/>
              <a:gd name="connsiteX22" fmla="*/ 1651000 w 2070100"/>
              <a:gd name="connsiteY22" fmla="*/ 757238 h 1903889"/>
              <a:gd name="connsiteX23" fmla="*/ 1704181 w 2070100"/>
              <a:gd name="connsiteY23" fmla="*/ 823119 h 1903889"/>
              <a:gd name="connsiteX24" fmla="*/ 1755775 w 2070100"/>
              <a:gd name="connsiteY24" fmla="*/ 889794 h 1903889"/>
              <a:gd name="connsiteX25" fmla="*/ 1804194 w 2070100"/>
              <a:gd name="connsiteY25" fmla="*/ 960438 h 1903889"/>
              <a:gd name="connsiteX26" fmla="*/ 1850231 w 2070100"/>
              <a:gd name="connsiteY26" fmla="*/ 1031875 h 1903889"/>
              <a:gd name="connsiteX27" fmla="*/ 1894681 w 2070100"/>
              <a:gd name="connsiteY27" fmla="*/ 1106488 h 1903889"/>
              <a:gd name="connsiteX28" fmla="*/ 1935956 w 2070100"/>
              <a:gd name="connsiteY28" fmla="*/ 1181100 h 1903889"/>
              <a:gd name="connsiteX29" fmla="*/ 1974056 w 2070100"/>
              <a:gd name="connsiteY29" fmla="*/ 1258888 h 1903889"/>
              <a:gd name="connsiteX30" fmla="*/ 2008981 w 2070100"/>
              <a:gd name="connsiteY30" fmla="*/ 1339850 h 1903889"/>
              <a:gd name="connsiteX31" fmla="*/ 2040731 w 2070100"/>
              <a:gd name="connsiteY31" fmla="*/ 1420019 h 1903889"/>
              <a:gd name="connsiteX32" fmla="*/ 2070100 w 2070100"/>
              <a:gd name="connsiteY32" fmla="*/ 1504157 h 1903889"/>
              <a:gd name="connsiteX33" fmla="*/ 839284 w 2070100"/>
              <a:gd name="connsiteY33" fmla="*/ 1903889 h 1903889"/>
              <a:gd name="connsiteX34" fmla="*/ 0 w 2070100"/>
              <a:gd name="connsiteY34" fmla="*/ 1293264 h 190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070100" h="1903889">
                <a:moveTo>
                  <a:pt x="0" y="0"/>
                </a:moveTo>
                <a:lnTo>
                  <a:pt x="88106" y="1588"/>
                </a:lnTo>
                <a:lnTo>
                  <a:pt x="175419" y="7938"/>
                </a:lnTo>
                <a:lnTo>
                  <a:pt x="261938" y="15081"/>
                </a:lnTo>
                <a:lnTo>
                  <a:pt x="347663" y="27781"/>
                </a:lnTo>
                <a:lnTo>
                  <a:pt x="432594" y="42863"/>
                </a:lnTo>
                <a:lnTo>
                  <a:pt x="515144" y="62706"/>
                </a:lnTo>
                <a:lnTo>
                  <a:pt x="599281" y="84138"/>
                </a:lnTo>
                <a:lnTo>
                  <a:pt x="679450" y="109538"/>
                </a:lnTo>
                <a:lnTo>
                  <a:pt x="760413" y="137319"/>
                </a:lnTo>
                <a:lnTo>
                  <a:pt x="838200" y="167481"/>
                </a:lnTo>
                <a:lnTo>
                  <a:pt x="915988" y="202406"/>
                </a:lnTo>
                <a:lnTo>
                  <a:pt x="992188" y="238919"/>
                </a:lnTo>
                <a:lnTo>
                  <a:pt x="1066800" y="278606"/>
                </a:lnTo>
                <a:lnTo>
                  <a:pt x="1138238" y="321469"/>
                </a:lnTo>
                <a:lnTo>
                  <a:pt x="1210469" y="367506"/>
                </a:lnTo>
                <a:lnTo>
                  <a:pt x="1278731" y="415925"/>
                </a:lnTo>
                <a:lnTo>
                  <a:pt x="1346200" y="466725"/>
                </a:lnTo>
                <a:lnTo>
                  <a:pt x="1411288" y="519906"/>
                </a:lnTo>
                <a:lnTo>
                  <a:pt x="1473994" y="576263"/>
                </a:lnTo>
                <a:lnTo>
                  <a:pt x="1535113" y="634206"/>
                </a:lnTo>
                <a:lnTo>
                  <a:pt x="1593850" y="695325"/>
                </a:lnTo>
                <a:lnTo>
                  <a:pt x="1651000" y="757238"/>
                </a:lnTo>
                <a:lnTo>
                  <a:pt x="1704181" y="823119"/>
                </a:lnTo>
                <a:lnTo>
                  <a:pt x="1755775" y="889794"/>
                </a:lnTo>
                <a:lnTo>
                  <a:pt x="1804194" y="960438"/>
                </a:lnTo>
                <a:lnTo>
                  <a:pt x="1850231" y="1031875"/>
                </a:lnTo>
                <a:lnTo>
                  <a:pt x="1894681" y="1106488"/>
                </a:lnTo>
                <a:lnTo>
                  <a:pt x="1935956" y="1181100"/>
                </a:lnTo>
                <a:lnTo>
                  <a:pt x="1974056" y="1258888"/>
                </a:lnTo>
                <a:lnTo>
                  <a:pt x="2008981" y="1339850"/>
                </a:lnTo>
                <a:lnTo>
                  <a:pt x="2040731" y="1420019"/>
                </a:lnTo>
                <a:lnTo>
                  <a:pt x="2070100" y="1504157"/>
                </a:lnTo>
                <a:lnTo>
                  <a:pt x="839284" y="1903889"/>
                </a:lnTo>
                <a:lnTo>
                  <a:pt x="0" y="1293264"/>
                </a:lnTo>
                <a:close/>
              </a:path>
            </a:pathLst>
          </a:custGeom>
          <a:solidFill>
            <a:srgbClr val="EC6E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703675" y="2343283"/>
            <a:ext cx="1900996" cy="2810155"/>
          </a:xfrm>
          <a:custGeom>
            <a:avLst/>
            <a:gdLst>
              <a:gd name="connsiteX0" fmla="*/ 1545974 w 1653130"/>
              <a:gd name="connsiteY0" fmla="*/ 0 h 2433638"/>
              <a:gd name="connsiteX1" fmla="*/ 1572168 w 1653130"/>
              <a:gd name="connsiteY1" fmla="*/ 85697 h 2433638"/>
              <a:gd name="connsiteX2" fmla="*/ 1593599 w 1653130"/>
              <a:gd name="connsiteY2" fmla="*/ 169014 h 2433638"/>
              <a:gd name="connsiteX3" fmla="*/ 1613443 w 1653130"/>
              <a:gd name="connsiteY3" fmla="*/ 254711 h 2433638"/>
              <a:gd name="connsiteX4" fmla="*/ 1626936 w 1653130"/>
              <a:gd name="connsiteY4" fmla="*/ 339614 h 2433638"/>
              <a:gd name="connsiteX5" fmla="*/ 1639636 w 1653130"/>
              <a:gd name="connsiteY5" fmla="*/ 425312 h 2433638"/>
              <a:gd name="connsiteX6" fmla="*/ 1646780 w 1653130"/>
              <a:gd name="connsiteY6" fmla="*/ 510215 h 2433638"/>
              <a:gd name="connsiteX7" fmla="*/ 1651543 w 1653130"/>
              <a:gd name="connsiteY7" fmla="*/ 595912 h 2433638"/>
              <a:gd name="connsiteX8" fmla="*/ 1653130 w 1653130"/>
              <a:gd name="connsiteY8" fmla="*/ 681609 h 2433638"/>
              <a:gd name="connsiteX9" fmla="*/ 1651543 w 1653130"/>
              <a:gd name="connsiteY9" fmla="*/ 766513 h 2433638"/>
              <a:gd name="connsiteX10" fmla="*/ 1645193 w 1653130"/>
              <a:gd name="connsiteY10" fmla="*/ 850623 h 2433638"/>
              <a:gd name="connsiteX11" fmla="*/ 1638049 w 1653130"/>
              <a:gd name="connsiteY11" fmla="*/ 933939 h 2433638"/>
              <a:gd name="connsiteX12" fmla="*/ 1625349 w 1653130"/>
              <a:gd name="connsiteY12" fmla="*/ 1018050 h 2433638"/>
              <a:gd name="connsiteX13" fmla="*/ 1610268 w 1653130"/>
              <a:gd name="connsiteY13" fmla="*/ 1101366 h 2433638"/>
              <a:gd name="connsiteX14" fmla="*/ 1592011 w 1653130"/>
              <a:gd name="connsiteY14" fmla="*/ 1183889 h 2433638"/>
              <a:gd name="connsiteX15" fmla="*/ 1570580 w 1653130"/>
              <a:gd name="connsiteY15" fmla="*/ 1264825 h 2433638"/>
              <a:gd name="connsiteX16" fmla="*/ 1545974 w 1653130"/>
              <a:gd name="connsiteY16" fmla="*/ 1345762 h 2433638"/>
              <a:gd name="connsiteX17" fmla="*/ 1518986 w 1653130"/>
              <a:gd name="connsiteY17" fmla="*/ 1424317 h 2433638"/>
              <a:gd name="connsiteX18" fmla="*/ 1488030 w 1653130"/>
              <a:gd name="connsiteY18" fmla="*/ 1503666 h 2433638"/>
              <a:gd name="connsiteX19" fmla="*/ 1454693 w 1653130"/>
              <a:gd name="connsiteY19" fmla="*/ 1579841 h 2433638"/>
              <a:gd name="connsiteX20" fmla="*/ 1418180 w 1653130"/>
              <a:gd name="connsiteY20" fmla="*/ 1656017 h 2433638"/>
              <a:gd name="connsiteX21" fmla="*/ 1378493 w 1653130"/>
              <a:gd name="connsiteY21" fmla="*/ 1730605 h 2433638"/>
              <a:gd name="connsiteX22" fmla="*/ 1335630 w 1653130"/>
              <a:gd name="connsiteY22" fmla="*/ 1804400 h 2433638"/>
              <a:gd name="connsiteX23" fmla="*/ 1290386 w 1653130"/>
              <a:gd name="connsiteY23" fmla="*/ 1875814 h 2433638"/>
              <a:gd name="connsiteX24" fmla="*/ 1242761 w 1653130"/>
              <a:gd name="connsiteY24" fmla="*/ 1945641 h 2433638"/>
              <a:gd name="connsiteX25" fmla="*/ 1191168 w 1653130"/>
              <a:gd name="connsiteY25" fmla="*/ 2013088 h 2433638"/>
              <a:gd name="connsiteX26" fmla="*/ 1137986 w 1653130"/>
              <a:gd name="connsiteY26" fmla="*/ 2079741 h 2433638"/>
              <a:gd name="connsiteX27" fmla="*/ 1080043 w 1653130"/>
              <a:gd name="connsiteY27" fmla="*/ 2144014 h 2433638"/>
              <a:gd name="connsiteX28" fmla="*/ 1020511 w 1653130"/>
              <a:gd name="connsiteY28" fmla="*/ 2205906 h 2433638"/>
              <a:gd name="connsiteX29" fmla="*/ 959393 w 1653130"/>
              <a:gd name="connsiteY29" fmla="*/ 2265418 h 2433638"/>
              <a:gd name="connsiteX30" fmla="*/ 894305 w 1653130"/>
              <a:gd name="connsiteY30" fmla="*/ 2323343 h 2433638"/>
              <a:gd name="connsiteX31" fmla="*/ 826836 w 1653130"/>
              <a:gd name="connsiteY31" fmla="*/ 2379681 h 2433638"/>
              <a:gd name="connsiteX32" fmla="*/ 756986 w 1653130"/>
              <a:gd name="connsiteY32" fmla="*/ 2433638 h 2433638"/>
              <a:gd name="connsiteX33" fmla="*/ 0 w 1653130"/>
              <a:gd name="connsiteY33" fmla="*/ 1393063 h 2433638"/>
              <a:gd name="connsiteX34" fmla="*/ 322797 w 1653130"/>
              <a:gd name="connsiteY34" fmla="*/ 398212 h 2433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53130" h="2433638">
                <a:moveTo>
                  <a:pt x="1545974" y="0"/>
                </a:moveTo>
                <a:lnTo>
                  <a:pt x="1572168" y="85697"/>
                </a:lnTo>
                <a:lnTo>
                  <a:pt x="1593599" y="169014"/>
                </a:lnTo>
                <a:lnTo>
                  <a:pt x="1613443" y="254711"/>
                </a:lnTo>
                <a:lnTo>
                  <a:pt x="1626936" y="339614"/>
                </a:lnTo>
                <a:lnTo>
                  <a:pt x="1639636" y="425312"/>
                </a:lnTo>
                <a:lnTo>
                  <a:pt x="1646780" y="510215"/>
                </a:lnTo>
                <a:lnTo>
                  <a:pt x="1651543" y="595912"/>
                </a:lnTo>
                <a:lnTo>
                  <a:pt x="1653130" y="681609"/>
                </a:lnTo>
                <a:lnTo>
                  <a:pt x="1651543" y="766513"/>
                </a:lnTo>
                <a:lnTo>
                  <a:pt x="1645193" y="850623"/>
                </a:lnTo>
                <a:lnTo>
                  <a:pt x="1638049" y="933939"/>
                </a:lnTo>
                <a:lnTo>
                  <a:pt x="1625349" y="1018050"/>
                </a:lnTo>
                <a:lnTo>
                  <a:pt x="1610268" y="1101366"/>
                </a:lnTo>
                <a:lnTo>
                  <a:pt x="1592011" y="1183889"/>
                </a:lnTo>
                <a:lnTo>
                  <a:pt x="1570580" y="1264825"/>
                </a:lnTo>
                <a:lnTo>
                  <a:pt x="1545974" y="1345762"/>
                </a:lnTo>
                <a:lnTo>
                  <a:pt x="1518986" y="1424317"/>
                </a:lnTo>
                <a:lnTo>
                  <a:pt x="1488030" y="1503666"/>
                </a:lnTo>
                <a:lnTo>
                  <a:pt x="1454693" y="1579841"/>
                </a:lnTo>
                <a:lnTo>
                  <a:pt x="1418180" y="1656017"/>
                </a:lnTo>
                <a:lnTo>
                  <a:pt x="1378493" y="1730605"/>
                </a:lnTo>
                <a:lnTo>
                  <a:pt x="1335630" y="1804400"/>
                </a:lnTo>
                <a:lnTo>
                  <a:pt x="1290386" y="1875814"/>
                </a:lnTo>
                <a:lnTo>
                  <a:pt x="1242761" y="1945641"/>
                </a:lnTo>
                <a:lnTo>
                  <a:pt x="1191168" y="2013088"/>
                </a:lnTo>
                <a:lnTo>
                  <a:pt x="1137986" y="2079741"/>
                </a:lnTo>
                <a:lnTo>
                  <a:pt x="1080043" y="2144014"/>
                </a:lnTo>
                <a:lnTo>
                  <a:pt x="1020511" y="2205906"/>
                </a:lnTo>
                <a:lnTo>
                  <a:pt x="959393" y="2265418"/>
                </a:lnTo>
                <a:lnTo>
                  <a:pt x="894305" y="2323343"/>
                </a:lnTo>
                <a:lnTo>
                  <a:pt x="826836" y="2379681"/>
                </a:lnTo>
                <a:lnTo>
                  <a:pt x="756986" y="2433638"/>
                </a:lnTo>
                <a:lnTo>
                  <a:pt x="0" y="1393063"/>
                </a:lnTo>
                <a:lnTo>
                  <a:pt x="322797" y="398212"/>
                </a:lnTo>
                <a:close/>
              </a:path>
            </a:pathLst>
          </a:custGeom>
          <a:solidFill>
            <a:srgbClr val="F4CF3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2817628" y="3928241"/>
            <a:ext cx="2656972" cy="1818664"/>
          </a:xfrm>
          <a:custGeom>
            <a:avLst/>
            <a:gdLst>
              <a:gd name="connsiteX0" fmla="*/ 751904 w 2559050"/>
              <a:gd name="connsiteY0" fmla="*/ 0 h 1449914"/>
              <a:gd name="connsiteX1" fmla="*/ 1808079 w 2559050"/>
              <a:gd name="connsiteY1" fmla="*/ 0 h 1449914"/>
              <a:gd name="connsiteX2" fmla="*/ 2559050 w 2559050"/>
              <a:gd name="connsiteY2" fmla="*/ 1033837 h 1449914"/>
              <a:gd name="connsiteX3" fmla="*/ 2486025 w 2559050"/>
              <a:gd name="connsiteY3" fmla="*/ 1084656 h 1449914"/>
              <a:gd name="connsiteX4" fmla="*/ 2413000 w 2559050"/>
              <a:gd name="connsiteY4" fmla="*/ 1131504 h 1449914"/>
              <a:gd name="connsiteX5" fmla="*/ 2338388 w 2559050"/>
              <a:gd name="connsiteY5" fmla="*/ 1175970 h 1449914"/>
              <a:gd name="connsiteX6" fmla="*/ 2262188 w 2559050"/>
              <a:gd name="connsiteY6" fmla="*/ 1217261 h 1449914"/>
              <a:gd name="connsiteX7" fmla="*/ 2184400 w 2559050"/>
              <a:gd name="connsiteY7" fmla="*/ 1253786 h 1449914"/>
              <a:gd name="connsiteX8" fmla="*/ 2105025 w 2559050"/>
              <a:gd name="connsiteY8" fmla="*/ 1287136 h 1449914"/>
              <a:gd name="connsiteX9" fmla="*/ 2025650 w 2559050"/>
              <a:gd name="connsiteY9" fmla="*/ 1318898 h 1449914"/>
              <a:gd name="connsiteX10" fmla="*/ 1944688 w 2559050"/>
              <a:gd name="connsiteY10" fmla="*/ 1346689 h 1449914"/>
              <a:gd name="connsiteX11" fmla="*/ 1862138 w 2559050"/>
              <a:gd name="connsiteY11" fmla="*/ 1371304 h 1449914"/>
              <a:gd name="connsiteX12" fmla="*/ 1781969 w 2559050"/>
              <a:gd name="connsiteY12" fmla="*/ 1391949 h 1449914"/>
              <a:gd name="connsiteX13" fmla="*/ 1697831 w 2559050"/>
              <a:gd name="connsiteY13" fmla="*/ 1409418 h 1449914"/>
              <a:gd name="connsiteX14" fmla="*/ 1615281 w 2559050"/>
              <a:gd name="connsiteY14" fmla="*/ 1424505 h 1449914"/>
              <a:gd name="connsiteX15" fmla="*/ 1531938 w 2559050"/>
              <a:gd name="connsiteY15" fmla="*/ 1434827 h 1449914"/>
              <a:gd name="connsiteX16" fmla="*/ 1447800 w 2559050"/>
              <a:gd name="connsiteY16" fmla="*/ 1444356 h 1449914"/>
              <a:gd name="connsiteX17" fmla="*/ 1364456 w 2559050"/>
              <a:gd name="connsiteY17" fmla="*/ 1448326 h 1449914"/>
              <a:gd name="connsiteX18" fmla="*/ 1280319 w 2559050"/>
              <a:gd name="connsiteY18" fmla="*/ 1449914 h 1449914"/>
              <a:gd name="connsiteX19" fmla="*/ 1194594 w 2559050"/>
              <a:gd name="connsiteY19" fmla="*/ 1448326 h 1449914"/>
              <a:gd name="connsiteX20" fmla="*/ 1111250 w 2559050"/>
              <a:gd name="connsiteY20" fmla="*/ 1444356 h 1449914"/>
              <a:gd name="connsiteX21" fmla="*/ 1027113 w 2559050"/>
              <a:gd name="connsiteY21" fmla="*/ 1434827 h 1449914"/>
              <a:gd name="connsiteX22" fmla="*/ 943769 w 2559050"/>
              <a:gd name="connsiteY22" fmla="*/ 1424505 h 1449914"/>
              <a:gd name="connsiteX23" fmla="*/ 861219 w 2559050"/>
              <a:gd name="connsiteY23" fmla="*/ 1409418 h 1449914"/>
              <a:gd name="connsiteX24" fmla="*/ 778669 w 2559050"/>
              <a:gd name="connsiteY24" fmla="*/ 1391949 h 1449914"/>
              <a:gd name="connsiteX25" fmla="*/ 696913 w 2559050"/>
              <a:gd name="connsiteY25" fmla="*/ 1371304 h 1449914"/>
              <a:gd name="connsiteX26" fmla="*/ 614363 w 2559050"/>
              <a:gd name="connsiteY26" fmla="*/ 1346689 h 1449914"/>
              <a:gd name="connsiteX27" fmla="*/ 534988 w 2559050"/>
              <a:gd name="connsiteY27" fmla="*/ 1318898 h 1449914"/>
              <a:gd name="connsiteX28" fmla="*/ 454025 w 2559050"/>
              <a:gd name="connsiteY28" fmla="*/ 1287136 h 1449914"/>
              <a:gd name="connsiteX29" fmla="*/ 376238 w 2559050"/>
              <a:gd name="connsiteY29" fmla="*/ 1253786 h 1449914"/>
              <a:gd name="connsiteX30" fmla="*/ 298450 w 2559050"/>
              <a:gd name="connsiteY30" fmla="*/ 1217261 h 1449914"/>
              <a:gd name="connsiteX31" fmla="*/ 222250 w 2559050"/>
              <a:gd name="connsiteY31" fmla="*/ 1175970 h 1449914"/>
              <a:gd name="connsiteX32" fmla="*/ 146050 w 2559050"/>
              <a:gd name="connsiteY32" fmla="*/ 1131504 h 1449914"/>
              <a:gd name="connsiteX33" fmla="*/ 73025 w 2559050"/>
              <a:gd name="connsiteY33" fmla="*/ 1084656 h 1449914"/>
              <a:gd name="connsiteX34" fmla="*/ 0 w 2559050"/>
              <a:gd name="connsiteY34" fmla="*/ 1033837 h 144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559050" h="1449914">
                <a:moveTo>
                  <a:pt x="751904" y="0"/>
                </a:moveTo>
                <a:lnTo>
                  <a:pt x="1808079" y="0"/>
                </a:lnTo>
                <a:lnTo>
                  <a:pt x="2559050" y="1033837"/>
                </a:lnTo>
                <a:lnTo>
                  <a:pt x="2486025" y="1084656"/>
                </a:lnTo>
                <a:lnTo>
                  <a:pt x="2413000" y="1131504"/>
                </a:lnTo>
                <a:lnTo>
                  <a:pt x="2338388" y="1175970"/>
                </a:lnTo>
                <a:lnTo>
                  <a:pt x="2262188" y="1217261"/>
                </a:lnTo>
                <a:lnTo>
                  <a:pt x="2184400" y="1253786"/>
                </a:lnTo>
                <a:lnTo>
                  <a:pt x="2105025" y="1287136"/>
                </a:lnTo>
                <a:lnTo>
                  <a:pt x="2025650" y="1318898"/>
                </a:lnTo>
                <a:lnTo>
                  <a:pt x="1944688" y="1346689"/>
                </a:lnTo>
                <a:lnTo>
                  <a:pt x="1862138" y="1371304"/>
                </a:lnTo>
                <a:lnTo>
                  <a:pt x="1781969" y="1391949"/>
                </a:lnTo>
                <a:lnTo>
                  <a:pt x="1697831" y="1409418"/>
                </a:lnTo>
                <a:lnTo>
                  <a:pt x="1615281" y="1424505"/>
                </a:lnTo>
                <a:lnTo>
                  <a:pt x="1531938" y="1434827"/>
                </a:lnTo>
                <a:lnTo>
                  <a:pt x="1447800" y="1444356"/>
                </a:lnTo>
                <a:lnTo>
                  <a:pt x="1364456" y="1448326"/>
                </a:lnTo>
                <a:lnTo>
                  <a:pt x="1280319" y="1449914"/>
                </a:lnTo>
                <a:lnTo>
                  <a:pt x="1194594" y="1448326"/>
                </a:lnTo>
                <a:lnTo>
                  <a:pt x="1111250" y="1444356"/>
                </a:lnTo>
                <a:lnTo>
                  <a:pt x="1027113" y="1434827"/>
                </a:lnTo>
                <a:lnTo>
                  <a:pt x="943769" y="1424505"/>
                </a:lnTo>
                <a:lnTo>
                  <a:pt x="861219" y="1409418"/>
                </a:lnTo>
                <a:lnTo>
                  <a:pt x="778669" y="1391949"/>
                </a:lnTo>
                <a:lnTo>
                  <a:pt x="696913" y="1371304"/>
                </a:lnTo>
                <a:lnTo>
                  <a:pt x="614363" y="1346689"/>
                </a:lnTo>
                <a:lnTo>
                  <a:pt x="534988" y="1318898"/>
                </a:lnTo>
                <a:lnTo>
                  <a:pt x="454025" y="1287136"/>
                </a:lnTo>
                <a:lnTo>
                  <a:pt x="376238" y="1253786"/>
                </a:lnTo>
                <a:lnTo>
                  <a:pt x="298450" y="1217261"/>
                </a:lnTo>
                <a:lnTo>
                  <a:pt x="222250" y="1175970"/>
                </a:lnTo>
                <a:lnTo>
                  <a:pt x="146050" y="1131504"/>
                </a:lnTo>
                <a:lnTo>
                  <a:pt x="73025" y="1084656"/>
                </a:lnTo>
                <a:lnTo>
                  <a:pt x="0" y="1033837"/>
                </a:lnTo>
                <a:close/>
              </a:path>
            </a:pathLst>
          </a:custGeom>
          <a:solidFill>
            <a:srgbClr val="5DC3A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725585" y="2399140"/>
            <a:ext cx="1856009" cy="2728211"/>
          </a:xfrm>
          <a:custGeom>
            <a:avLst/>
            <a:gdLst>
              <a:gd name="connsiteX0" fmla="*/ 107156 w 1651997"/>
              <a:gd name="connsiteY0" fmla="*/ 0 h 2433638"/>
              <a:gd name="connsiteX1" fmla="*/ 1328176 w 1651997"/>
              <a:gd name="connsiteY1" fmla="*/ 397510 h 2433638"/>
              <a:gd name="connsiteX2" fmla="*/ 1651997 w 1651997"/>
              <a:gd name="connsiteY2" fmla="*/ 1395517 h 2433638"/>
              <a:gd name="connsiteX3" fmla="*/ 897732 w 1651997"/>
              <a:gd name="connsiteY3" fmla="*/ 2433638 h 2433638"/>
              <a:gd name="connsiteX4" fmla="*/ 827882 w 1651997"/>
              <a:gd name="connsiteY4" fmla="*/ 2379681 h 2433638"/>
              <a:gd name="connsiteX5" fmla="*/ 758825 w 1651997"/>
              <a:gd name="connsiteY5" fmla="*/ 2323343 h 2433638"/>
              <a:gd name="connsiteX6" fmla="*/ 695325 w 1651997"/>
              <a:gd name="connsiteY6" fmla="*/ 2265418 h 2433638"/>
              <a:gd name="connsiteX7" fmla="*/ 632619 w 1651997"/>
              <a:gd name="connsiteY7" fmla="*/ 2205906 h 2433638"/>
              <a:gd name="connsiteX8" fmla="*/ 573088 w 1651997"/>
              <a:gd name="connsiteY8" fmla="*/ 2144014 h 2433638"/>
              <a:gd name="connsiteX9" fmla="*/ 516732 w 1651997"/>
              <a:gd name="connsiteY9" fmla="*/ 2079741 h 2433638"/>
              <a:gd name="connsiteX10" fmla="*/ 461963 w 1651997"/>
              <a:gd name="connsiteY10" fmla="*/ 2013088 h 2433638"/>
              <a:gd name="connsiteX11" fmla="*/ 411956 w 1651997"/>
              <a:gd name="connsiteY11" fmla="*/ 1945641 h 2433638"/>
              <a:gd name="connsiteX12" fmla="*/ 362744 w 1651997"/>
              <a:gd name="connsiteY12" fmla="*/ 1875814 h 2433638"/>
              <a:gd name="connsiteX13" fmla="*/ 317500 w 1651997"/>
              <a:gd name="connsiteY13" fmla="*/ 1804400 h 2433638"/>
              <a:gd name="connsiteX14" fmla="*/ 274638 w 1651997"/>
              <a:gd name="connsiteY14" fmla="*/ 1730605 h 2433638"/>
              <a:gd name="connsiteX15" fmla="*/ 234950 w 1651997"/>
              <a:gd name="connsiteY15" fmla="*/ 1656017 h 2433638"/>
              <a:gd name="connsiteX16" fmla="*/ 198438 w 1651997"/>
              <a:gd name="connsiteY16" fmla="*/ 1579841 h 2433638"/>
              <a:gd name="connsiteX17" fmla="*/ 165100 w 1651997"/>
              <a:gd name="connsiteY17" fmla="*/ 1503666 h 2433638"/>
              <a:gd name="connsiteX18" fmla="*/ 134144 w 1651997"/>
              <a:gd name="connsiteY18" fmla="*/ 1424317 h 2433638"/>
              <a:gd name="connsiteX19" fmla="*/ 107156 w 1651997"/>
              <a:gd name="connsiteY19" fmla="*/ 1345762 h 2433638"/>
              <a:gd name="connsiteX20" fmla="*/ 82550 w 1651997"/>
              <a:gd name="connsiteY20" fmla="*/ 1264825 h 2433638"/>
              <a:gd name="connsiteX21" fmla="*/ 61119 w 1651997"/>
              <a:gd name="connsiteY21" fmla="*/ 1183889 h 2433638"/>
              <a:gd name="connsiteX22" fmla="*/ 42863 w 1651997"/>
              <a:gd name="connsiteY22" fmla="*/ 1101366 h 2433638"/>
              <a:gd name="connsiteX23" fmla="*/ 27781 w 1651997"/>
              <a:gd name="connsiteY23" fmla="*/ 1018050 h 2433638"/>
              <a:gd name="connsiteX24" fmla="*/ 16669 w 1651997"/>
              <a:gd name="connsiteY24" fmla="*/ 933939 h 2433638"/>
              <a:gd name="connsiteX25" fmla="*/ 7938 w 1651997"/>
              <a:gd name="connsiteY25" fmla="*/ 850623 h 2433638"/>
              <a:gd name="connsiteX26" fmla="*/ 1588 w 1651997"/>
              <a:gd name="connsiteY26" fmla="*/ 766513 h 2433638"/>
              <a:gd name="connsiteX27" fmla="*/ 0 w 1651997"/>
              <a:gd name="connsiteY27" fmla="*/ 681609 h 2433638"/>
              <a:gd name="connsiteX28" fmla="*/ 1588 w 1651997"/>
              <a:gd name="connsiteY28" fmla="*/ 595912 h 2433638"/>
              <a:gd name="connsiteX29" fmla="*/ 6350 w 1651997"/>
              <a:gd name="connsiteY29" fmla="*/ 510215 h 2433638"/>
              <a:gd name="connsiteX30" fmla="*/ 13494 w 1651997"/>
              <a:gd name="connsiteY30" fmla="*/ 425312 h 2433638"/>
              <a:gd name="connsiteX31" fmla="*/ 26194 w 1651997"/>
              <a:gd name="connsiteY31" fmla="*/ 339614 h 2433638"/>
              <a:gd name="connsiteX32" fmla="*/ 41275 w 1651997"/>
              <a:gd name="connsiteY32" fmla="*/ 254711 h 2433638"/>
              <a:gd name="connsiteX33" fmla="*/ 59531 w 1651997"/>
              <a:gd name="connsiteY33" fmla="*/ 169014 h 2433638"/>
              <a:gd name="connsiteX34" fmla="*/ 80963 w 1651997"/>
              <a:gd name="connsiteY34" fmla="*/ 85697 h 2433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51997" h="2433638">
                <a:moveTo>
                  <a:pt x="107156" y="0"/>
                </a:moveTo>
                <a:lnTo>
                  <a:pt x="1328176" y="397510"/>
                </a:lnTo>
                <a:lnTo>
                  <a:pt x="1651997" y="1395517"/>
                </a:lnTo>
                <a:lnTo>
                  <a:pt x="897732" y="2433638"/>
                </a:lnTo>
                <a:lnTo>
                  <a:pt x="827882" y="2379681"/>
                </a:lnTo>
                <a:lnTo>
                  <a:pt x="758825" y="2323343"/>
                </a:lnTo>
                <a:lnTo>
                  <a:pt x="695325" y="2265418"/>
                </a:lnTo>
                <a:lnTo>
                  <a:pt x="632619" y="2205906"/>
                </a:lnTo>
                <a:lnTo>
                  <a:pt x="573088" y="2144014"/>
                </a:lnTo>
                <a:lnTo>
                  <a:pt x="516732" y="2079741"/>
                </a:lnTo>
                <a:lnTo>
                  <a:pt x="461963" y="2013088"/>
                </a:lnTo>
                <a:lnTo>
                  <a:pt x="411956" y="1945641"/>
                </a:lnTo>
                <a:lnTo>
                  <a:pt x="362744" y="1875814"/>
                </a:lnTo>
                <a:lnTo>
                  <a:pt x="317500" y="1804400"/>
                </a:lnTo>
                <a:lnTo>
                  <a:pt x="274638" y="1730605"/>
                </a:lnTo>
                <a:lnTo>
                  <a:pt x="234950" y="1656017"/>
                </a:lnTo>
                <a:lnTo>
                  <a:pt x="198438" y="1579841"/>
                </a:lnTo>
                <a:lnTo>
                  <a:pt x="165100" y="1503666"/>
                </a:lnTo>
                <a:lnTo>
                  <a:pt x="134144" y="1424317"/>
                </a:lnTo>
                <a:lnTo>
                  <a:pt x="107156" y="1345762"/>
                </a:lnTo>
                <a:lnTo>
                  <a:pt x="82550" y="1264825"/>
                </a:lnTo>
                <a:lnTo>
                  <a:pt x="61119" y="1183889"/>
                </a:lnTo>
                <a:lnTo>
                  <a:pt x="42863" y="1101366"/>
                </a:lnTo>
                <a:lnTo>
                  <a:pt x="27781" y="1018050"/>
                </a:lnTo>
                <a:lnTo>
                  <a:pt x="16669" y="933939"/>
                </a:lnTo>
                <a:lnTo>
                  <a:pt x="7938" y="850623"/>
                </a:lnTo>
                <a:lnTo>
                  <a:pt x="1588" y="766513"/>
                </a:lnTo>
                <a:lnTo>
                  <a:pt x="0" y="681609"/>
                </a:lnTo>
                <a:lnTo>
                  <a:pt x="1588" y="595912"/>
                </a:lnTo>
                <a:lnTo>
                  <a:pt x="6350" y="510215"/>
                </a:lnTo>
                <a:lnTo>
                  <a:pt x="13494" y="425312"/>
                </a:lnTo>
                <a:lnTo>
                  <a:pt x="26194" y="339614"/>
                </a:lnTo>
                <a:lnTo>
                  <a:pt x="41275" y="254711"/>
                </a:lnTo>
                <a:lnTo>
                  <a:pt x="59531" y="169014"/>
                </a:lnTo>
                <a:lnTo>
                  <a:pt x="80963" y="85697"/>
                </a:lnTo>
                <a:close/>
              </a:path>
            </a:pathLst>
          </a:custGeom>
          <a:solidFill>
            <a:srgbClr val="AAB5B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1853965" y="563527"/>
            <a:ext cx="2198796" cy="2154623"/>
          </a:xfrm>
          <a:custGeom>
            <a:avLst/>
            <a:gdLst>
              <a:gd name="connsiteX0" fmla="*/ 2068513 w 2068513"/>
              <a:gd name="connsiteY0" fmla="*/ 0 h 1903311"/>
              <a:gd name="connsiteX1" fmla="*/ 2068513 w 2068513"/>
              <a:gd name="connsiteY1" fmla="*/ 1291861 h 1903311"/>
              <a:gd name="connsiteX2" fmla="*/ 1228094 w 2068513"/>
              <a:gd name="connsiteY2" fmla="*/ 1903311 h 1903311"/>
              <a:gd name="connsiteX3" fmla="*/ 0 w 2068513"/>
              <a:gd name="connsiteY3" fmla="*/ 1504157 h 1903311"/>
              <a:gd name="connsiteX4" fmla="*/ 29369 w 2068513"/>
              <a:gd name="connsiteY4" fmla="*/ 1420019 h 1903311"/>
              <a:gd name="connsiteX5" fmla="*/ 61119 w 2068513"/>
              <a:gd name="connsiteY5" fmla="*/ 1339850 h 1903311"/>
              <a:gd name="connsiteX6" fmla="*/ 96044 w 2068513"/>
              <a:gd name="connsiteY6" fmla="*/ 1258888 h 1903311"/>
              <a:gd name="connsiteX7" fmla="*/ 132556 w 2068513"/>
              <a:gd name="connsiteY7" fmla="*/ 1181100 h 1903311"/>
              <a:gd name="connsiteX8" fmla="*/ 173831 w 2068513"/>
              <a:gd name="connsiteY8" fmla="*/ 1106488 h 1903311"/>
              <a:gd name="connsiteX9" fmla="*/ 218281 w 2068513"/>
              <a:gd name="connsiteY9" fmla="*/ 1031875 h 1903311"/>
              <a:gd name="connsiteX10" fmla="*/ 264319 w 2068513"/>
              <a:gd name="connsiteY10" fmla="*/ 960438 h 1903311"/>
              <a:gd name="connsiteX11" fmla="*/ 312738 w 2068513"/>
              <a:gd name="connsiteY11" fmla="*/ 889794 h 1903311"/>
              <a:gd name="connsiteX12" fmla="*/ 364331 w 2068513"/>
              <a:gd name="connsiteY12" fmla="*/ 823119 h 1903311"/>
              <a:gd name="connsiteX13" fmla="*/ 419100 w 2068513"/>
              <a:gd name="connsiteY13" fmla="*/ 757238 h 1903311"/>
              <a:gd name="connsiteX14" fmla="*/ 475457 w 2068513"/>
              <a:gd name="connsiteY14" fmla="*/ 695325 h 1903311"/>
              <a:gd name="connsiteX15" fmla="*/ 533400 w 2068513"/>
              <a:gd name="connsiteY15" fmla="*/ 634206 h 1903311"/>
              <a:gd name="connsiteX16" fmla="*/ 594519 w 2068513"/>
              <a:gd name="connsiteY16" fmla="*/ 576263 h 1903311"/>
              <a:gd name="connsiteX17" fmla="*/ 657225 w 2068513"/>
              <a:gd name="connsiteY17" fmla="*/ 519906 h 1903311"/>
              <a:gd name="connsiteX18" fmla="*/ 722313 w 2068513"/>
              <a:gd name="connsiteY18" fmla="*/ 466725 h 1903311"/>
              <a:gd name="connsiteX19" fmla="*/ 789782 w 2068513"/>
              <a:gd name="connsiteY19" fmla="*/ 415925 h 1903311"/>
              <a:gd name="connsiteX20" fmla="*/ 859632 w 2068513"/>
              <a:gd name="connsiteY20" fmla="*/ 367506 h 1903311"/>
              <a:gd name="connsiteX21" fmla="*/ 930275 w 2068513"/>
              <a:gd name="connsiteY21" fmla="*/ 321469 h 1903311"/>
              <a:gd name="connsiteX22" fmla="*/ 1003300 w 2068513"/>
              <a:gd name="connsiteY22" fmla="*/ 278606 h 1903311"/>
              <a:gd name="connsiteX23" fmla="*/ 1076325 w 2068513"/>
              <a:gd name="connsiteY23" fmla="*/ 238919 h 1903311"/>
              <a:gd name="connsiteX24" fmla="*/ 1152525 w 2068513"/>
              <a:gd name="connsiteY24" fmla="*/ 202406 h 1903311"/>
              <a:gd name="connsiteX25" fmla="*/ 1230313 w 2068513"/>
              <a:gd name="connsiteY25" fmla="*/ 167481 h 1903311"/>
              <a:gd name="connsiteX26" fmla="*/ 1309688 w 2068513"/>
              <a:gd name="connsiteY26" fmla="*/ 137319 h 1903311"/>
              <a:gd name="connsiteX27" fmla="*/ 1389063 w 2068513"/>
              <a:gd name="connsiteY27" fmla="*/ 109538 h 1903311"/>
              <a:gd name="connsiteX28" fmla="*/ 1470819 w 2068513"/>
              <a:gd name="connsiteY28" fmla="*/ 84138 h 1903311"/>
              <a:gd name="connsiteX29" fmla="*/ 1553369 w 2068513"/>
              <a:gd name="connsiteY29" fmla="*/ 62706 h 1903311"/>
              <a:gd name="connsiteX30" fmla="*/ 1637507 w 2068513"/>
              <a:gd name="connsiteY30" fmla="*/ 42863 h 1903311"/>
              <a:gd name="connsiteX31" fmla="*/ 1720851 w 2068513"/>
              <a:gd name="connsiteY31" fmla="*/ 27781 h 1903311"/>
              <a:gd name="connsiteX32" fmla="*/ 1808163 w 2068513"/>
              <a:gd name="connsiteY32" fmla="*/ 15081 h 1903311"/>
              <a:gd name="connsiteX33" fmla="*/ 1893094 w 2068513"/>
              <a:gd name="connsiteY33" fmla="*/ 7938 h 1903311"/>
              <a:gd name="connsiteX34" fmla="*/ 1981994 w 2068513"/>
              <a:gd name="connsiteY34" fmla="*/ 1588 h 190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068513" h="1903311">
                <a:moveTo>
                  <a:pt x="2068513" y="0"/>
                </a:moveTo>
                <a:lnTo>
                  <a:pt x="2068513" y="1291861"/>
                </a:lnTo>
                <a:lnTo>
                  <a:pt x="1228094" y="1903311"/>
                </a:lnTo>
                <a:lnTo>
                  <a:pt x="0" y="1504157"/>
                </a:lnTo>
                <a:lnTo>
                  <a:pt x="29369" y="1420019"/>
                </a:lnTo>
                <a:lnTo>
                  <a:pt x="61119" y="1339850"/>
                </a:lnTo>
                <a:lnTo>
                  <a:pt x="96044" y="1258888"/>
                </a:lnTo>
                <a:lnTo>
                  <a:pt x="132556" y="1181100"/>
                </a:lnTo>
                <a:lnTo>
                  <a:pt x="173831" y="1106488"/>
                </a:lnTo>
                <a:lnTo>
                  <a:pt x="218281" y="1031875"/>
                </a:lnTo>
                <a:lnTo>
                  <a:pt x="264319" y="960438"/>
                </a:lnTo>
                <a:lnTo>
                  <a:pt x="312738" y="889794"/>
                </a:lnTo>
                <a:lnTo>
                  <a:pt x="364331" y="823119"/>
                </a:lnTo>
                <a:lnTo>
                  <a:pt x="419100" y="757238"/>
                </a:lnTo>
                <a:lnTo>
                  <a:pt x="475457" y="695325"/>
                </a:lnTo>
                <a:lnTo>
                  <a:pt x="533400" y="634206"/>
                </a:lnTo>
                <a:lnTo>
                  <a:pt x="594519" y="576263"/>
                </a:lnTo>
                <a:lnTo>
                  <a:pt x="657225" y="519906"/>
                </a:lnTo>
                <a:lnTo>
                  <a:pt x="722313" y="466725"/>
                </a:lnTo>
                <a:lnTo>
                  <a:pt x="789782" y="415925"/>
                </a:lnTo>
                <a:lnTo>
                  <a:pt x="859632" y="367506"/>
                </a:lnTo>
                <a:lnTo>
                  <a:pt x="930275" y="321469"/>
                </a:lnTo>
                <a:lnTo>
                  <a:pt x="1003300" y="278606"/>
                </a:lnTo>
                <a:lnTo>
                  <a:pt x="1076325" y="238919"/>
                </a:lnTo>
                <a:lnTo>
                  <a:pt x="1152525" y="202406"/>
                </a:lnTo>
                <a:lnTo>
                  <a:pt x="1230313" y="167481"/>
                </a:lnTo>
                <a:lnTo>
                  <a:pt x="1309688" y="137319"/>
                </a:lnTo>
                <a:lnTo>
                  <a:pt x="1389063" y="109538"/>
                </a:lnTo>
                <a:lnTo>
                  <a:pt x="1470819" y="84138"/>
                </a:lnTo>
                <a:lnTo>
                  <a:pt x="1553369" y="62706"/>
                </a:lnTo>
                <a:lnTo>
                  <a:pt x="1637507" y="42863"/>
                </a:lnTo>
                <a:lnTo>
                  <a:pt x="1720851" y="27781"/>
                </a:lnTo>
                <a:lnTo>
                  <a:pt x="1808163" y="15081"/>
                </a:lnTo>
                <a:lnTo>
                  <a:pt x="1893094" y="7938"/>
                </a:lnTo>
                <a:lnTo>
                  <a:pt x="1981994" y="1588"/>
                </a:lnTo>
                <a:close/>
              </a:path>
            </a:pathLst>
          </a:custGeom>
          <a:solidFill>
            <a:srgbClr val="A47BB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22966" y="2001531"/>
            <a:ext cx="341752" cy="341752"/>
          </a:xfrm>
          <a:prstGeom prst="ellipse">
            <a:avLst/>
          </a:prstGeom>
          <a:solidFill>
            <a:srgbClr val="AF2415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 smtClean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1</a:t>
            </a:r>
            <a:endParaRPr lang="en-US" b="1" cap="small" dirty="0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314665" y="4294538"/>
            <a:ext cx="341752" cy="341752"/>
          </a:xfrm>
          <a:prstGeom prst="ellipse">
            <a:avLst/>
          </a:prstGeom>
          <a:solidFill>
            <a:srgbClr val="B2920A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2995377" y="4653411"/>
            <a:ext cx="341752" cy="341752"/>
          </a:xfrm>
          <a:prstGeom prst="ellipse">
            <a:avLst/>
          </a:prstGeom>
          <a:solidFill>
            <a:srgbClr val="296D5E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1929898" y="2546696"/>
            <a:ext cx="341752" cy="34175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 smtClean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4</a:t>
            </a:r>
            <a:endParaRPr lang="en-US" b="1" cap="small" dirty="0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581594" y="900712"/>
            <a:ext cx="341752" cy="341752"/>
          </a:xfrm>
          <a:prstGeom prst="ellipse">
            <a:avLst/>
          </a:prstGeom>
          <a:solidFill>
            <a:srgbClr val="6F477D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29898" y="1456305"/>
            <a:ext cx="20207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Молодежный центр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«ИНИЦИАТИВА», </a:t>
            </a:r>
          </a:p>
          <a:p>
            <a:pPr marL="285750" lvl="0" indent="-285750">
              <a:buFontTx/>
              <a:buChar char="-"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Первых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99992" y="4314353"/>
            <a:ext cx="15024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Окружной дом культуры</a:t>
            </a:r>
            <a:endParaRPr lang="en-US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57656" y="1382104"/>
            <a:ext cx="1539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ИГМУ при Правительстве Красноярского края</a:t>
            </a:r>
            <a:endParaRPr lang="en-US" sz="140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853965" y="3204680"/>
            <a:ext cx="145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Субъекты профилактики</a:t>
            </a:r>
            <a:endParaRPr lang="en-US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02441" y="3206876"/>
            <a:ext cx="15443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</a:t>
            </a:r>
            <a:r>
              <a:rPr lang="en-US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. </a:t>
            </a:r>
            <a:endParaRPr lang="en-US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72264" y="1026987"/>
            <a:ext cx="216024" cy="859469"/>
          </a:xfrm>
          <a:prstGeom prst="rect">
            <a:avLst/>
          </a:prstGeom>
          <a:solidFill>
            <a:srgbClr val="EC6E6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50967" y="507294"/>
            <a:ext cx="3481591" cy="1167422"/>
          </a:xfrm>
          <a:prstGeom prst="rect">
            <a:avLst/>
          </a:prstGeom>
          <a:solidFill>
            <a:srgbClr val="EC6E62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ШкИБ (высший уровень в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РАОП)</a:t>
            </a:r>
            <a:endParaRPr lang="en-US" sz="1400" cap="small" dirty="0">
              <a:solidFill>
                <a:srgbClr val="967B08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709400" y="974434"/>
            <a:ext cx="341752" cy="341752"/>
          </a:xfrm>
          <a:prstGeom prst="ellipse">
            <a:avLst/>
          </a:prstGeom>
          <a:solidFill>
            <a:srgbClr val="AF2415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772264" y="2102678"/>
            <a:ext cx="216024" cy="859469"/>
          </a:xfrm>
          <a:prstGeom prst="rect">
            <a:avLst/>
          </a:prstGeom>
          <a:solidFill>
            <a:srgbClr val="F4CF3B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150966" y="1800554"/>
            <a:ext cx="3481591" cy="1014977"/>
          </a:xfrm>
          <a:prstGeom prst="rect">
            <a:avLst/>
          </a:prstGeom>
          <a:solidFill>
            <a:srgbClr val="F4CF3B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ППМИ</a:t>
            </a:r>
            <a:endParaRPr lang="en-US" sz="1400" cap="small" dirty="0">
              <a:solidFill>
                <a:srgbClr val="967B08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cs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709400" y="2050125"/>
            <a:ext cx="341752" cy="341752"/>
          </a:xfrm>
          <a:prstGeom prst="ellipse">
            <a:avLst/>
          </a:prstGeom>
          <a:solidFill>
            <a:srgbClr val="B2920A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 smtClean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2</a:t>
            </a:r>
            <a:endParaRPr lang="en-US" b="1" cap="small" dirty="0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776129" y="3178369"/>
            <a:ext cx="216024" cy="859469"/>
          </a:xfrm>
          <a:prstGeom prst="rect">
            <a:avLst/>
          </a:prstGeom>
          <a:solidFill>
            <a:srgbClr val="5DC3AE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128514" y="3028647"/>
            <a:ext cx="3477726" cy="1019058"/>
          </a:xfrm>
          <a:prstGeom prst="rect">
            <a:avLst/>
          </a:prstGeom>
          <a:solidFill>
            <a:srgbClr val="5DC3AE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Погружение в </a:t>
            </a:r>
            <a:r>
              <a:rPr lang="ru-RU" sz="1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искусства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  (организация и проведения мероприятия ко Дню театра)</a:t>
            </a:r>
            <a:endParaRPr lang="en-US" sz="1400" cap="small" dirty="0">
              <a:solidFill>
                <a:srgbClr val="AF2415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cs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6713265" y="3125816"/>
            <a:ext cx="341752" cy="341752"/>
          </a:xfrm>
          <a:prstGeom prst="ellipse">
            <a:avLst/>
          </a:prstGeom>
          <a:solidFill>
            <a:srgbClr val="296D5E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 smtClean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3</a:t>
            </a:r>
            <a:endParaRPr lang="en-US" b="1" cap="small" dirty="0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778498" y="4254060"/>
            <a:ext cx="216024" cy="859469"/>
          </a:xfrm>
          <a:prstGeom prst="rect">
            <a:avLst/>
          </a:prstGeom>
          <a:solidFill>
            <a:srgbClr val="AAB5B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150966" y="4228603"/>
            <a:ext cx="3475357" cy="895298"/>
          </a:xfrm>
          <a:prstGeom prst="rect">
            <a:avLst/>
          </a:prstGeom>
          <a:solidFill>
            <a:srgbClr val="AAB5B7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безопасность</a:t>
            </a:r>
            <a:endParaRPr lang="en-US" sz="1400" cap="small" dirty="0">
              <a:solidFill>
                <a:srgbClr val="595959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cs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6715634" y="4201507"/>
            <a:ext cx="341752" cy="34175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 smtClean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4</a:t>
            </a:r>
            <a:endParaRPr lang="en-US" b="1" cap="small" dirty="0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72264" y="5329750"/>
            <a:ext cx="216024" cy="859469"/>
          </a:xfrm>
          <a:prstGeom prst="rect">
            <a:avLst/>
          </a:prstGeom>
          <a:solidFill>
            <a:srgbClr val="A47BB3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150967" y="5333830"/>
            <a:ext cx="3481591" cy="859469"/>
          </a:xfrm>
          <a:prstGeom prst="rect">
            <a:avLst/>
          </a:prstGeom>
          <a:solidFill>
            <a:srgbClr val="A47BB3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/>
              <a:t>В рамках </a:t>
            </a:r>
            <a:r>
              <a:rPr lang="ru-RU" sz="1400" b="1" dirty="0" smtClean="0"/>
              <a:t>реализации Флагманских программ, проектов, мероприятий и др.</a:t>
            </a:r>
            <a:endParaRPr lang="en-US" sz="1400" b="1" cap="small" dirty="0">
              <a:solidFill>
                <a:srgbClr val="AF2415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cs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709400" y="5277197"/>
            <a:ext cx="341752" cy="341752"/>
          </a:xfrm>
          <a:prstGeom prst="ellipse">
            <a:avLst/>
          </a:prstGeom>
          <a:solidFill>
            <a:srgbClr val="6F477D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 smtClean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5</a:t>
            </a:r>
            <a:endParaRPr lang="en-US" b="1" cap="small" dirty="0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83031" y="110704"/>
            <a:ext cx="7138877" cy="793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КООПЕРАЦИИ  МЕЖДУ ШКОЛАМИ ПРЕДСТАВИТЕЛЯМИ ДРУГИХ ВЕДОМСТВ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0927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b="792"/>
          <a:stretch/>
        </p:blipFill>
        <p:spPr>
          <a:xfrm>
            <a:off x="441070" y="1512761"/>
            <a:ext cx="3746012" cy="260204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13918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КООПЕРАЦИИ МЕЖДУ ШКОЛАМИ И  ОРГАНИЗАЦИЯМИ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«Агрошкола»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63" y="1491980"/>
            <a:ext cx="2455726" cy="34227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1" t="9679" r="-571" b="15929"/>
          <a:stretch/>
        </p:blipFill>
        <p:spPr>
          <a:xfrm>
            <a:off x="7933094" y="1266176"/>
            <a:ext cx="4301836" cy="24537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6" t="8852" r="4899" b="36809"/>
          <a:stretch/>
        </p:blipFill>
        <p:spPr>
          <a:xfrm>
            <a:off x="441070" y="4114801"/>
            <a:ext cx="3746012" cy="26914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6" t="18830"/>
          <a:stretch/>
        </p:blipFill>
        <p:spPr>
          <a:xfrm>
            <a:off x="6700789" y="2909455"/>
            <a:ext cx="3393922" cy="389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80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182" y="540327"/>
            <a:ext cx="10418618" cy="685801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2023 – 2024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9318" y="1132609"/>
            <a:ext cx="10574482" cy="5044354"/>
          </a:xfrm>
        </p:spPr>
        <p:txBody>
          <a:bodyPr>
            <a:no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учащихся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принявших участие в региональных НПК – 2. (Великая Диана Денисовна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Заикина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Варвара Ильинична). Региональная научная конференция для школьников, студентов и молодых ученых «Экология, окружающая среда и здоровье человека: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XXI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век». Из них участие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Опубликованных научных работ учащихся: 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Экология, окружающая среда и здоровье человека: XXI век [Электронный ресурс]: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региональной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научной конференции школьников, студентов и молодых ученых /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гос.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ун-т. – Красноярск, 2024. – 233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Заикина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Варвара Ильинична ИСПОЛЬЗОВАНИЕ НАНОЧАСТИЦ И СТИМУЛЯТОРА КОРНЕОБРАЗОВАНИЯ ПРИ РАЗМНОЖЕНИИ ОБЛЕПИХИ ОДРЕВЕСНЕВШИМИ ЧЕРЕНКАМИ (USE OF NANOPARTICLES AND ROOT FORMATION STIMULANT WHEN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PROPAGATING SEA BUCKTHORN BY WOODY CUTTINGS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стр. 43-46.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Великая Диана Денисовна ВЛИЯНИЕ РАСТВОРОВ НАНОЧАСТИЦ И РЕГУЛЯТОРА РОСТА НА ОКОРЕНЕНИЕ ЧЕРЕНКОВ СМОРОДИНЫ ЧЕРНОЙ (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NANOPARTICLE SOLUTIONS AND GROWTH REGULATOR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ONROOTING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BLACK CURRANT CUTTINGS)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.50-53.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Прикладной проект «Ягодный сад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Витаминака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разработанный на основе изучаемой в течение года агротехнической программы «Технология размножения декоративных и ягодных культур» - «Ягодный сад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вошел в состав печатного сборника НИФИ МИНФИНА РОССИИ «ЭКО-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ШкИБ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Итоги конкурса школьных и молодежных проектов (проектных заявок) инициативного бюджетирования/НИФИ Минфина России; под общ. Ред.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В.В.Вагина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О-Краткое: Киров, 2023 – 52 стр. (стр.44 – 45). Количество разработчиков проекта - 11 (9 класс).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прошлых лет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научная конференция школьников в рамках реализации проекта Школа углубленного изучения АПК «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Agro Country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2022 год – 8 участников: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Слабкова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«Выращивание картофеля разных сортов на пришкольном участке»;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 Великая Диана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Суслин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Ярослав «Болезни и вредители картофеля». Макарова Елизавета – «Биологические особенности картофеля»;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Шперль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Алена – «Особенности выращивания диетического картофеля в Сибири»;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Кирилл – «Эффективный уход за картофелем»;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Зверздинова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«Способы посадки картофеля».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научно-практическая конференция Красноярского государственного аграрного университета «Наука и Молодежь Красноярья – Шаг в будущее» -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Горякин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Роман «Через Енисейский тракт – в Енисейскую Сибирь».</a:t>
            </a:r>
          </a:p>
        </p:txBody>
      </p:sp>
    </p:spTree>
    <p:extLst>
      <p:ext uri="{BB962C8B-B14F-4D97-AF65-F5344CB8AC3E}">
        <p14:creationId xmlns:p14="http://schemas.microsoft.com/office/powerpoint/2010/main" val="2779163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4520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latin typeface="Arial Black" panose="020B0A04020102020204" pitchFamily="34" charset="0"/>
              </a:rPr>
              <a:t>КООПЕРАЦИИ МЕЖДУ </a:t>
            </a:r>
            <a:br>
              <a:rPr lang="ru-RU" sz="3100" b="1" dirty="0">
                <a:latin typeface="Arial Black" panose="020B0A04020102020204" pitchFamily="34" charset="0"/>
              </a:rPr>
            </a:br>
            <a:r>
              <a:rPr lang="ru-RU" sz="3100" b="1" dirty="0">
                <a:latin typeface="Arial Black" panose="020B0A04020102020204" pitchFamily="34" charset="0"/>
              </a:rPr>
              <a:t>ШКОЛАМИ И ДОУ 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78195"/>
            <a:ext cx="10515600" cy="5198768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в рамках реализации программы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преемственности дошкольного  и начального общего образования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132"/>
            <a:ext cx="5683829" cy="42394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084" y="2008831"/>
            <a:ext cx="4613563" cy="36056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" t="16320" b="15578"/>
          <a:stretch/>
        </p:blipFill>
        <p:spPr>
          <a:xfrm>
            <a:off x="7666861" y="4257246"/>
            <a:ext cx="4530516" cy="271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21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Корректировка действий</a:t>
            </a:r>
            <a:endParaRPr lang="ru-RU" sz="2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2579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потребность в создании рабочей группы/ совета, координирующей/его взаимодействие  ведомств по вопросам  воспитания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необходимость выхода на более содержательный уровень взаимодействия с учреждениями СПО, ВО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театрального пространства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071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6600" dirty="0" smtClean="0"/>
              <a:t>Спасибо за внимание!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737332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6099" y="259773"/>
            <a:ext cx="9025591" cy="3512127"/>
          </a:xfrm>
        </p:spPr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Единое воспитательное пространство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муниципалитета — это широкое деятельностное поле, которое целенаправленно создается усилиями специалистов различных учреждений с учетом имеющихся условий муниципалитета (экономических, образовательных, культурных) для личностного становления, самоопределения и самореализации каждого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22793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1913FB5-7186-4D03-91DC-28EF1A6F8CDE}"/>
              </a:ext>
            </a:extLst>
          </p:cNvPr>
          <p:cNvSpPr txBox="1"/>
          <p:nvPr/>
        </p:nvSpPr>
        <p:spPr>
          <a:xfrm>
            <a:off x="291696" y="1647734"/>
            <a:ext cx="752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Идея МСО: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3" name="Рисунок 202">
            <a:extLst>
              <a:ext uri="{FF2B5EF4-FFF2-40B4-BE49-F238E27FC236}">
                <a16:creationId xmlns="" xmlns:a16="http://schemas.microsoft.com/office/drawing/2014/main" id="{9D419F4A-2FC8-C245-93B1-5FB233383D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6" y="201193"/>
            <a:ext cx="1296358" cy="524406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7ABADBDF-CB98-4891-A578-02BA7D923B92}"/>
              </a:ext>
            </a:extLst>
          </p:cNvPr>
          <p:cNvSpPr/>
          <p:nvPr/>
        </p:nvSpPr>
        <p:spPr>
          <a:xfrm>
            <a:off x="599836" y="7207519"/>
            <a:ext cx="312516" cy="324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DCED8072-8FDD-43AE-B87F-A36B31878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157" y="233122"/>
            <a:ext cx="1504743" cy="501545"/>
          </a:xfrm>
          <a:prstGeom prst="rect">
            <a:avLst/>
          </a:prstGeom>
        </p:spPr>
      </p:pic>
      <p:sp>
        <p:nvSpPr>
          <p:cNvPr id="59" name="Объект 2">
            <a:extLst>
              <a:ext uri="{FF2B5EF4-FFF2-40B4-BE49-F238E27FC236}">
                <a16:creationId xmlns="" xmlns:a16="http://schemas.microsoft.com/office/drawing/2014/main" id="{C7B02146-F10F-4EF4-9990-584BC825E9FE}"/>
              </a:ext>
            </a:extLst>
          </p:cNvPr>
          <p:cNvSpPr txBox="1">
            <a:spLocks/>
          </p:cNvSpPr>
          <p:nvPr/>
        </p:nvSpPr>
        <p:spPr>
          <a:xfrm>
            <a:off x="291696" y="2180022"/>
            <a:ext cx="11689022" cy="2994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формирования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ценностных ориентаций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через о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беспечение взаимодействия деятельности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образовательных учреждений, общественных организаций, органов местного самоуправления по формированию муниципального воспитательного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пространства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8255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27727" r="65248" b="18334"/>
          <a:stretch/>
        </p:blipFill>
        <p:spPr>
          <a:xfrm>
            <a:off x="873227" y="393405"/>
            <a:ext cx="3241573" cy="57201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1" t="29859" r="34221" b="18197"/>
          <a:stretch/>
        </p:blipFill>
        <p:spPr>
          <a:xfrm>
            <a:off x="4114800" y="659219"/>
            <a:ext cx="674755" cy="5454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982587" y="393405"/>
            <a:ext cx="5730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2023 году в общеобразовательных учреждениях округа была проведена самодиагностика в рамках проекта «Школа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России»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3" t="42171" r="19509" b="25892"/>
          <a:stretch/>
        </p:blipFill>
        <p:spPr>
          <a:xfrm>
            <a:off x="5778856" y="1840561"/>
            <a:ext cx="5887913" cy="1449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4" t="27597" r="16021" b="18295"/>
          <a:stretch/>
        </p:blipFill>
        <p:spPr>
          <a:xfrm>
            <a:off x="4800188" y="393405"/>
            <a:ext cx="760640" cy="57201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46216" y="1393982"/>
            <a:ext cx="456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Магистральное направление «Воспитание»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384379" y="3443901"/>
            <a:ext cx="4430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Магистральное направление «Творчество»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40151" r="18245" b="33333"/>
          <a:stretch/>
        </p:blipFill>
        <p:spPr>
          <a:xfrm>
            <a:off x="5787933" y="3813233"/>
            <a:ext cx="5869757" cy="1420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вал 2"/>
          <p:cNvSpPr/>
          <p:nvPr/>
        </p:nvSpPr>
        <p:spPr>
          <a:xfrm>
            <a:off x="5059379" y="5600700"/>
            <a:ext cx="633846" cy="6234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218471" y="4209594"/>
            <a:ext cx="633846" cy="6234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232191" y="5600700"/>
            <a:ext cx="633846" cy="6234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886567" y="5651895"/>
            <a:ext cx="5730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Всеми школами разработаны программы развития на  три года с целью выйти на более высокий уровень и удержать имеющийся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860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1913FB5-7186-4D03-91DC-28EF1A6F8CDE}"/>
              </a:ext>
            </a:extLst>
          </p:cNvPr>
          <p:cNvSpPr txBox="1"/>
          <p:nvPr/>
        </p:nvSpPr>
        <p:spPr>
          <a:xfrm>
            <a:off x="2617411" y="33805"/>
            <a:ext cx="10070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ru-RU" sz="2800" b="1" dirty="0" smtClean="0"/>
              <a:t>Проектируемые</a:t>
            </a:r>
            <a:r>
              <a:rPr lang="ru-RU" sz="2800" b="1" dirty="0"/>
              <a:t>, формирующиеся кооперации в едином образовательном пространстве муниципалитета </a:t>
            </a:r>
            <a:r>
              <a:rPr lang="ru-RU" sz="2000" b="1" dirty="0">
                <a:highlight>
                  <a:srgbClr val="FFFF00"/>
                </a:highlight>
              </a:rPr>
              <a:t>(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2023 -2024гг.)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3" name="Рисунок 202">
            <a:extLst>
              <a:ext uri="{FF2B5EF4-FFF2-40B4-BE49-F238E27FC236}">
                <a16:creationId xmlns="" xmlns:a16="http://schemas.microsoft.com/office/drawing/2014/main" id="{9D419F4A-2FC8-C245-93B1-5FB233383D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21" y="165061"/>
            <a:ext cx="1296358" cy="52440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D7AD42A7-2C36-4EAB-8FD5-D41CA7676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45" y="209012"/>
            <a:ext cx="1012366" cy="377888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38B895E2-D1B0-4C2B-AE73-D9B6545A9C9A}"/>
              </a:ext>
            </a:extLst>
          </p:cNvPr>
          <p:cNvGrpSpPr/>
          <p:nvPr/>
        </p:nvGrpSpPr>
        <p:grpSpPr>
          <a:xfrm>
            <a:off x="1194346" y="1212234"/>
            <a:ext cx="10030182" cy="5156311"/>
            <a:chOff x="983503" y="1258511"/>
            <a:chExt cx="10030182" cy="5457236"/>
          </a:xfrm>
        </p:grpSpPr>
        <p:sp>
          <p:nvSpPr>
            <p:cNvPr id="101" name="Прямоугольник 100">
              <a:extLst>
                <a:ext uri="{FF2B5EF4-FFF2-40B4-BE49-F238E27FC236}">
                  <a16:creationId xmlns="" xmlns:a16="http://schemas.microsoft.com/office/drawing/2014/main" id="{6DBF329D-363F-2C46-81EC-43A1A2AC718F}"/>
                </a:ext>
              </a:extLst>
            </p:cNvPr>
            <p:cNvSpPr/>
            <p:nvPr/>
          </p:nvSpPr>
          <p:spPr>
            <a:xfrm>
              <a:off x="4417594" y="1574147"/>
              <a:ext cx="3489844" cy="4873137"/>
            </a:xfrm>
            <a:prstGeom prst="rect">
              <a:avLst/>
            </a:prstGeom>
            <a:noFill/>
            <a:ln w="19050">
              <a:solidFill>
                <a:srgbClr val="7F7F7F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="" xmlns:a16="http://schemas.microsoft.com/office/drawing/2014/main" id="{24237D3A-3901-8043-9FC7-C062FF86B206}"/>
                </a:ext>
              </a:extLst>
            </p:cNvPr>
            <p:cNvSpPr txBox="1"/>
            <p:nvPr/>
          </p:nvSpPr>
          <p:spPr>
            <a:xfrm>
              <a:off x="8525665" y="1258511"/>
              <a:ext cx="2488020" cy="521181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КООПЕРАЦИИ  МЕЖДУ ШКОЛАМИ ПРЕДСТАВИТЕЛЯМИ ДРУГИХ ВЕДОМСТВ </a:t>
              </a:r>
              <a:endPara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endParaRPr lang="ru-RU" sz="1400" b="1" dirty="0" smtClean="0">
                <a:solidFill>
                  <a:prstClr val="black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Молодежный центр 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«Инициатива</a:t>
              </a: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»;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ИГМУ при Правительстве Красноярского края (ШкИБ 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(высший уровень в РАОП</a:t>
              </a: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);</a:t>
              </a:r>
            </a:p>
            <a:p>
              <a:pPr marL="285750" indent="-285750">
                <a:buFontTx/>
                <a:buChar char="-"/>
              </a:pP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Местное самоуправление  (ППМИ)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ОДК </a:t>
              </a: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(Погружение в мир искусства театра)</a:t>
              </a:r>
              <a:endPara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Субъекты профилактики «Моя безопасность»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00566305-7BA3-48AB-9AA6-E6325427AAA7}"/>
                </a:ext>
              </a:extLst>
            </p:cNvPr>
            <p:cNvSpPr txBox="1"/>
            <p:nvPr/>
          </p:nvSpPr>
          <p:spPr>
            <a:xfrm>
              <a:off x="983503" y="1632823"/>
              <a:ext cx="3237608" cy="2377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КООПЕРАЦИИ МЕЖДУ ШКОЛАМИ</a:t>
              </a:r>
            </a:p>
            <a:p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Интенсивная школа (РАОП)</a:t>
              </a:r>
            </a:p>
            <a:p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-ОМО классных руководителей</a:t>
              </a:r>
            </a:p>
            <a:p>
              <a:pPr marL="285750" indent="-285750">
                <a:buFontTx/>
                <a:buChar char="-"/>
              </a:pPr>
              <a:endPara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1F08094C-40D3-4A6C-B5A3-80E29E0668A5}"/>
                </a:ext>
              </a:extLst>
            </p:cNvPr>
            <p:cNvSpPr txBox="1"/>
            <p:nvPr/>
          </p:nvSpPr>
          <p:spPr>
            <a:xfrm>
              <a:off x="993151" y="3979543"/>
              <a:ext cx="3414795" cy="2736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КООПЕРАЦИИ МЕЖДУ ШКОЛАМИ И  ОРГАНИЗАЦИЯМИ 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СПО, </a:t>
              </a: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</a:t>
              </a:r>
            </a:p>
            <a:p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-«Красноярский государственный аграрный университет</a:t>
              </a: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 (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Агрошкола</a:t>
              </a: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);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-КГПУ 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им. В. П. Астафьева (ППК);</a:t>
              </a:r>
            </a:p>
            <a:p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-ЛПИ 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«СФУ</a:t>
              </a: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 (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Единый день профориентации</a:t>
              </a:r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ru-RU" sz="1400" b="1" dirty="0" smtClean="0"/>
            </a:p>
            <a:p>
              <a:endParaRPr lang="ru-RU" sz="1400" b="1" dirty="0"/>
            </a:p>
            <a:p>
              <a:endParaRPr lang="ru-RU" sz="1600" b="1" dirty="0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D93A7F30-58DC-41CE-863D-AF9CD19C9B7F}"/>
              </a:ext>
            </a:extLst>
          </p:cNvPr>
          <p:cNvSpPr/>
          <p:nvPr/>
        </p:nvSpPr>
        <p:spPr>
          <a:xfrm>
            <a:off x="0" y="2128383"/>
            <a:ext cx="585767" cy="4725658"/>
          </a:xfrm>
          <a:prstGeom prst="rect">
            <a:avLst/>
          </a:prstGeom>
          <a:solidFill>
            <a:srgbClr val="D000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77957" y="4561367"/>
            <a:ext cx="25096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КООПЕРАЦИИ МЕЖДУ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ШКОЛАМИ И ДОУ</a:t>
            </a:r>
          </a:p>
          <a:p>
            <a:r>
              <a:rPr lang="ru-RU" sz="1400" b="1" dirty="0" smtClean="0"/>
              <a:t>-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в рамках реализации программы преемственности ДО и НОО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7957" y="1510464"/>
            <a:ext cx="336637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КООПЕРАЦИИ  МЕЖДУ ШКОЛАМИ И УЧРЕЖДЕНИЯМИ ДОПОБРАЗОВАНИЯ ДЕТЕЙ</a:t>
            </a:r>
          </a:p>
          <a:p>
            <a:endParaRPr lang="ru-RU" sz="1400" b="1" dirty="0" smtClean="0"/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-Реализация программ дополнительного образования на базе школ и садов (МБОУ ДО «ЦВР», МБУ ДО «Спортивная школа», Центр ремесел «Домострой»)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-мобильный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Реализация познавательного маршрута «Во глубине сибирских руд»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91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1913FB5-7186-4D03-91DC-28EF1A6F8CDE}"/>
              </a:ext>
            </a:extLst>
          </p:cNvPr>
          <p:cNvSpPr txBox="1"/>
          <p:nvPr/>
        </p:nvSpPr>
        <p:spPr>
          <a:xfrm>
            <a:off x="395463" y="107329"/>
            <a:ext cx="11796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Проектируемые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формирующиеся кооперации в едином образовательном пространстве муниципалитета </a:t>
            </a:r>
            <a:r>
              <a:rPr lang="ru-RU" sz="16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2023 -2024гг.)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1995" y="943241"/>
            <a:ext cx="4036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</a:rPr>
              <a:t>КООПЕРАЦИИ МЕЖДУ </a:t>
            </a:r>
            <a:r>
              <a:rPr lang="ru-RU" sz="2000" b="1" dirty="0" smtClean="0">
                <a:solidFill>
                  <a:prstClr val="black"/>
                </a:solidFill>
              </a:rPr>
              <a:t>ШКОЛАМИ: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6755" y="1485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98677" y="94324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-apple-system"/>
              </a:rPr>
              <a:t>-интенсивная </a:t>
            </a:r>
            <a:r>
              <a:rPr lang="ru-RU" dirty="0">
                <a:solidFill>
                  <a:srgbClr val="333333"/>
                </a:solidFill>
                <a:latin typeface="-apple-system"/>
              </a:rPr>
              <a:t>школа по читательской грамотности «С чего начинается Родина</a:t>
            </a:r>
            <a:r>
              <a:rPr lang="ru-RU" dirty="0" smtClean="0">
                <a:solidFill>
                  <a:srgbClr val="333333"/>
                </a:solidFill>
                <a:latin typeface="-apple-system"/>
              </a:rPr>
              <a:t>…»;(высший уровень РАОП)</a:t>
            </a:r>
          </a:p>
          <a:p>
            <a:r>
              <a:rPr lang="ru-RU" dirty="0" smtClean="0">
                <a:solidFill>
                  <a:srgbClr val="333333"/>
                </a:solidFill>
                <a:latin typeface="-apple-system"/>
              </a:rPr>
              <a:t>-интенсивная </a:t>
            </a:r>
            <a:r>
              <a:rPr lang="ru-RU" dirty="0">
                <a:solidFill>
                  <a:srgbClr val="333333"/>
                </a:solidFill>
                <a:latin typeface="-apple-system"/>
              </a:rPr>
              <a:t>школа по функциональной грамотности «Учителю посвящается</a:t>
            </a:r>
            <a:r>
              <a:rPr lang="ru-RU" dirty="0" smtClean="0">
                <a:solidFill>
                  <a:srgbClr val="333333"/>
                </a:solidFill>
                <a:latin typeface="-apple-system"/>
              </a:rPr>
              <a:t>».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63" y="2555008"/>
            <a:ext cx="2938895" cy="3918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59" y="2555007"/>
            <a:ext cx="2938896" cy="3918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583" y="2555008"/>
            <a:ext cx="2938896" cy="3918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7779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7884">
            <a:off x="8925632" y="281731"/>
            <a:ext cx="2084313" cy="328142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1458">
            <a:off x="6278285" y="164885"/>
            <a:ext cx="2449626" cy="32661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3508">
            <a:off x="3327495" y="232558"/>
            <a:ext cx="2472513" cy="32966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9296">
            <a:off x="561195" y="270579"/>
            <a:ext cx="2472513" cy="32966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37" y="3516652"/>
            <a:ext cx="3924325" cy="29432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" y="3486940"/>
            <a:ext cx="3998982" cy="29992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937" y="3508650"/>
            <a:ext cx="3917309" cy="293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80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7ABADBDF-CB98-4891-A578-02BA7D923B92}"/>
              </a:ext>
            </a:extLst>
          </p:cNvPr>
          <p:cNvSpPr/>
          <p:nvPr/>
        </p:nvSpPr>
        <p:spPr>
          <a:xfrm>
            <a:off x="599836" y="7207519"/>
            <a:ext cx="312516" cy="324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Oval 78"/>
          <p:cNvSpPr/>
          <p:nvPr/>
        </p:nvSpPr>
        <p:spPr>
          <a:xfrm>
            <a:off x="3462575" y="3642266"/>
            <a:ext cx="303834" cy="303961"/>
          </a:xfrm>
          <a:prstGeom prst="ellipse">
            <a:avLst/>
          </a:prstGeom>
          <a:ln>
            <a:noFill/>
          </a:ln>
          <a:effectLst>
            <a:outerShdw blurRad="50800" dist="1016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en-GB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254" y="3651106"/>
            <a:ext cx="3110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zh-CN" b="1" dirty="0" smtClean="0">
                <a:solidFill>
                  <a:srgbClr val="4472C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Детская школа искусств</a:t>
            </a:r>
            <a:endParaRPr lang="en-GB" altLang="zh-CN" b="1" dirty="0">
              <a:solidFill>
                <a:srgbClr val="4472C4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5" name="Oval 82"/>
          <p:cNvSpPr/>
          <p:nvPr/>
        </p:nvSpPr>
        <p:spPr>
          <a:xfrm>
            <a:off x="5934987" y="1378845"/>
            <a:ext cx="303834" cy="303961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1016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en-GB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27748" y="1409217"/>
            <a:ext cx="3580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Центр </a:t>
            </a:r>
            <a:r>
              <a:rPr lang="ru-RU" altLang="zh-CN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внешкольной работы</a:t>
            </a:r>
            <a:endParaRPr lang="en-GB" altLang="zh-CN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9" name="Oval 86"/>
          <p:cNvSpPr/>
          <p:nvPr/>
        </p:nvSpPr>
        <p:spPr>
          <a:xfrm>
            <a:off x="4038475" y="2152871"/>
            <a:ext cx="303834" cy="30396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1016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en-GB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14108" y="1595615"/>
            <a:ext cx="255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zh-CN" b="1" dirty="0" smtClean="0">
                <a:solidFill>
                  <a:srgbClr val="ED7D3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Спортивная школа:</a:t>
            </a:r>
            <a:endParaRPr lang="en-GB" altLang="zh-CN" b="1" dirty="0">
              <a:solidFill>
                <a:srgbClr val="ED7D31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3" name="Oval 90"/>
          <p:cNvSpPr/>
          <p:nvPr/>
        </p:nvSpPr>
        <p:spPr>
          <a:xfrm>
            <a:off x="7585394" y="1642207"/>
            <a:ext cx="303834" cy="30396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1016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en-GB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91"/>
          <p:cNvGrpSpPr/>
          <p:nvPr/>
        </p:nvGrpSpPr>
        <p:grpSpPr>
          <a:xfrm>
            <a:off x="996848" y="266882"/>
            <a:ext cx="10455106" cy="879894"/>
            <a:chOff x="4227029" y="2061983"/>
            <a:chExt cx="10005084" cy="927748"/>
          </a:xfrm>
        </p:grpSpPr>
        <p:sp>
          <p:nvSpPr>
            <p:cNvPr id="25" name="TextBox 24"/>
            <p:cNvSpPr txBox="1"/>
            <p:nvPr/>
          </p:nvSpPr>
          <p:spPr>
            <a:xfrm>
              <a:off x="4227029" y="2061983"/>
              <a:ext cx="10005084" cy="616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altLang="zh-CN" sz="3200" b="1" dirty="0" smtClean="0">
                  <a:solidFill>
                    <a:prstClr val="white">
                      <a:lumMod val="50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itchFamily="34" charset="-122"/>
                  <a:cs typeface="Arial" panose="020B0604020202020204" pitchFamily="34" charset="0"/>
                </a:rPr>
                <a:t>Учреждения дополнительного образования</a:t>
              </a:r>
              <a:r>
                <a:rPr lang="ru-RU" altLang="zh-CN" b="1" dirty="0" smtClean="0">
                  <a:solidFill>
                    <a:prstClr val="white">
                      <a:lumMod val="50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:</a:t>
              </a:r>
              <a:endParaRPr lang="en-GB" altLang="zh-CN" b="1" dirty="0"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6" name="Rectangle 93"/>
            <p:cNvSpPr/>
            <p:nvPr/>
          </p:nvSpPr>
          <p:spPr>
            <a:xfrm>
              <a:off x="6937606" y="2365039"/>
              <a:ext cx="4613169" cy="624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ru-RU" altLang="zh-CN" sz="1400" b="1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just">
                <a:lnSpc>
                  <a:spcPct val="130000"/>
                </a:lnSpc>
                <a:defRPr/>
              </a:pPr>
              <a:endParaRPr lang="ru-RU" altLang="zh-CN" sz="1100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7" name="Oval 94"/>
          <p:cNvSpPr/>
          <p:nvPr/>
        </p:nvSpPr>
        <p:spPr>
          <a:xfrm>
            <a:off x="9240079" y="3874077"/>
            <a:ext cx="303834" cy="3039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1016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en-GB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67227" y="3523450"/>
            <a:ext cx="1943162" cy="369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zh-CN" b="1" dirty="0" smtClean="0">
                <a:solidFill>
                  <a:srgbClr val="4472C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Дом культуры</a:t>
            </a:r>
            <a:endParaRPr lang="ru-RU" altLang="zh-CN" b="1" dirty="0">
              <a:solidFill>
                <a:srgbClr val="4472C4"/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grpSp>
        <p:nvGrpSpPr>
          <p:cNvPr id="31" name="Group 3"/>
          <p:cNvGrpSpPr/>
          <p:nvPr/>
        </p:nvGrpSpPr>
        <p:grpSpPr>
          <a:xfrm>
            <a:off x="3829808" y="1921096"/>
            <a:ext cx="4557984" cy="4744880"/>
            <a:chOff x="6531732" y="1844629"/>
            <a:chExt cx="4807875" cy="5002933"/>
          </a:xfrm>
          <a:effectLst>
            <a:outerShdw blurRad="50800" dist="101600" dir="5400000" algn="ctr" rotWithShape="0">
              <a:srgbClr val="000000">
                <a:alpha val="43137"/>
              </a:srgbClr>
            </a:outerShdw>
          </a:effectLst>
        </p:grpSpPr>
        <p:grpSp>
          <p:nvGrpSpPr>
            <p:cNvPr id="32" name="Group 98"/>
            <p:cNvGrpSpPr/>
            <p:nvPr/>
          </p:nvGrpSpPr>
          <p:grpSpPr>
            <a:xfrm>
              <a:off x="8211059" y="3333470"/>
              <a:ext cx="1495699" cy="3514092"/>
              <a:chOff x="8211059" y="3333470"/>
              <a:chExt cx="1495699" cy="3514092"/>
            </a:xfrm>
          </p:grpSpPr>
          <p:sp>
            <p:nvSpPr>
              <p:cNvPr id="71" name="Oval 5"/>
              <p:cNvSpPr>
                <a:spLocks noChangeArrowheads="1"/>
              </p:cNvSpPr>
              <p:nvPr/>
            </p:nvSpPr>
            <p:spPr bwMode="auto">
              <a:xfrm>
                <a:off x="8299446" y="3547957"/>
                <a:ext cx="1247305" cy="12480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ru-RU" sz="320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ДО</a:t>
                </a:r>
                <a:endParaRPr lang="en-US" sz="3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9"/>
              <p:cNvSpPr>
                <a:spLocks noEditPoints="1"/>
              </p:cNvSpPr>
              <p:nvPr/>
            </p:nvSpPr>
            <p:spPr bwMode="auto">
              <a:xfrm>
                <a:off x="8211059" y="3333470"/>
                <a:ext cx="1449220" cy="1621420"/>
              </a:xfrm>
              <a:custGeom>
                <a:avLst/>
                <a:gdLst>
                  <a:gd name="T0" fmla="*/ 804 w 804"/>
                  <a:gd name="T1" fmla="*/ 402 h 900"/>
                  <a:gd name="T2" fmla="*/ 402 w 804"/>
                  <a:gd name="T3" fmla="*/ 0 h 900"/>
                  <a:gd name="T4" fmla="*/ 0 w 804"/>
                  <a:gd name="T5" fmla="*/ 402 h 900"/>
                  <a:gd name="T6" fmla="*/ 333 w 804"/>
                  <a:gd name="T7" fmla="*/ 798 h 900"/>
                  <a:gd name="T8" fmla="*/ 333 w 804"/>
                  <a:gd name="T9" fmla="*/ 900 h 900"/>
                  <a:gd name="T10" fmla="*/ 471 w 804"/>
                  <a:gd name="T11" fmla="*/ 900 h 900"/>
                  <a:gd name="T12" fmla="*/ 471 w 804"/>
                  <a:gd name="T13" fmla="*/ 798 h 900"/>
                  <a:gd name="T14" fmla="*/ 804 w 804"/>
                  <a:gd name="T15" fmla="*/ 402 h 900"/>
                  <a:gd name="T16" fmla="*/ 402 w 804"/>
                  <a:gd name="T17" fmla="*/ 704 h 900"/>
                  <a:gd name="T18" fmla="*/ 100 w 804"/>
                  <a:gd name="T19" fmla="*/ 402 h 900"/>
                  <a:gd name="T20" fmla="*/ 402 w 804"/>
                  <a:gd name="T21" fmla="*/ 100 h 900"/>
                  <a:gd name="T22" fmla="*/ 704 w 804"/>
                  <a:gd name="T23" fmla="*/ 402 h 900"/>
                  <a:gd name="T24" fmla="*/ 402 w 804"/>
                  <a:gd name="T25" fmla="*/ 704 h 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04" h="900">
                    <a:moveTo>
                      <a:pt x="804" y="402"/>
                    </a:moveTo>
                    <a:cubicBezTo>
                      <a:pt x="804" y="180"/>
                      <a:pt x="624" y="0"/>
                      <a:pt x="402" y="0"/>
                    </a:cubicBezTo>
                    <a:cubicBezTo>
                      <a:pt x="180" y="0"/>
                      <a:pt x="0" y="180"/>
                      <a:pt x="0" y="402"/>
                    </a:cubicBezTo>
                    <a:cubicBezTo>
                      <a:pt x="0" y="600"/>
                      <a:pt x="144" y="765"/>
                      <a:pt x="333" y="798"/>
                    </a:cubicBezTo>
                    <a:cubicBezTo>
                      <a:pt x="333" y="900"/>
                      <a:pt x="333" y="900"/>
                      <a:pt x="333" y="900"/>
                    </a:cubicBezTo>
                    <a:cubicBezTo>
                      <a:pt x="471" y="900"/>
                      <a:pt x="471" y="900"/>
                      <a:pt x="471" y="900"/>
                    </a:cubicBezTo>
                    <a:cubicBezTo>
                      <a:pt x="471" y="798"/>
                      <a:pt x="471" y="798"/>
                      <a:pt x="471" y="798"/>
                    </a:cubicBezTo>
                    <a:cubicBezTo>
                      <a:pt x="660" y="765"/>
                      <a:pt x="804" y="600"/>
                      <a:pt x="804" y="402"/>
                    </a:cubicBezTo>
                    <a:close/>
                    <a:moveTo>
                      <a:pt x="402" y="704"/>
                    </a:moveTo>
                    <a:cubicBezTo>
                      <a:pt x="235" y="704"/>
                      <a:pt x="100" y="569"/>
                      <a:pt x="100" y="402"/>
                    </a:cubicBezTo>
                    <a:cubicBezTo>
                      <a:pt x="100" y="235"/>
                      <a:pt x="235" y="100"/>
                      <a:pt x="402" y="100"/>
                    </a:cubicBezTo>
                    <a:cubicBezTo>
                      <a:pt x="569" y="100"/>
                      <a:pt x="704" y="235"/>
                      <a:pt x="704" y="402"/>
                    </a:cubicBezTo>
                    <a:cubicBezTo>
                      <a:pt x="704" y="569"/>
                      <a:pt x="569" y="704"/>
                      <a:pt x="402" y="70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Rectangle 10"/>
              <p:cNvSpPr>
                <a:spLocks noChangeArrowheads="1"/>
              </p:cNvSpPr>
              <p:nvPr/>
            </p:nvSpPr>
            <p:spPr bwMode="auto">
              <a:xfrm>
                <a:off x="8780233" y="5629212"/>
                <a:ext cx="668988" cy="998148"/>
              </a:xfrm>
              <a:prstGeom prst="rect">
                <a:avLst/>
              </a:pr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Rectangle 11"/>
              <p:cNvSpPr>
                <a:spLocks noChangeArrowheads="1"/>
              </p:cNvSpPr>
              <p:nvPr/>
            </p:nvSpPr>
            <p:spPr bwMode="auto">
              <a:xfrm>
                <a:off x="8780233" y="5629212"/>
                <a:ext cx="668988" cy="998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Rectangle 12"/>
              <p:cNvSpPr>
                <a:spLocks noChangeArrowheads="1"/>
              </p:cNvSpPr>
              <p:nvPr/>
            </p:nvSpPr>
            <p:spPr bwMode="auto">
              <a:xfrm>
                <a:off x="8470883" y="6174765"/>
                <a:ext cx="970718" cy="672797"/>
              </a:xfrm>
              <a:prstGeom prst="rect">
                <a:avLst/>
              </a:pr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Rectangle 13"/>
              <p:cNvSpPr>
                <a:spLocks noChangeArrowheads="1"/>
              </p:cNvSpPr>
              <p:nvPr/>
            </p:nvSpPr>
            <p:spPr bwMode="auto">
              <a:xfrm>
                <a:off x="8470883" y="6174765"/>
                <a:ext cx="970718" cy="6727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4"/>
              <p:cNvSpPr>
                <a:spLocks/>
              </p:cNvSpPr>
              <p:nvPr/>
            </p:nvSpPr>
            <p:spPr bwMode="auto">
              <a:xfrm>
                <a:off x="8221727" y="5102707"/>
                <a:ext cx="1227494" cy="1168062"/>
              </a:xfrm>
              <a:custGeom>
                <a:avLst/>
                <a:gdLst>
                  <a:gd name="T0" fmla="*/ 0 w 681"/>
                  <a:gd name="T1" fmla="*/ 110 h 648"/>
                  <a:gd name="T2" fmla="*/ 109 w 681"/>
                  <a:gd name="T3" fmla="*/ 0 h 648"/>
                  <a:gd name="T4" fmla="*/ 571 w 681"/>
                  <a:gd name="T5" fmla="*/ 0 h 648"/>
                  <a:gd name="T6" fmla="*/ 681 w 681"/>
                  <a:gd name="T7" fmla="*/ 110 h 648"/>
                  <a:gd name="T8" fmla="*/ 681 w 681"/>
                  <a:gd name="T9" fmla="*/ 538 h 648"/>
                  <a:gd name="T10" fmla="*/ 571 w 681"/>
                  <a:gd name="T11" fmla="*/ 648 h 648"/>
                  <a:gd name="T12" fmla="*/ 109 w 681"/>
                  <a:gd name="T13" fmla="*/ 648 h 648"/>
                  <a:gd name="T14" fmla="*/ 0 w 681"/>
                  <a:gd name="T15" fmla="*/ 538 h 648"/>
                  <a:gd name="T16" fmla="*/ 0 w 681"/>
                  <a:gd name="T17" fmla="*/ 110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1" h="648">
                    <a:moveTo>
                      <a:pt x="0" y="110"/>
                    </a:moveTo>
                    <a:cubicBezTo>
                      <a:pt x="0" y="49"/>
                      <a:pt x="49" y="0"/>
                      <a:pt x="109" y="0"/>
                    </a:cubicBezTo>
                    <a:cubicBezTo>
                      <a:pt x="571" y="0"/>
                      <a:pt x="571" y="0"/>
                      <a:pt x="571" y="0"/>
                    </a:cubicBezTo>
                    <a:cubicBezTo>
                      <a:pt x="632" y="0"/>
                      <a:pt x="681" y="49"/>
                      <a:pt x="681" y="110"/>
                    </a:cubicBezTo>
                    <a:cubicBezTo>
                      <a:pt x="681" y="538"/>
                      <a:pt x="681" y="538"/>
                      <a:pt x="681" y="538"/>
                    </a:cubicBezTo>
                    <a:cubicBezTo>
                      <a:pt x="681" y="598"/>
                      <a:pt x="632" y="648"/>
                      <a:pt x="571" y="648"/>
                    </a:cubicBezTo>
                    <a:cubicBezTo>
                      <a:pt x="109" y="648"/>
                      <a:pt x="109" y="648"/>
                      <a:pt x="109" y="648"/>
                    </a:cubicBezTo>
                    <a:cubicBezTo>
                      <a:pt x="49" y="648"/>
                      <a:pt x="0" y="598"/>
                      <a:pt x="0" y="538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Rectangle 15"/>
              <p:cNvSpPr>
                <a:spLocks noChangeArrowheads="1"/>
              </p:cNvSpPr>
              <p:nvPr/>
            </p:nvSpPr>
            <p:spPr bwMode="auto">
              <a:xfrm>
                <a:off x="8762708" y="4954890"/>
                <a:ext cx="371067" cy="105300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Rectangle 16"/>
              <p:cNvSpPr>
                <a:spLocks noChangeArrowheads="1"/>
              </p:cNvSpPr>
              <p:nvPr/>
            </p:nvSpPr>
            <p:spPr bwMode="auto">
              <a:xfrm>
                <a:off x="8762708" y="4954890"/>
                <a:ext cx="371067" cy="1053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7"/>
              <p:cNvSpPr>
                <a:spLocks/>
              </p:cNvSpPr>
              <p:nvPr/>
            </p:nvSpPr>
            <p:spPr bwMode="auto">
              <a:xfrm>
                <a:off x="8854142" y="4858123"/>
                <a:ext cx="793185" cy="491454"/>
              </a:xfrm>
              <a:custGeom>
                <a:avLst/>
                <a:gdLst>
                  <a:gd name="T0" fmla="*/ 425 w 440"/>
                  <a:gd name="T1" fmla="*/ 67 h 273"/>
                  <a:gd name="T2" fmla="*/ 372 w 440"/>
                  <a:gd name="T3" fmla="*/ 174 h 273"/>
                  <a:gd name="T4" fmla="*/ 121 w 440"/>
                  <a:gd name="T5" fmla="*/ 258 h 273"/>
                  <a:gd name="T6" fmla="*/ 15 w 440"/>
                  <a:gd name="T7" fmla="*/ 205 h 273"/>
                  <a:gd name="T8" fmla="*/ 68 w 440"/>
                  <a:gd name="T9" fmla="*/ 98 h 273"/>
                  <a:gd name="T10" fmla="*/ 319 w 440"/>
                  <a:gd name="T11" fmla="*/ 14 h 273"/>
                  <a:gd name="T12" fmla="*/ 425 w 440"/>
                  <a:gd name="T13" fmla="*/ 67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3">
                    <a:moveTo>
                      <a:pt x="425" y="67"/>
                    </a:moveTo>
                    <a:cubicBezTo>
                      <a:pt x="440" y="112"/>
                      <a:pt x="416" y="159"/>
                      <a:pt x="372" y="174"/>
                    </a:cubicBezTo>
                    <a:cubicBezTo>
                      <a:pt x="121" y="258"/>
                      <a:pt x="121" y="258"/>
                      <a:pt x="121" y="258"/>
                    </a:cubicBezTo>
                    <a:cubicBezTo>
                      <a:pt x="77" y="273"/>
                      <a:pt x="29" y="249"/>
                      <a:pt x="15" y="205"/>
                    </a:cubicBezTo>
                    <a:cubicBezTo>
                      <a:pt x="0" y="161"/>
                      <a:pt x="24" y="113"/>
                      <a:pt x="68" y="98"/>
                    </a:cubicBezTo>
                    <a:cubicBezTo>
                      <a:pt x="319" y="14"/>
                      <a:pt x="319" y="14"/>
                      <a:pt x="319" y="14"/>
                    </a:cubicBezTo>
                    <a:cubicBezTo>
                      <a:pt x="363" y="0"/>
                      <a:pt x="410" y="23"/>
                      <a:pt x="425" y="67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8"/>
              <p:cNvSpPr>
                <a:spLocks/>
              </p:cNvSpPr>
              <p:nvPr/>
            </p:nvSpPr>
            <p:spPr bwMode="auto">
              <a:xfrm>
                <a:off x="9344834" y="5670357"/>
                <a:ext cx="361924" cy="641558"/>
              </a:xfrm>
              <a:custGeom>
                <a:avLst/>
                <a:gdLst>
                  <a:gd name="T0" fmla="*/ 57 w 201"/>
                  <a:gd name="T1" fmla="*/ 356 h 356"/>
                  <a:gd name="T2" fmla="*/ 163 w 201"/>
                  <a:gd name="T3" fmla="*/ 119 h 356"/>
                  <a:gd name="T4" fmla="*/ 0 w 201"/>
                  <a:gd name="T5" fmla="*/ 164 h 356"/>
                  <a:gd name="T6" fmla="*/ 57 w 201"/>
                  <a:gd name="T7" fmla="*/ 356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1" h="356">
                    <a:moveTo>
                      <a:pt x="57" y="356"/>
                    </a:moveTo>
                    <a:cubicBezTo>
                      <a:pt x="57" y="356"/>
                      <a:pt x="201" y="219"/>
                      <a:pt x="163" y="119"/>
                    </a:cubicBezTo>
                    <a:cubicBezTo>
                      <a:pt x="118" y="0"/>
                      <a:pt x="0" y="164"/>
                      <a:pt x="0" y="164"/>
                    </a:cubicBezTo>
                    <a:cubicBezTo>
                      <a:pt x="57" y="356"/>
                      <a:pt x="57" y="356"/>
                      <a:pt x="57" y="356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9"/>
              <p:cNvSpPr>
                <a:spLocks/>
              </p:cNvSpPr>
              <p:nvPr/>
            </p:nvSpPr>
            <p:spPr bwMode="auto">
              <a:xfrm>
                <a:off x="8839665" y="5102707"/>
                <a:ext cx="52574" cy="0"/>
              </a:xfrm>
              <a:custGeom>
                <a:avLst/>
                <a:gdLst>
                  <a:gd name="T0" fmla="*/ 29 w 29"/>
                  <a:gd name="T1" fmla="*/ 0 w 29"/>
                  <a:gd name="T2" fmla="*/ 0 w 29"/>
                  <a:gd name="T3" fmla="*/ 29 w 29"/>
                  <a:gd name="T4" fmla="*/ 29 w 2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29"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</a:path>
                </a:pathLst>
              </a:custGeom>
              <a:solidFill>
                <a:srgbClr val="139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Rectangle 20"/>
              <p:cNvSpPr>
                <a:spLocks noChangeArrowheads="1"/>
              </p:cNvSpPr>
              <p:nvPr/>
            </p:nvSpPr>
            <p:spPr bwMode="auto">
              <a:xfrm>
                <a:off x="9441601" y="6627360"/>
                <a:ext cx="7619" cy="220202"/>
              </a:xfrm>
              <a:prstGeom prst="rect">
                <a:avLst/>
              </a:prstGeom>
              <a:solidFill>
                <a:srgbClr val="FBE6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Rectangle 21"/>
              <p:cNvSpPr>
                <a:spLocks noChangeArrowheads="1"/>
              </p:cNvSpPr>
              <p:nvPr/>
            </p:nvSpPr>
            <p:spPr bwMode="auto">
              <a:xfrm>
                <a:off x="9441601" y="6627360"/>
                <a:ext cx="7619" cy="220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22"/>
              <p:cNvSpPr>
                <a:spLocks/>
              </p:cNvSpPr>
              <p:nvPr/>
            </p:nvSpPr>
            <p:spPr bwMode="auto">
              <a:xfrm>
                <a:off x="9441601" y="6290580"/>
                <a:ext cx="7619" cy="336780"/>
              </a:xfrm>
              <a:custGeom>
                <a:avLst/>
                <a:gdLst>
                  <a:gd name="T0" fmla="*/ 0 w 4"/>
                  <a:gd name="T1" fmla="*/ 0 h 187"/>
                  <a:gd name="T2" fmla="*/ 0 w 4"/>
                  <a:gd name="T3" fmla="*/ 187 h 187"/>
                  <a:gd name="T4" fmla="*/ 4 w 4"/>
                  <a:gd name="T5" fmla="*/ 187 h 187"/>
                  <a:gd name="T6" fmla="*/ 4 w 4"/>
                  <a:gd name="T7" fmla="*/ 12 h 187"/>
                  <a:gd name="T8" fmla="*/ 3 w 4"/>
                  <a:gd name="T9" fmla="*/ 12 h 187"/>
                  <a:gd name="T10" fmla="*/ 0 w 4"/>
                  <a:gd name="T11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87">
                    <a:moveTo>
                      <a:pt x="0" y="0"/>
                    </a:moveTo>
                    <a:cubicBezTo>
                      <a:pt x="0" y="187"/>
                      <a:pt x="0" y="187"/>
                      <a:pt x="0" y="187"/>
                    </a:cubicBezTo>
                    <a:cubicBezTo>
                      <a:pt x="4" y="187"/>
                      <a:pt x="4" y="187"/>
                      <a:pt x="4" y="187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D9B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23"/>
              <p:cNvSpPr>
                <a:spLocks/>
              </p:cNvSpPr>
              <p:nvPr/>
            </p:nvSpPr>
            <p:spPr bwMode="auto">
              <a:xfrm>
                <a:off x="8955480" y="6189242"/>
                <a:ext cx="486121" cy="658320"/>
              </a:xfrm>
              <a:custGeom>
                <a:avLst/>
                <a:gdLst>
                  <a:gd name="T0" fmla="*/ 253 w 270"/>
                  <a:gd name="T1" fmla="*/ 0 h 365"/>
                  <a:gd name="T2" fmla="*/ 164 w 270"/>
                  <a:gd name="T3" fmla="*/ 45 h 365"/>
                  <a:gd name="T4" fmla="*/ 0 w 270"/>
                  <a:gd name="T5" fmla="*/ 45 h 365"/>
                  <a:gd name="T6" fmla="*/ 0 w 270"/>
                  <a:gd name="T7" fmla="*/ 365 h 365"/>
                  <a:gd name="T8" fmla="*/ 270 w 270"/>
                  <a:gd name="T9" fmla="*/ 365 h 365"/>
                  <a:gd name="T10" fmla="*/ 270 w 270"/>
                  <a:gd name="T11" fmla="*/ 243 h 365"/>
                  <a:gd name="T12" fmla="*/ 270 w 270"/>
                  <a:gd name="T13" fmla="*/ 56 h 365"/>
                  <a:gd name="T14" fmla="*/ 253 w 270"/>
                  <a:gd name="T15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" h="365">
                    <a:moveTo>
                      <a:pt x="253" y="0"/>
                    </a:moveTo>
                    <a:cubicBezTo>
                      <a:pt x="233" y="27"/>
                      <a:pt x="201" y="45"/>
                      <a:pt x="164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365"/>
                      <a:pt x="0" y="365"/>
                      <a:pt x="0" y="365"/>
                    </a:cubicBezTo>
                    <a:cubicBezTo>
                      <a:pt x="270" y="365"/>
                      <a:pt x="270" y="365"/>
                      <a:pt x="270" y="365"/>
                    </a:cubicBezTo>
                    <a:cubicBezTo>
                      <a:pt x="270" y="243"/>
                      <a:pt x="270" y="243"/>
                      <a:pt x="270" y="243"/>
                    </a:cubicBezTo>
                    <a:cubicBezTo>
                      <a:pt x="270" y="56"/>
                      <a:pt x="270" y="56"/>
                      <a:pt x="270" y="56"/>
                    </a:cubicBezTo>
                    <a:cubicBezTo>
                      <a:pt x="253" y="0"/>
                      <a:pt x="253" y="0"/>
                      <a:pt x="253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24"/>
              <p:cNvSpPr>
                <a:spLocks/>
              </p:cNvSpPr>
              <p:nvPr/>
            </p:nvSpPr>
            <p:spPr bwMode="auto">
              <a:xfrm>
                <a:off x="8955480" y="6126762"/>
                <a:ext cx="455644" cy="144008"/>
              </a:xfrm>
              <a:custGeom>
                <a:avLst/>
                <a:gdLst>
                  <a:gd name="T0" fmla="*/ 243 w 253"/>
                  <a:gd name="T1" fmla="*/ 0 h 80"/>
                  <a:gd name="T2" fmla="*/ 75 w 253"/>
                  <a:gd name="T3" fmla="*/ 57 h 80"/>
                  <a:gd name="T4" fmla="*/ 48 w 253"/>
                  <a:gd name="T5" fmla="*/ 61 h 80"/>
                  <a:gd name="T6" fmla="*/ 0 w 253"/>
                  <a:gd name="T7" fmla="*/ 46 h 80"/>
                  <a:gd name="T8" fmla="*/ 0 w 253"/>
                  <a:gd name="T9" fmla="*/ 80 h 80"/>
                  <a:gd name="T10" fmla="*/ 164 w 253"/>
                  <a:gd name="T11" fmla="*/ 80 h 80"/>
                  <a:gd name="T12" fmla="*/ 253 w 253"/>
                  <a:gd name="T13" fmla="*/ 35 h 80"/>
                  <a:gd name="T14" fmla="*/ 243 w 253"/>
                  <a:gd name="T1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3" h="80">
                    <a:moveTo>
                      <a:pt x="243" y="0"/>
                    </a:moveTo>
                    <a:cubicBezTo>
                      <a:pt x="75" y="57"/>
                      <a:pt x="75" y="57"/>
                      <a:pt x="75" y="57"/>
                    </a:cubicBezTo>
                    <a:cubicBezTo>
                      <a:pt x="66" y="59"/>
                      <a:pt x="57" y="61"/>
                      <a:pt x="48" y="61"/>
                    </a:cubicBezTo>
                    <a:cubicBezTo>
                      <a:pt x="31" y="61"/>
                      <a:pt x="14" y="55"/>
                      <a:pt x="0" y="46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164" y="80"/>
                      <a:pt x="164" y="80"/>
                      <a:pt x="164" y="80"/>
                    </a:cubicBezTo>
                    <a:cubicBezTo>
                      <a:pt x="201" y="80"/>
                      <a:pt x="233" y="62"/>
                      <a:pt x="253" y="35"/>
                    </a:cubicBezTo>
                    <a:cubicBezTo>
                      <a:pt x="243" y="0"/>
                      <a:pt x="243" y="0"/>
                      <a:pt x="243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25"/>
              <p:cNvSpPr>
                <a:spLocks noEditPoints="1"/>
              </p:cNvSpPr>
              <p:nvPr/>
            </p:nvSpPr>
            <p:spPr bwMode="auto">
              <a:xfrm>
                <a:off x="8955480" y="5313766"/>
                <a:ext cx="55622" cy="645368"/>
              </a:xfrm>
              <a:custGeom>
                <a:avLst/>
                <a:gdLst>
                  <a:gd name="T0" fmla="*/ 0 w 31"/>
                  <a:gd name="T1" fmla="*/ 336 h 358"/>
                  <a:gd name="T2" fmla="*/ 0 w 31"/>
                  <a:gd name="T3" fmla="*/ 358 h 358"/>
                  <a:gd name="T4" fmla="*/ 22 w 31"/>
                  <a:gd name="T5" fmla="*/ 348 h 358"/>
                  <a:gd name="T6" fmla="*/ 31 w 31"/>
                  <a:gd name="T7" fmla="*/ 345 h 358"/>
                  <a:gd name="T8" fmla="*/ 0 w 31"/>
                  <a:gd name="T9" fmla="*/ 336 h 358"/>
                  <a:gd name="T10" fmla="*/ 0 w 31"/>
                  <a:gd name="T11" fmla="*/ 169 h 358"/>
                  <a:gd name="T12" fmla="*/ 0 w 31"/>
                  <a:gd name="T13" fmla="*/ 186 h 358"/>
                  <a:gd name="T14" fmla="*/ 12 w 31"/>
                  <a:gd name="T15" fmla="*/ 181 h 358"/>
                  <a:gd name="T16" fmla="*/ 25 w 31"/>
                  <a:gd name="T17" fmla="*/ 177 h 358"/>
                  <a:gd name="T18" fmla="*/ 0 w 31"/>
                  <a:gd name="T19" fmla="*/ 169 h 358"/>
                  <a:gd name="T20" fmla="*/ 0 w 31"/>
                  <a:gd name="T21" fmla="*/ 0 h 358"/>
                  <a:gd name="T22" fmla="*/ 0 w 31"/>
                  <a:gd name="T23" fmla="*/ 18 h 358"/>
                  <a:gd name="T24" fmla="*/ 12 w 31"/>
                  <a:gd name="T25" fmla="*/ 14 h 358"/>
                  <a:gd name="T26" fmla="*/ 27 w 31"/>
                  <a:gd name="T27" fmla="*/ 9 h 358"/>
                  <a:gd name="T28" fmla="*/ 0 w 31"/>
                  <a:gd name="T29" fmla="*/ 0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" h="358">
                    <a:moveTo>
                      <a:pt x="0" y="336"/>
                    </a:moveTo>
                    <a:cubicBezTo>
                      <a:pt x="0" y="358"/>
                      <a:pt x="0" y="358"/>
                      <a:pt x="0" y="358"/>
                    </a:cubicBezTo>
                    <a:cubicBezTo>
                      <a:pt x="7" y="354"/>
                      <a:pt x="14" y="350"/>
                      <a:pt x="22" y="348"/>
                    </a:cubicBezTo>
                    <a:cubicBezTo>
                      <a:pt x="31" y="345"/>
                      <a:pt x="31" y="345"/>
                      <a:pt x="31" y="345"/>
                    </a:cubicBezTo>
                    <a:cubicBezTo>
                      <a:pt x="20" y="344"/>
                      <a:pt x="10" y="341"/>
                      <a:pt x="0" y="336"/>
                    </a:cubicBezTo>
                    <a:moveTo>
                      <a:pt x="0" y="169"/>
                    </a:moveTo>
                    <a:cubicBezTo>
                      <a:pt x="0" y="186"/>
                      <a:pt x="0" y="186"/>
                      <a:pt x="0" y="186"/>
                    </a:cubicBezTo>
                    <a:cubicBezTo>
                      <a:pt x="4" y="184"/>
                      <a:pt x="8" y="182"/>
                      <a:pt x="12" y="181"/>
                    </a:cubicBezTo>
                    <a:cubicBezTo>
                      <a:pt x="25" y="177"/>
                      <a:pt x="25" y="177"/>
                      <a:pt x="25" y="177"/>
                    </a:cubicBezTo>
                    <a:cubicBezTo>
                      <a:pt x="16" y="175"/>
                      <a:pt x="8" y="173"/>
                      <a:pt x="0" y="169"/>
                    </a:cubicBezTo>
                    <a:moveTo>
                      <a:pt x="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4" y="17"/>
                      <a:pt x="8" y="15"/>
                      <a:pt x="12" y="14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18" y="7"/>
                      <a:pt x="9" y="4"/>
                      <a:pt x="0" y="0"/>
                    </a:cubicBezTo>
                  </a:path>
                </a:pathLst>
              </a:custGeom>
              <a:solidFill>
                <a:srgbClr val="139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26"/>
              <p:cNvSpPr>
                <a:spLocks noEditPoints="1"/>
              </p:cNvSpPr>
              <p:nvPr/>
            </p:nvSpPr>
            <p:spPr bwMode="auto">
              <a:xfrm>
                <a:off x="9465221" y="5885225"/>
                <a:ext cx="172962" cy="410689"/>
              </a:xfrm>
              <a:custGeom>
                <a:avLst/>
                <a:gdLst>
                  <a:gd name="T0" fmla="*/ 63 w 96"/>
                  <a:gd name="T1" fmla="*/ 148 h 228"/>
                  <a:gd name="T2" fmla="*/ 0 w 96"/>
                  <a:gd name="T3" fmla="*/ 228 h 228"/>
                  <a:gd name="T4" fmla="*/ 63 w 96"/>
                  <a:gd name="T5" fmla="*/ 148 h 228"/>
                  <a:gd name="T6" fmla="*/ 63 w 96"/>
                  <a:gd name="T7" fmla="*/ 148 h 228"/>
                  <a:gd name="T8" fmla="*/ 63 w 96"/>
                  <a:gd name="T9" fmla="*/ 148 h 228"/>
                  <a:gd name="T10" fmla="*/ 63 w 96"/>
                  <a:gd name="T11" fmla="*/ 148 h 228"/>
                  <a:gd name="T12" fmla="*/ 63 w 96"/>
                  <a:gd name="T13" fmla="*/ 148 h 228"/>
                  <a:gd name="T14" fmla="*/ 63 w 96"/>
                  <a:gd name="T15" fmla="*/ 148 h 228"/>
                  <a:gd name="T16" fmla="*/ 63 w 96"/>
                  <a:gd name="T17" fmla="*/ 148 h 228"/>
                  <a:gd name="T18" fmla="*/ 96 w 96"/>
                  <a:gd name="T19" fmla="*/ 1 h 228"/>
                  <a:gd name="T20" fmla="*/ 96 w 96"/>
                  <a:gd name="T21" fmla="*/ 1 h 228"/>
                  <a:gd name="T22" fmla="*/ 96 w 96"/>
                  <a:gd name="T23" fmla="*/ 1 h 228"/>
                  <a:gd name="T24" fmla="*/ 96 w 96"/>
                  <a:gd name="T25" fmla="*/ 0 h 228"/>
                  <a:gd name="T26" fmla="*/ 96 w 96"/>
                  <a:gd name="T27" fmla="*/ 0 h 228"/>
                  <a:gd name="T28" fmla="*/ 96 w 96"/>
                  <a:gd name="T29" fmla="*/ 0 h 228"/>
                  <a:gd name="T30" fmla="*/ 96 w 96"/>
                  <a:gd name="T31" fmla="*/ 0 h 228"/>
                  <a:gd name="T32" fmla="*/ 96 w 96"/>
                  <a:gd name="T33" fmla="*/ 0 h 228"/>
                  <a:gd name="T34" fmla="*/ 96 w 96"/>
                  <a:gd name="T35" fmla="*/ 0 h 228"/>
                  <a:gd name="T36" fmla="*/ 96 w 96"/>
                  <a:gd name="T37" fmla="*/ 0 h 228"/>
                  <a:gd name="T38" fmla="*/ 96 w 96"/>
                  <a:gd name="T39" fmla="*/ 0 h 228"/>
                  <a:gd name="T40" fmla="*/ 96 w 96"/>
                  <a:gd name="T41" fmla="*/ 0 h 228"/>
                  <a:gd name="T42" fmla="*/ 96 w 96"/>
                  <a:gd name="T43" fmla="*/ 0 h 228"/>
                  <a:gd name="T44" fmla="*/ 96 w 96"/>
                  <a:gd name="T45" fmla="*/ 0 h 228"/>
                  <a:gd name="T46" fmla="*/ 96 w 96"/>
                  <a:gd name="T47" fmla="*/ 0 h 228"/>
                  <a:gd name="T48" fmla="*/ 96 w 96"/>
                  <a:gd name="T49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6" h="228">
                    <a:moveTo>
                      <a:pt x="63" y="148"/>
                    </a:moveTo>
                    <a:cubicBezTo>
                      <a:pt x="40" y="184"/>
                      <a:pt x="13" y="213"/>
                      <a:pt x="0" y="228"/>
                    </a:cubicBezTo>
                    <a:cubicBezTo>
                      <a:pt x="13" y="213"/>
                      <a:pt x="40" y="184"/>
                      <a:pt x="63" y="148"/>
                    </a:cubicBezTo>
                    <a:moveTo>
                      <a:pt x="63" y="148"/>
                    </a:moveTo>
                    <a:cubicBezTo>
                      <a:pt x="63" y="148"/>
                      <a:pt x="63" y="148"/>
                      <a:pt x="63" y="148"/>
                    </a:cubicBezTo>
                    <a:cubicBezTo>
                      <a:pt x="63" y="148"/>
                      <a:pt x="63" y="148"/>
                      <a:pt x="63" y="148"/>
                    </a:cubicBezTo>
                    <a:moveTo>
                      <a:pt x="63" y="148"/>
                    </a:moveTo>
                    <a:cubicBezTo>
                      <a:pt x="63" y="148"/>
                      <a:pt x="63" y="148"/>
                      <a:pt x="63" y="148"/>
                    </a:cubicBezTo>
                    <a:cubicBezTo>
                      <a:pt x="63" y="148"/>
                      <a:pt x="63" y="148"/>
                      <a:pt x="63" y="148"/>
                    </a:cubicBezTo>
                    <a:moveTo>
                      <a:pt x="96" y="1"/>
                    </a:moveTo>
                    <a:cubicBezTo>
                      <a:pt x="96" y="1"/>
                      <a:pt x="96" y="1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solidFill>
                <a:srgbClr val="FBE6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27"/>
              <p:cNvSpPr>
                <a:spLocks noEditPoints="1"/>
              </p:cNvSpPr>
              <p:nvPr/>
            </p:nvSpPr>
            <p:spPr bwMode="auto">
              <a:xfrm>
                <a:off x="9393599" y="5834175"/>
                <a:ext cx="277348" cy="477740"/>
              </a:xfrm>
              <a:custGeom>
                <a:avLst/>
                <a:gdLst>
                  <a:gd name="T0" fmla="*/ 136 w 154"/>
                  <a:gd name="T1" fmla="*/ 28 h 265"/>
                  <a:gd name="T2" fmla="*/ 141 w 154"/>
                  <a:gd name="T3" fmla="*/ 55 h 265"/>
                  <a:gd name="T4" fmla="*/ 83 w 154"/>
                  <a:gd name="T5" fmla="*/ 135 h 265"/>
                  <a:gd name="T6" fmla="*/ 0 w 154"/>
                  <a:gd name="T7" fmla="*/ 162 h 265"/>
                  <a:gd name="T8" fmla="*/ 10 w 154"/>
                  <a:gd name="T9" fmla="*/ 197 h 265"/>
                  <a:gd name="T10" fmla="*/ 27 w 154"/>
                  <a:gd name="T11" fmla="*/ 253 h 265"/>
                  <a:gd name="T12" fmla="*/ 30 w 154"/>
                  <a:gd name="T13" fmla="*/ 265 h 265"/>
                  <a:gd name="T14" fmla="*/ 31 w 154"/>
                  <a:gd name="T15" fmla="*/ 265 h 265"/>
                  <a:gd name="T16" fmla="*/ 31 w 154"/>
                  <a:gd name="T17" fmla="*/ 265 h 265"/>
                  <a:gd name="T18" fmla="*/ 40 w 154"/>
                  <a:gd name="T19" fmla="*/ 256 h 265"/>
                  <a:gd name="T20" fmla="*/ 103 w 154"/>
                  <a:gd name="T21" fmla="*/ 176 h 265"/>
                  <a:gd name="T22" fmla="*/ 103 w 154"/>
                  <a:gd name="T23" fmla="*/ 176 h 265"/>
                  <a:gd name="T24" fmla="*/ 103 w 154"/>
                  <a:gd name="T25" fmla="*/ 176 h 265"/>
                  <a:gd name="T26" fmla="*/ 103 w 154"/>
                  <a:gd name="T27" fmla="*/ 176 h 265"/>
                  <a:gd name="T28" fmla="*/ 103 w 154"/>
                  <a:gd name="T29" fmla="*/ 176 h 265"/>
                  <a:gd name="T30" fmla="*/ 136 w 154"/>
                  <a:gd name="T31" fmla="*/ 29 h 265"/>
                  <a:gd name="T32" fmla="*/ 136 w 154"/>
                  <a:gd name="T33" fmla="*/ 29 h 265"/>
                  <a:gd name="T34" fmla="*/ 136 w 154"/>
                  <a:gd name="T35" fmla="*/ 28 h 265"/>
                  <a:gd name="T36" fmla="*/ 136 w 154"/>
                  <a:gd name="T37" fmla="*/ 28 h 265"/>
                  <a:gd name="T38" fmla="*/ 136 w 154"/>
                  <a:gd name="T39" fmla="*/ 28 h 265"/>
                  <a:gd name="T40" fmla="*/ 136 w 154"/>
                  <a:gd name="T41" fmla="*/ 28 h 265"/>
                  <a:gd name="T42" fmla="*/ 136 w 154"/>
                  <a:gd name="T43" fmla="*/ 28 h 265"/>
                  <a:gd name="T44" fmla="*/ 136 w 154"/>
                  <a:gd name="T45" fmla="*/ 28 h 265"/>
                  <a:gd name="T46" fmla="*/ 136 w 154"/>
                  <a:gd name="T47" fmla="*/ 28 h 265"/>
                  <a:gd name="T48" fmla="*/ 136 w 154"/>
                  <a:gd name="T49" fmla="*/ 28 h 265"/>
                  <a:gd name="T50" fmla="*/ 121 w 154"/>
                  <a:gd name="T51" fmla="*/ 0 h 265"/>
                  <a:gd name="T52" fmla="*/ 124 w 154"/>
                  <a:gd name="T53" fmla="*/ 4 h 265"/>
                  <a:gd name="T54" fmla="*/ 121 w 154"/>
                  <a:gd name="T55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4" h="265">
                    <a:moveTo>
                      <a:pt x="136" y="28"/>
                    </a:moveTo>
                    <a:cubicBezTo>
                      <a:pt x="139" y="37"/>
                      <a:pt x="141" y="46"/>
                      <a:pt x="141" y="55"/>
                    </a:cubicBezTo>
                    <a:cubicBezTo>
                      <a:pt x="141" y="90"/>
                      <a:pt x="118" y="123"/>
                      <a:pt x="83" y="135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10" y="197"/>
                      <a:pt x="10" y="197"/>
                      <a:pt x="10" y="197"/>
                    </a:cubicBezTo>
                    <a:cubicBezTo>
                      <a:pt x="27" y="253"/>
                      <a:pt x="27" y="253"/>
                      <a:pt x="27" y="253"/>
                    </a:cubicBezTo>
                    <a:cubicBezTo>
                      <a:pt x="30" y="265"/>
                      <a:pt x="30" y="265"/>
                      <a:pt x="30" y="265"/>
                    </a:cubicBezTo>
                    <a:cubicBezTo>
                      <a:pt x="30" y="265"/>
                      <a:pt x="31" y="265"/>
                      <a:pt x="31" y="265"/>
                    </a:cubicBezTo>
                    <a:cubicBezTo>
                      <a:pt x="31" y="265"/>
                      <a:pt x="31" y="265"/>
                      <a:pt x="31" y="265"/>
                    </a:cubicBezTo>
                    <a:cubicBezTo>
                      <a:pt x="32" y="264"/>
                      <a:pt x="35" y="260"/>
                      <a:pt x="40" y="256"/>
                    </a:cubicBezTo>
                    <a:cubicBezTo>
                      <a:pt x="53" y="241"/>
                      <a:pt x="80" y="212"/>
                      <a:pt x="103" y="176"/>
                    </a:cubicBezTo>
                    <a:cubicBezTo>
                      <a:pt x="103" y="176"/>
                      <a:pt x="103" y="176"/>
                      <a:pt x="103" y="176"/>
                    </a:cubicBezTo>
                    <a:cubicBezTo>
                      <a:pt x="103" y="176"/>
                      <a:pt x="103" y="176"/>
                      <a:pt x="103" y="176"/>
                    </a:cubicBezTo>
                    <a:cubicBezTo>
                      <a:pt x="103" y="176"/>
                      <a:pt x="103" y="176"/>
                      <a:pt x="103" y="176"/>
                    </a:cubicBezTo>
                    <a:cubicBezTo>
                      <a:pt x="103" y="176"/>
                      <a:pt x="103" y="176"/>
                      <a:pt x="103" y="176"/>
                    </a:cubicBezTo>
                    <a:cubicBezTo>
                      <a:pt x="131" y="130"/>
                      <a:pt x="154" y="75"/>
                      <a:pt x="136" y="29"/>
                    </a:cubicBezTo>
                    <a:cubicBezTo>
                      <a:pt x="136" y="29"/>
                      <a:pt x="136" y="29"/>
                      <a:pt x="136" y="29"/>
                    </a:cubicBezTo>
                    <a:cubicBezTo>
                      <a:pt x="136" y="29"/>
                      <a:pt x="136" y="29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moveTo>
                      <a:pt x="121" y="0"/>
                    </a:moveTo>
                    <a:cubicBezTo>
                      <a:pt x="122" y="2"/>
                      <a:pt x="123" y="3"/>
                      <a:pt x="124" y="4"/>
                    </a:cubicBezTo>
                    <a:cubicBezTo>
                      <a:pt x="123" y="3"/>
                      <a:pt x="122" y="2"/>
                      <a:pt x="121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28"/>
              <p:cNvSpPr>
                <a:spLocks/>
              </p:cNvSpPr>
              <p:nvPr/>
            </p:nvSpPr>
            <p:spPr bwMode="auto">
              <a:xfrm>
                <a:off x="8854142" y="4858123"/>
                <a:ext cx="793185" cy="491454"/>
              </a:xfrm>
              <a:custGeom>
                <a:avLst/>
                <a:gdLst>
                  <a:gd name="T0" fmla="*/ 425 w 440"/>
                  <a:gd name="T1" fmla="*/ 67 h 273"/>
                  <a:gd name="T2" fmla="*/ 372 w 440"/>
                  <a:gd name="T3" fmla="*/ 174 h 273"/>
                  <a:gd name="T4" fmla="*/ 121 w 440"/>
                  <a:gd name="T5" fmla="*/ 258 h 273"/>
                  <a:gd name="T6" fmla="*/ 15 w 440"/>
                  <a:gd name="T7" fmla="*/ 205 h 273"/>
                  <a:gd name="T8" fmla="*/ 68 w 440"/>
                  <a:gd name="T9" fmla="*/ 98 h 273"/>
                  <a:gd name="T10" fmla="*/ 319 w 440"/>
                  <a:gd name="T11" fmla="*/ 14 h 273"/>
                  <a:gd name="T12" fmla="*/ 425 w 440"/>
                  <a:gd name="T13" fmla="*/ 67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3">
                    <a:moveTo>
                      <a:pt x="425" y="67"/>
                    </a:moveTo>
                    <a:cubicBezTo>
                      <a:pt x="440" y="112"/>
                      <a:pt x="416" y="159"/>
                      <a:pt x="372" y="174"/>
                    </a:cubicBezTo>
                    <a:cubicBezTo>
                      <a:pt x="121" y="258"/>
                      <a:pt x="121" y="258"/>
                      <a:pt x="121" y="258"/>
                    </a:cubicBezTo>
                    <a:cubicBezTo>
                      <a:pt x="77" y="273"/>
                      <a:pt x="29" y="249"/>
                      <a:pt x="15" y="205"/>
                    </a:cubicBezTo>
                    <a:cubicBezTo>
                      <a:pt x="0" y="161"/>
                      <a:pt x="24" y="113"/>
                      <a:pt x="68" y="98"/>
                    </a:cubicBezTo>
                    <a:cubicBezTo>
                      <a:pt x="319" y="14"/>
                      <a:pt x="319" y="14"/>
                      <a:pt x="319" y="14"/>
                    </a:cubicBezTo>
                    <a:cubicBezTo>
                      <a:pt x="363" y="0"/>
                      <a:pt x="410" y="23"/>
                      <a:pt x="425" y="67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29"/>
              <p:cNvSpPr>
                <a:spLocks/>
              </p:cNvSpPr>
              <p:nvPr/>
            </p:nvSpPr>
            <p:spPr bwMode="auto">
              <a:xfrm>
                <a:off x="8854142" y="5160615"/>
                <a:ext cx="793185" cy="492217"/>
              </a:xfrm>
              <a:custGeom>
                <a:avLst/>
                <a:gdLst>
                  <a:gd name="T0" fmla="*/ 425 w 440"/>
                  <a:gd name="T1" fmla="*/ 68 h 273"/>
                  <a:gd name="T2" fmla="*/ 372 w 440"/>
                  <a:gd name="T3" fmla="*/ 174 h 273"/>
                  <a:gd name="T4" fmla="*/ 121 w 440"/>
                  <a:gd name="T5" fmla="*/ 258 h 273"/>
                  <a:gd name="T6" fmla="*/ 15 w 440"/>
                  <a:gd name="T7" fmla="*/ 205 h 273"/>
                  <a:gd name="T8" fmla="*/ 68 w 440"/>
                  <a:gd name="T9" fmla="*/ 99 h 273"/>
                  <a:gd name="T10" fmla="*/ 319 w 440"/>
                  <a:gd name="T11" fmla="*/ 15 h 273"/>
                  <a:gd name="T12" fmla="*/ 425 w 440"/>
                  <a:gd name="T13" fmla="*/ 68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3">
                    <a:moveTo>
                      <a:pt x="425" y="68"/>
                    </a:moveTo>
                    <a:cubicBezTo>
                      <a:pt x="440" y="112"/>
                      <a:pt x="416" y="160"/>
                      <a:pt x="372" y="174"/>
                    </a:cubicBezTo>
                    <a:cubicBezTo>
                      <a:pt x="121" y="258"/>
                      <a:pt x="121" y="258"/>
                      <a:pt x="121" y="258"/>
                    </a:cubicBezTo>
                    <a:cubicBezTo>
                      <a:pt x="77" y="273"/>
                      <a:pt x="29" y="249"/>
                      <a:pt x="15" y="205"/>
                    </a:cubicBezTo>
                    <a:cubicBezTo>
                      <a:pt x="0" y="161"/>
                      <a:pt x="24" y="113"/>
                      <a:pt x="68" y="99"/>
                    </a:cubicBezTo>
                    <a:cubicBezTo>
                      <a:pt x="319" y="15"/>
                      <a:pt x="319" y="15"/>
                      <a:pt x="319" y="15"/>
                    </a:cubicBezTo>
                    <a:cubicBezTo>
                      <a:pt x="363" y="0"/>
                      <a:pt x="410" y="24"/>
                      <a:pt x="425" y="68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30"/>
              <p:cNvSpPr>
                <a:spLocks/>
              </p:cNvSpPr>
              <p:nvPr/>
            </p:nvSpPr>
            <p:spPr bwMode="auto">
              <a:xfrm>
                <a:off x="8872428" y="5762552"/>
                <a:ext cx="793185" cy="492217"/>
              </a:xfrm>
              <a:custGeom>
                <a:avLst/>
                <a:gdLst>
                  <a:gd name="T0" fmla="*/ 425 w 440"/>
                  <a:gd name="T1" fmla="*/ 68 h 273"/>
                  <a:gd name="T2" fmla="*/ 372 w 440"/>
                  <a:gd name="T3" fmla="*/ 175 h 273"/>
                  <a:gd name="T4" fmla="*/ 121 w 440"/>
                  <a:gd name="T5" fmla="*/ 259 h 273"/>
                  <a:gd name="T6" fmla="*/ 15 w 440"/>
                  <a:gd name="T7" fmla="*/ 205 h 273"/>
                  <a:gd name="T8" fmla="*/ 68 w 440"/>
                  <a:gd name="T9" fmla="*/ 99 h 273"/>
                  <a:gd name="T10" fmla="*/ 319 w 440"/>
                  <a:gd name="T11" fmla="*/ 15 h 273"/>
                  <a:gd name="T12" fmla="*/ 425 w 440"/>
                  <a:gd name="T13" fmla="*/ 68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3">
                    <a:moveTo>
                      <a:pt x="425" y="68"/>
                    </a:moveTo>
                    <a:cubicBezTo>
                      <a:pt x="440" y="112"/>
                      <a:pt x="416" y="160"/>
                      <a:pt x="372" y="175"/>
                    </a:cubicBezTo>
                    <a:cubicBezTo>
                      <a:pt x="121" y="259"/>
                      <a:pt x="121" y="259"/>
                      <a:pt x="121" y="259"/>
                    </a:cubicBezTo>
                    <a:cubicBezTo>
                      <a:pt x="77" y="273"/>
                      <a:pt x="29" y="249"/>
                      <a:pt x="15" y="205"/>
                    </a:cubicBezTo>
                    <a:cubicBezTo>
                      <a:pt x="0" y="161"/>
                      <a:pt x="24" y="114"/>
                      <a:pt x="68" y="99"/>
                    </a:cubicBezTo>
                    <a:cubicBezTo>
                      <a:pt x="319" y="15"/>
                      <a:pt x="319" y="15"/>
                      <a:pt x="319" y="15"/>
                    </a:cubicBezTo>
                    <a:cubicBezTo>
                      <a:pt x="363" y="0"/>
                      <a:pt x="410" y="24"/>
                      <a:pt x="425" y="68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31"/>
              <p:cNvSpPr>
                <a:spLocks/>
              </p:cNvSpPr>
              <p:nvPr/>
            </p:nvSpPr>
            <p:spPr bwMode="auto">
              <a:xfrm>
                <a:off x="8854142" y="5461584"/>
                <a:ext cx="793185" cy="493741"/>
              </a:xfrm>
              <a:custGeom>
                <a:avLst/>
                <a:gdLst>
                  <a:gd name="T0" fmla="*/ 425 w 440"/>
                  <a:gd name="T1" fmla="*/ 68 h 274"/>
                  <a:gd name="T2" fmla="*/ 372 w 440"/>
                  <a:gd name="T3" fmla="*/ 175 h 274"/>
                  <a:gd name="T4" fmla="*/ 121 w 440"/>
                  <a:gd name="T5" fmla="*/ 259 h 274"/>
                  <a:gd name="T6" fmla="*/ 15 w 440"/>
                  <a:gd name="T7" fmla="*/ 206 h 274"/>
                  <a:gd name="T8" fmla="*/ 68 w 440"/>
                  <a:gd name="T9" fmla="*/ 99 h 274"/>
                  <a:gd name="T10" fmla="*/ 319 w 440"/>
                  <a:gd name="T11" fmla="*/ 15 h 274"/>
                  <a:gd name="T12" fmla="*/ 425 w 440"/>
                  <a:gd name="T13" fmla="*/ 6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4">
                    <a:moveTo>
                      <a:pt x="425" y="68"/>
                    </a:moveTo>
                    <a:cubicBezTo>
                      <a:pt x="440" y="112"/>
                      <a:pt x="416" y="160"/>
                      <a:pt x="372" y="175"/>
                    </a:cubicBezTo>
                    <a:cubicBezTo>
                      <a:pt x="121" y="259"/>
                      <a:pt x="121" y="259"/>
                      <a:pt x="121" y="259"/>
                    </a:cubicBezTo>
                    <a:cubicBezTo>
                      <a:pt x="77" y="274"/>
                      <a:pt x="29" y="250"/>
                      <a:pt x="15" y="206"/>
                    </a:cubicBezTo>
                    <a:cubicBezTo>
                      <a:pt x="0" y="162"/>
                      <a:pt x="24" y="114"/>
                      <a:pt x="68" y="99"/>
                    </a:cubicBezTo>
                    <a:cubicBezTo>
                      <a:pt x="319" y="15"/>
                      <a:pt x="319" y="15"/>
                      <a:pt x="319" y="15"/>
                    </a:cubicBezTo>
                    <a:cubicBezTo>
                      <a:pt x="363" y="0"/>
                      <a:pt x="410" y="24"/>
                      <a:pt x="425" y="68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32"/>
              <p:cNvSpPr>
                <a:spLocks/>
              </p:cNvSpPr>
              <p:nvPr/>
            </p:nvSpPr>
            <p:spPr bwMode="auto">
              <a:xfrm>
                <a:off x="8872428" y="4875648"/>
                <a:ext cx="756612" cy="454119"/>
              </a:xfrm>
              <a:custGeom>
                <a:avLst/>
                <a:gdLst>
                  <a:gd name="T0" fmla="*/ 335 w 420"/>
                  <a:gd name="T1" fmla="*/ 0 h 252"/>
                  <a:gd name="T2" fmla="*/ 309 w 420"/>
                  <a:gd name="T3" fmla="*/ 4 h 252"/>
                  <a:gd name="T4" fmla="*/ 145 w 420"/>
                  <a:gd name="T5" fmla="*/ 59 h 252"/>
                  <a:gd name="T6" fmla="*/ 58 w 420"/>
                  <a:gd name="T7" fmla="*/ 88 h 252"/>
                  <a:gd name="T8" fmla="*/ 11 w 420"/>
                  <a:gd name="T9" fmla="*/ 126 h 252"/>
                  <a:gd name="T10" fmla="*/ 0 w 420"/>
                  <a:gd name="T11" fmla="*/ 168 h 252"/>
                  <a:gd name="T12" fmla="*/ 5 w 420"/>
                  <a:gd name="T13" fmla="*/ 195 h 252"/>
                  <a:gd name="T14" fmla="*/ 73 w 420"/>
                  <a:gd name="T15" fmla="*/ 252 h 252"/>
                  <a:gd name="T16" fmla="*/ 309 w 420"/>
                  <a:gd name="T17" fmla="*/ 173 h 252"/>
                  <a:gd name="T18" fmla="*/ 335 w 420"/>
                  <a:gd name="T19" fmla="*/ 168 h 252"/>
                  <a:gd name="T20" fmla="*/ 347 w 420"/>
                  <a:gd name="T21" fmla="*/ 169 h 252"/>
                  <a:gd name="T22" fmla="*/ 362 w 420"/>
                  <a:gd name="T23" fmla="*/ 164 h 252"/>
                  <a:gd name="T24" fmla="*/ 420 w 420"/>
                  <a:gd name="T25" fmla="*/ 84 h 252"/>
                  <a:gd name="T26" fmla="*/ 415 w 420"/>
                  <a:gd name="T27" fmla="*/ 57 h 252"/>
                  <a:gd name="T28" fmla="*/ 335 w 420"/>
                  <a:gd name="T29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0" h="252">
                    <a:moveTo>
                      <a:pt x="335" y="0"/>
                    </a:moveTo>
                    <a:cubicBezTo>
                      <a:pt x="326" y="0"/>
                      <a:pt x="317" y="1"/>
                      <a:pt x="309" y="4"/>
                    </a:cubicBezTo>
                    <a:cubicBezTo>
                      <a:pt x="145" y="59"/>
                      <a:pt x="145" y="59"/>
                      <a:pt x="145" y="59"/>
                    </a:cubicBezTo>
                    <a:cubicBezTo>
                      <a:pt x="58" y="88"/>
                      <a:pt x="58" y="88"/>
                      <a:pt x="58" y="88"/>
                    </a:cubicBezTo>
                    <a:cubicBezTo>
                      <a:pt x="37" y="95"/>
                      <a:pt x="21" y="109"/>
                      <a:pt x="11" y="126"/>
                    </a:cubicBezTo>
                    <a:cubicBezTo>
                      <a:pt x="4" y="139"/>
                      <a:pt x="0" y="153"/>
                      <a:pt x="0" y="168"/>
                    </a:cubicBezTo>
                    <a:cubicBezTo>
                      <a:pt x="0" y="177"/>
                      <a:pt x="2" y="186"/>
                      <a:pt x="5" y="195"/>
                    </a:cubicBezTo>
                    <a:cubicBezTo>
                      <a:pt x="15" y="226"/>
                      <a:pt x="42" y="247"/>
                      <a:pt x="73" y="252"/>
                    </a:cubicBezTo>
                    <a:cubicBezTo>
                      <a:pt x="309" y="173"/>
                      <a:pt x="309" y="173"/>
                      <a:pt x="309" y="173"/>
                    </a:cubicBezTo>
                    <a:cubicBezTo>
                      <a:pt x="317" y="170"/>
                      <a:pt x="326" y="168"/>
                      <a:pt x="335" y="168"/>
                    </a:cubicBezTo>
                    <a:cubicBezTo>
                      <a:pt x="339" y="168"/>
                      <a:pt x="343" y="169"/>
                      <a:pt x="347" y="169"/>
                    </a:cubicBezTo>
                    <a:cubicBezTo>
                      <a:pt x="362" y="164"/>
                      <a:pt x="362" y="164"/>
                      <a:pt x="362" y="164"/>
                    </a:cubicBezTo>
                    <a:cubicBezTo>
                      <a:pt x="397" y="152"/>
                      <a:pt x="420" y="119"/>
                      <a:pt x="420" y="84"/>
                    </a:cubicBezTo>
                    <a:cubicBezTo>
                      <a:pt x="420" y="75"/>
                      <a:pt x="418" y="66"/>
                      <a:pt x="415" y="57"/>
                    </a:cubicBezTo>
                    <a:cubicBezTo>
                      <a:pt x="403" y="22"/>
                      <a:pt x="371" y="0"/>
                      <a:pt x="335" y="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3"/>
              <p:cNvSpPr>
                <a:spLocks/>
              </p:cNvSpPr>
              <p:nvPr/>
            </p:nvSpPr>
            <p:spPr bwMode="auto">
              <a:xfrm>
                <a:off x="8872428" y="5180426"/>
                <a:ext cx="756612" cy="452596"/>
              </a:xfrm>
              <a:custGeom>
                <a:avLst/>
                <a:gdLst>
                  <a:gd name="T0" fmla="*/ 347 w 420"/>
                  <a:gd name="T1" fmla="*/ 0 h 251"/>
                  <a:gd name="T2" fmla="*/ 111 w 420"/>
                  <a:gd name="T3" fmla="*/ 79 h 251"/>
                  <a:gd name="T4" fmla="*/ 84 w 420"/>
                  <a:gd name="T5" fmla="*/ 83 h 251"/>
                  <a:gd name="T6" fmla="*/ 73 w 420"/>
                  <a:gd name="T7" fmla="*/ 83 h 251"/>
                  <a:gd name="T8" fmla="*/ 58 w 420"/>
                  <a:gd name="T9" fmla="*/ 88 h 251"/>
                  <a:gd name="T10" fmla="*/ 0 w 420"/>
                  <a:gd name="T11" fmla="*/ 168 h 251"/>
                  <a:gd name="T12" fmla="*/ 5 w 420"/>
                  <a:gd name="T13" fmla="*/ 194 h 251"/>
                  <a:gd name="T14" fmla="*/ 71 w 420"/>
                  <a:gd name="T15" fmla="*/ 251 h 251"/>
                  <a:gd name="T16" fmla="*/ 309 w 420"/>
                  <a:gd name="T17" fmla="*/ 171 h 251"/>
                  <a:gd name="T18" fmla="*/ 335 w 420"/>
                  <a:gd name="T19" fmla="*/ 167 h 251"/>
                  <a:gd name="T20" fmla="*/ 349 w 420"/>
                  <a:gd name="T21" fmla="*/ 168 h 251"/>
                  <a:gd name="T22" fmla="*/ 362 w 420"/>
                  <a:gd name="T23" fmla="*/ 163 h 251"/>
                  <a:gd name="T24" fmla="*/ 420 w 420"/>
                  <a:gd name="T25" fmla="*/ 84 h 251"/>
                  <a:gd name="T26" fmla="*/ 415 w 420"/>
                  <a:gd name="T27" fmla="*/ 57 h 251"/>
                  <a:gd name="T28" fmla="*/ 347 w 420"/>
                  <a:gd name="T29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0" h="251">
                    <a:moveTo>
                      <a:pt x="347" y="0"/>
                    </a:moveTo>
                    <a:cubicBezTo>
                      <a:pt x="111" y="79"/>
                      <a:pt x="111" y="79"/>
                      <a:pt x="111" y="79"/>
                    </a:cubicBezTo>
                    <a:cubicBezTo>
                      <a:pt x="102" y="82"/>
                      <a:pt x="93" y="83"/>
                      <a:pt x="84" y="83"/>
                    </a:cubicBezTo>
                    <a:cubicBezTo>
                      <a:pt x="81" y="83"/>
                      <a:pt x="77" y="83"/>
                      <a:pt x="73" y="83"/>
                    </a:cubicBezTo>
                    <a:cubicBezTo>
                      <a:pt x="58" y="88"/>
                      <a:pt x="58" y="88"/>
                      <a:pt x="58" y="88"/>
                    </a:cubicBezTo>
                    <a:cubicBezTo>
                      <a:pt x="23" y="100"/>
                      <a:pt x="0" y="132"/>
                      <a:pt x="0" y="168"/>
                    </a:cubicBezTo>
                    <a:cubicBezTo>
                      <a:pt x="0" y="176"/>
                      <a:pt x="2" y="185"/>
                      <a:pt x="5" y="194"/>
                    </a:cubicBezTo>
                    <a:cubicBezTo>
                      <a:pt x="15" y="225"/>
                      <a:pt x="41" y="246"/>
                      <a:pt x="71" y="251"/>
                    </a:cubicBezTo>
                    <a:cubicBezTo>
                      <a:pt x="309" y="171"/>
                      <a:pt x="309" y="171"/>
                      <a:pt x="309" y="171"/>
                    </a:cubicBezTo>
                    <a:cubicBezTo>
                      <a:pt x="317" y="168"/>
                      <a:pt x="326" y="167"/>
                      <a:pt x="335" y="167"/>
                    </a:cubicBezTo>
                    <a:cubicBezTo>
                      <a:pt x="340" y="167"/>
                      <a:pt x="344" y="167"/>
                      <a:pt x="349" y="168"/>
                    </a:cubicBezTo>
                    <a:cubicBezTo>
                      <a:pt x="362" y="163"/>
                      <a:pt x="362" y="163"/>
                      <a:pt x="362" y="163"/>
                    </a:cubicBezTo>
                    <a:cubicBezTo>
                      <a:pt x="397" y="152"/>
                      <a:pt x="420" y="119"/>
                      <a:pt x="420" y="84"/>
                    </a:cubicBezTo>
                    <a:cubicBezTo>
                      <a:pt x="420" y="75"/>
                      <a:pt x="418" y="66"/>
                      <a:pt x="415" y="57"/>
                    </a:cubicBezTo>
                    <a:cubicBezTo>
                      <a:pt x="405" y="25"/>
                      <a:pt x="377" y="4"/>
                      <a:pt x="347" y="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4"/>
              <p:cNvSpPr>
                <a:spLocks/>
              </p:cNvSpPr>
              <p:nvPr/>
            </p:nvSpPr>
            <p:spPr bwMode="auto">
              <a:xfrm>
                <a:off x="9004245" y="5178901"/>
                <a:ext cx="493741" cy="150866"/>
              </a:xfrm>
              <a:custGeom>
                <a:avLst/>
                <a:gdLst>
                  <a:gd name="T0" fmla="*/ 262 w 274"/>
                  <a:gd name="T1" fmla="*/ 0 h 84"/>
                  <a:gd name="T2" fmla="*/ 236 w 274"/>
                  <a:gd name="T3" fmla="*/ 5 h 84"/>
                  <a:gd name="T4" fmla="*/ 0 w 274"/>
                  <a:gd name="T5" fmla="*/ 84 h 84"/>
                  <a:gd name="T6" fmla="*/ 11 w 274"/>
                  <a:gd name="T7" fmla="*/ 84 h 84"/>
                  <a:gd name="T8" fmla="*/ 38 w 274"/>
                  <a:gd name="T9" fmla="*/ 80 h 84"/>
                  <a:gd name="T10" fmla="*/ 274 w 274"/>
                  <a:gd name="T11" fmla="*/ 1 h 84"/>
                  <a:gd name="T12" fmla="*/ 262 w 274"/>
                  <a:gd name="T1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4" h="84">
                    <a:moveTo>
                      <a:pt x="262" y="0"/>
                    </a:moveTo>
                    <a:cubicBezTo>
                      <a:pt x="253" y="0"/>
                      <a:pt x="244" y="2"/>
                      <a:pt x="236" y="5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4" y="84"/>
                      <a:pt x="8" y="84"/>
                      <a:pt x="11" y="84"/>
                    </a:cubicBezTo>
                    <a:cubicBezTo>
                      <a:pt x="20" y="84"/>
                      <a:pt x="29" y="83"/>
                      <a:pt x="38" y="80"/>
                    </a:cubicBezTo>
                    <a:cubicBezTo>
                      <a:pt x="274" y="1"/>
                      <a:pt x="274" y="1"/>
                      <a:pt x="274" y="1"/>
                    </a:cubicBezTo>
                    <a:cubicBezTo>
                      <a:pt x="270" y="1"/>
                      <a:pt x="266" y="0"/>
                      <a:pt x="262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5"/>
              <p:cNvSpPr>
                <a:spLocks/>
              </p:cNvSpPr>
              <p:nvPr/>
            </p:nvSpPr>
            <p:spPr bwMode="auto">
              <a:xfrm>
                <a:off x="8890714" y="5782362"/>
                <a:ext cx="756612" cy="454119"/>
              </a:xfrm>
              <a:custGeom>
                <a:avLst/>
                <a:gdLst>
                  <a:gd name="T0" fmla="*/ 343 w 420"/>
                  <a:gd name="T1" fmla="*/ 0 h 252"/>
                  <a:gd name="T2" fmla="*/ 101 w 420"/>
                  <a:gd name="T3" fmla="*/ 81 h 252"/>
                  <a:gd name="T4" fmla="*/ 74 w 420"/>
                  <a:gd name="T5" fmla="*/ 85 h 252"/>
                  <a:gd name="T6" fmla="*/ 67 w 420"/>
                  <a:gd name="T7" fmla="*/ 85 h 252"/>
                  <a:gd name="T8" fmla="*/ 58 w 420"/>
                  <a:gd name="T9" fmla="*/ 88 h 252"/>
                  <a:gd name="T10" fmla="*/ 0 w 420"/>
                  <a:gd name="T11" fmla="*/ 168 h 252"/>
                  <a:gd name="T12" fmla="*/ 5 w 420"/>
                  <a:gd name="T13" fmla="*/ 194 h 252"/>
                  <a:gd name="T14" fmla="*/ 84 w 420"/>
                  <a:gd name="T15" fmla="*/ 252 h 252"/>
                  <a:gd name="T16" fmla="*/ 111 w 420"/>
                  <a:gd name="T17" fmla="*/ 248 h 252"/>
                  <a:gd name="T18" fmla="*/ 362 w 420"/>
                  <a:gd name="T19" fmla="*/ 164 h 252"/>
                  <a:gd name="T20" fmla="*/ 420 w 420"/>
                  <a:gd name="T21" fmla="*/ 84 h 252"/>
                  <a:gd name="T22" fmla="*/ 415 w 420"/>
                  <a:gd name="T23" fmla="*/ 57 h 252"/>
                  <a:gd name="T24" fmla="*/ 343 w 420"/>
                  <a:gd name="T25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0" h="252">
                    <a:moveTo>
                      <a:pt x="343" y="0"/>
                    </a:moveTo>
                    <a:cubicBezTo>
                      <a:pt x="101" y="81"/>
                      <a:pt x="101" y="81"/>
                      <a:pt x="101" y="81"/>
                    </a:cubicBezTo>
                    <a:cubicBezTo>
                      <a:pt x="92" y="84"/>
                      <a:pt x="83" y="85"/>
                      <a:pt x="74" y="85"/>
                    </a:cubicBezTo>
                    <a:cubicBezTo>
                      <a:pt x="72" y="85"/>
                      <a:pt x="69" y="85"/>
                      <a:pt x="67" y="85"/>
                    </a:cubicBezTo>
                    <a:cubicBezTo>
                      <a:pt x="58" y="88"/>
                      <a:pt x="58" y="88"/>
                      <a:pt x="58" y="88"/>
                    </a:cubicBezTo>
                    <a:cubicBezTo>
                      <a:pt x="22" y="100"/>
                      <a:pt x="0" y="132"/>
                      <a:pt x="0" y="168"/>
                    </a:cubicBezTo>
                    <a:cubicBezTo>
                      <a:pt x="0" y="177"/>
                      <a:pt x="2" y="186"/>
                      <a:pt x="5" y="194"/>
                    </a:cubicBezTo>
                    <a:cubicBezTo>
                      <a:pt x="16" y="230"/>
                      <a:pt x="49" y="252"/>
                      <a:pt x="84" y="252"/>
                    </a:cubicBezTo>
                    <a:cubicBezTo>
                      <a:pt x="93" y="252"/>
                      <a:pt x="102" y="250"/>
                      <a:pt x="111" y="248"/>
                    </a:cubicBezTo>
                    <a:cubicBezTo>
                      <a:pt x="362" y="164"/>
                      <a:pt x="362" y="164"/>
                      <a:pt x="362" y="164"/>
                    </a:cubicBezTo>
                    <a:cubicBezTo>
                      <a:pt x="397" y="152"/>
                      <a:pt x="420" y="119"/>
                      <a:pt x="420" y="84"/>
                    </a:cubicBezTo>
                    <a:cubicBezTo>
                      <a:pt x="420" y="75"/>
                      <a:pt x="418" y="66"/>
                      <a:pt x="415" y="57"/>
                    </a:cubicBezTo>
                    <a:cubicBezTo>
                      <a:pt x="404" y="24"/>
                      <a:pt x="375" y="3"/>
                      <a:pt x="343" y="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8872428" y="5482918"/>
                <a:ext cx="756612" cy="452596"/>
              </a:xfrm>
              <a:custGeom>
                <a:avLst/>
                <a:gdLst>
                  <a:gd name="T0" fmla="*/ 349 w 420"/>
                  <a:gd name="T1" fmla="*/ 0 h 251"/>
                  <a:gd name="T2" fmla="*/ 111 w 420"/>
                  <a:gd name="T3" fmla="*/ 79 h 251"/>
                  <a:gd name="T4" fmla="*/ 84 w 420"/>
                  <a:gd name="T5" fmla="*/ 84 h 251"/>
                  <a:gd name="T6" fmla="*/ 71 w 420"/>
                  <a:gd name="T7" fmla="*/ 83 h 251"/>
                  <a:gd name="T8" fmla="*/ 58 w 420"/>
                  <a:gd name="T9" fmla="*/ 87 h 251"/>
                  <a:gd name="T10" fmla="*/ 0 w 420"/>
                  <a:gd name="T11" fmla="*/ 167 h 251"/>
                  <a:gd name="T12" fmla="*/ 5 w 420"/>
                  <a:gd name="T13" fmla="*/ 194 h 251"/>
                  <a:gd name="T14" fmla="*/ 77 w 420"/>
                  <a:gd name="T15" fmla="*/ 251 h 251"/>
                  <a:gd name="T16" fmla="*/ 319 w 420"/>
                  <a:gd name="T17" fmla="*/ 170 h 251"/>
                  <a:gd name="T18" fmla="*/ 345 w 420"/>
                  <a:gd name="T19" fmla="*/ 165 h 251"/>
                  <a:gd name="T20" fmla="*/ 353 w 420"/>
                  <a:gd name="T21" fmla="*/ 166 h 251"/>
                  <a:gd name="T22" fmla="*/ 362 w 420"/>
                  <a:gd name="T23" fmla="*/ 163 h 251"/>
                  <a:gd name="T24" fmla="*/ 420 w 420"/>
                  <a:gd name="T25" fmla="*/ 83 h 251"/>
                  <a:gd name="T26" fmla="*/ 415 w 420"/>
                  <a:gd name="T27" fmla="*/ 56 h 251"/>
                  <a:gd name="T28" fmla="*/ 349 w 420"/>
                  <a:gd name="T29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0" h="251">
                    <a:moveTo>
                      <a:pt x="349" y="0"/>
                    </a:moveTo>
                    <a:cubicBezTo>
                      <a:pt x="111" y="79"/>
                      <a:pt x="111" y="79"/>
                      <a:pt x="111" y="79"/>
                    </a:cubicBezTo>
                    <a:cubicBezTo>
                      <a:pt x="102" y="82"/>
                      <a:pt x="93" y="84"/>
                      <a:pt x="84" y="84"/>
                    </a:cubicBezTo>
                    <a:cubicBezTo>
                      <a:pt x="80" y="84"/>
                      <a:pt x="75" y="83"/>
                      <a:pt x="71" y="83"/>
                    </a:cubicBezTo>
                    <a:cubicBezTo>
                      <a:pt x="58" y="87"/>
                      <a:pt x="58" y="87"/>
                      <a:pt x="58" y="87"/>
                    </a:cubicBezTo>
                    <a:cubicBezTo>
                      <a:pt x="23" y="99"/>
                      <a:pt x="0" y="132"/>
                      <a:pt x="0" y="167"/>
                    </a:cubicBezTo>
                    <a:cubicBezTo>
                      <a:pt x="0" y="176"/>
                      <a:pt x="2" y="185"/>
                      <a:pt x="5" y="194"/>
                    </a:cubicBezTo>
                    <a:cubicBezTo>
                      <a:pt x="16" y="226"/>
                      <a:pt x="44" y="248"/>
                      <a:pt x="77" y="251"/>
                    </a:cubicBezTo>
                    <a:cubicBezTo>
                      <a:pt x="319" y="170"/>
                      <a:pt x="319" y="170"/>
                      <a:pt x="319" y="170"/>
                    </a:cubicBezTo>
                    <a:cubicBezTo>
                      <a:pt x="327" y="167"/>
                      <a:pt x="336" y="165"/>
                      <a:pt x="345" y="165"/>
                    </a:cubicBezTo>
                    <a:cubicBezTo>
                      <a:pt x="348" y="165"/>
                      <a:pt x="351" y="166"/>
                      <a:pt x="353" y="166"/>
                    </a:cubicBezTo>
                    <a:cubicBezTo>
                      <a:pt x="362" y="163"/>
                      <a:pt x="362" y="163"/>
                      <a:pt x="362" y="163"/>
                    </a:cubicBezTo>
                    <a:cubicBezTo>
                      <a:pt x="397" y="151"/>
                      <a:pt x="420" y="118"/>
                      <a:pt x="420" y="83"/>
                    </a:cubicBezTo>
                    <a:cubicBezTo>
                      <a:pt x="420" y="74"/>
                      <a:pt x="418" y="65"/>
                      <a:pt x="415" y="56"/>
                    </a:cubicBezTo>
                    <a:cubicBezTo>
                      <a:pt x="405" y="26"/>
                      <a:pt x="379" y="5"/>
                      <a:pt x="349" y="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9000435" y="5481394"/>
                <a:ext cx="500598" cy="153151"/>
              </a:xfrm>
              <a:custGeom>
                <a:avLst/>
                <a:gdLst>
                  <a:gd name="T0" fmla="*/ 264 w 278"/>
                  <a:gd name="T1" fmla="*/ 0 h 85"/>
                  <a:gd name="T2" fmla="*/ 238 w 278"/>
                  <a:gd name="T3" fmla="*/ 4 h 85"/>
                  <a:gd name="T4" fmla="*/ 0 w 278"/>
                  <a:gd name="T5" fmla="*/ 84 h 85"/>
                  <a:gd name="T6" fmla="*/ 13 w 278"/>
                  <a:gd name="T7" fmla="*/ 85 h 85"/>
                  <a:gd name="T8" fmla="*/ 40 w 278"/>
                  <a:gd name="T9" fmla="*/ 80 h 85"/>
                  <a:gd name="T10" fmla="*/ 278 w 278"/>
                  <a:gd name="T11" fmla="*/ 1 h 85"/>
                  <a:gd name="T12" fmla="*/ 264 w 278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8" h="85">
                    <a:moveTo>
                      <a:pt x="264" y="0"/>
                    </a:moveTo>
                    <a:cubicBezTo>
                      <a:pt x="255" y="0"/>
                      <a:pt x="246" y="1"/>
                      <a:pt x="238" y="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4" y="84"/>
                      <a:pt x="9" y="85"/>
                      <a:pt x="13" y="85"/>
                    </a:cubicBezTo>
                    <a:cubicBezTo>
                      <a:pt x="22" y="85"/>
                      <a:pt x="31" y="83"/>
                      <a:pt x="40" y="80"/>
                    </a:cubicBezTo>
                    <a:cubicBezTo>
                      <a:pt x="278" y="1"/>
                      <a:pt x="278" y="1"/>
                      <a:pt x="278" y="1"/>
                    </a:cubicBezTo>
                    <a:cubicBezTo>
                      <a:pt x="273" y="0"/>
                      <a:pt x="269" y="0"/>
                      <a:pt x="264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9011102" y="5780839"/>
                <a:ext cx="497550" cy="154675"/>
              </a:xfrm>
              <a:custGeom>
                <a:avLst/>
                <a:gdLst>
                  <a:gd name="T0" fmla="*/ 268 w 276"/>
                  <a:gd name="T1" fmla="*/ 0 h 86"/>
                  <a:gd name="T2" fmla="*/ 242 w 276"/>
                  <a:gd name="T3" fmla="*/ 5 h 86"/>
                  <a:gd name="T4" fmla="*/ 0 w 276"/>
                  <a:gd name="T5" fmla="*/ 86 h 86"/>
                  <a:gd name="T6" fmla="*/ 7 w 276"/>
                  <a:gd name="T7" fmla="*/ 86 h 86"/>
                  <a:gd name="T8" fmla="*/ 34 w 276"/>
                  <a:gd name="T9" fmla="*/ 82 h 86"/>
                  <a:gd name="T10" fmla="*/ 276 w 276"/>
                  <a:gd name="T11" fmla="*/ 1 h 86"/>
                  <a:gd name="T12" fmla="*/ 268 w 276"/>
                  <a:gd name="T13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6" h="86">
                    <a:moveTo>
                      <a:pt x="268" y="0"/>
                    </a:moveTo>
                    <a:cubicBezTo>
                      <a:pt x="259" y="0"/>
                      <a:pt x="250" y="2"/>
                      <a:pt x="242" y="5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2" y="86"/>
                      <a:pt x="5" y="86"/>
                      <a:pt x="7" y="86"/>
                    </a:cubicBezTo>
                    <a:cubicBezTo>
                      <a:pt x="16" y="86"/>
                      <a:pt x="25" y="85"/>
                      <a:pt x="34" y="82"/>
                    </a:cubicBezTo>
                    <a:cubicBezTo>
                      <a:pt x="276" y="1"/>
                      <a:pt x="276" y="1"/>
                      <a:pt x="276" y="1"/>
                    </a:cubicBezTo>
                    <a:cubicBezTo>
                      <a:pt x="274" y="1"/>
                      <a:pt x="271" y="0"/>
                      <a:pt x="268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Rectangle 39"/>
              <p:cNvSpPr>
                <a:spLocks noChangeArrowheads="1"/>
              </p:cNvSpPr>
              <p:nvPr/>
            </p:nvSpPr>
            <p:spPr bwMode="auto">
              <a:xfrm>
                <a:off x="8394689" y="6512306"/>
                <a:ext cx="1108631" cy="3352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40"/>
              <p:cNvSpPr>
                <a:spLocks/>
              </p:cNvSpPr>
              <p:nvPr/>
            </p:nvSpPr>
            <p:spPr bwMode="auto">
              <a:xfrm>
                <a:off x="8886905" y="5668832"/>
                <a:ext cx="154675" cy="236203"/>
              </a:xfrm>
              <a:custGeom>
                <a:avLst/>
                <a:gdLst>
                  <a:gd name="T0" fmla="*/ 54 w 86"/>
                  <a:gd name="T1" fmla="*/ 0 h 131"/>
                  <a:gd name="T2" fmla="*/ 9 w 86"/>
                  <a:gd name="T3" fmla="*/ 78 h 131"/>
                  <a:gd name="T4" fmla="*/ 86 w 86"/>
                  <a:gd name="T5" fmla="*/ 122 h 131"/>
                  <a:gd name="T6" fmla="*/ 54 w 86"/>
                  <a:gd name="T7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131">
                    <a:moveTo>
                      <a:pt x="54" y="0"/>
                    </a:moveTo>
                    <a:cubicBezTo>
                      <a:pt x="20" y="9"/>
                      <a:pt x="0" y="44"/>
                      <a:pt x="9" y="78"/>
                    </a:cubicBezTo>
                    <a:cubicBezTo>
                      <a:pt x="18" y="111"/>
                      <a:pt x="52" y="131"/>
                      <a:pt x="86" y="122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9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41"/>
              <p:cNvSpPr>
                <a:spLocks/>
              </p:cNvSpPr>
              <p:nvPr/>
            </p:nvSpPr>
            <p:spPr bwMode="auto">
              <a:xfrm>
                <a:off x="8917383" y="5975135"/>
                <a:ext cx="155437" cy="236203"/>
              </a:xfrm>
              <a:custGeom>
                <a:avLst/>
                <a:gdLst>
                  <a:gd name="T0" fmla="*/ 54 w 86"/>
                  <a:gd name="T1" fmla="*/ 0 h 131"/>
                  <a:gd name="T2" fmla="*/ 9 w 86"/>
                  <a:gd name="T3" fmla="*/ 77 h 131"/>
                  <a:gd name="T4" fmla="*/ 86 w 86"/>
                  <a:gd name="T5" fmla="*/ 122 h 131"/>
                  <a:gd name="T6" fmla="*/ 54 w 86"/>
                  <a:gd name="T7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131">
                    <a:moveTo>
                      <a:pt x="54" y="0"/>
                    </a:moveTo>
                    <a:cubicBezTo>
                      <a:pt x="20" y="9"/>
                      <a:pt x="0" y="44"/>
                      <a:pt x="9" y="77"/>
                    </a:cubicBezTo>
                    <a:cubicBezTo>
                      <a:pt x="18" y="111"/>
                      <a:pt x="52" y="131"/>
                      <a:pt x="86" y="122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9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42"/>
              <p:cNvSpPr>
                <a:spLocks/>
              </p:cNvSpPr>
              <p:nvPr/>
            </p:nvSpPr>
            <p:spPr bwMode="auto">
              <a:xfrm>
                <a:off x="8905191" y="5066896"/>
                <a:ext cx="154675" cy="236203"/>
              </a:xfrm>
              <a:custGeom>
                <a:avLst/>
                <a:gdLst>
                  <a:gd name="T0" fmla="*/ 54 w 86"/>
                  <a:gd name="T1" fmla="*/ 0 h 131"/>
                  <a:gd name="T2" fmla="*/ 9 w 86"/>
                  <a:gd name="T3" fmla="*/ 77 h 131"/>
                  <a:gd name="T4" fmla="*/ 86 w 86"/>
                  <a:gd name="T5" fmla="*/ 122 h 131"/>
                  <a:gd name="T6" fmla="*/ 54 w 86"/>
                  <a:gd name="T7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131">
                    <a:moveTo>
                      <a:pt x="54" y="0"/>
                    </a:moveTo>
                    <a:cubicBezTo>
                      <a:pt x="20" y="9"/>
                      <a:pt x="0" y="44"/>
                      <a:pt x="9" y="77"/>
                    </a:cubicBezTo>
                    <a:cubicBezTo>
                      <a:pt x="18" y="111"/>
                      <a:pt x="52" y="131"/>
                      <a:pt x="86" y="122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9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43"/>
              <p:cNvSpPr>
                <a:spLocks/>
              </p:cNvSpPr>
              <p:nvPr/>
            </p:nvSpPr>
            <p:spPr bwMode="auto">
              <a:xfrm>
                <a:off x="8221727" y="5102707"/>
                <a:ext cx="778708" cy="304778"/>
              </a:xfrm>
              <a:custGeom>
                <a:avLst/>
                <a:gdLst>
                  <a:gd name="T0" fmla="*/ 432 w 432"/>
                  <a:gd name="T1" fmla="*/ 84 h 169"/>
                  <a:gd name="T2" fmla="*/ 348 w 432"/>
                  <a:gd name="T3" fmla="*/ 169 h 169"/>
                  <a:gd name="T4" fmla="*/ 84 w 432"/>
                  <a:gd name="T5" fmla="*/ 169 h 169"/>
                  <a:gd name="T6" fmla="*/ 0 w 432"/>
                  <a:gd name="T7" fmla="*/ 84 h 169"/>
                  <a:gd name="T8" fmla="*/ 84 w 432"/>
                  <a:gd name="T9" fmla="*/ 0 h 169"/>
                  <a:gd name="T10" fmla="*/ 348 w 432"/>
                  <a:gd name="T11" fmla="*/ 0 h 169"/>
                  <a:gd name="T12" fmla="*/ 432 w 432"/>
                  <a:gd name="T13" fmla="*/ 8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2" h="169">
                    <a:moveTo>
                      <a:pt x="432" y="84"/>
                    </a:moveTo>
                    <a:cubicBezTo>
                      <a:pt x="432" y="131"/>
                      <a:pt x="395" y="169"/>
                      <a:pt x="348" y="169"/>
                    </a:cubicBezTo>
                    <a:cubicBezTo>
                      <a:pt x="84" y="169"/>
                      <a:pt x="84" y="169"/>
                      <a:pt x="84" y="169"/>
                    </a:cubicBezTo>
                    <a:cubicBezTo>
                      <a:pt x="37" y="169"/>
                      <a:pt x="0" y="131"/>
                      <a:pt x="0" y="84"/>
                    </a:cubicBezTo>
                    <a:cubicBezTo>
                      <a:pt x="0" y="38"/>
                      <a:pt x="37" y="0"/>
                      <a:pt x="84" y="0"/>
                    </a:cubicBezTo>
                    <a:cubicBezTo>
                      <a:pt x="348" y="0"/>
                      <a:pt x="348" y="0"/>
                      <a:pt x="348" y="0"/>
                    </a:cubicBezTo>
                    <a:cubicBezTo>
                      <a:pt x="395" y="0"/>
                      <a:pt x="432" y="38"/>
                      <a:pt x="432" y="84"/>
                    </a:cubicBezTo>
                    <a:close/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44"/>
              <p:cNvSpPr>
                <a:spLocks/>
              </p:cNvSpPr>
              <p:nvPr/>
            </p:nvSpPr>
            <p:spPr bwMode="auto">
              <a:xfrm>
                <a:off x="8704800" y="5086707"/>
                <a:ext cx="531838" cy="566126"/>
              </a:xfrm>
              <a:custGeom>
                <a:avLst/>
                <a:gdLst>
                  <a:gd name="T0" fmla="*/ 258 w 295"/>
                  <a:gd name="T1" fmla="*/ 283 h 314"/>
                  <a:gd name="T2" fmla="*/ 139 w 295"/>
                  <a:gd name="T3" fmla="*/ 277 h 314"/>
                  <a:gd name="T4" fmla="*/ 31 w 295"/>
                  <a:gd name="T5" fmla="*/ 150 h 314"/>
                  <a:gd name="T6" fmla="*/ 37 w 295"/>
                  <a:gd name="T7" fmla="*/ 31 h 314"/>
                  <a:gd name="T8" fmla="*/ 156 w 295"/>
                  <a:gd name="T9" fmla="*/ 37 h 314"/>
                  <a:gd name="T10" fmla="*/ 264 w 295"/>
                  <a:gd name="T11" fmla="*/ 164 h 314"/>
                  <a:gd name="T12" fmla="*/ 258 w 295"/>
                  <a:gd name="T13" fmla="*/ 283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5" h="314">
                    <a:moveTo>
                      <a:pt x="258" y="283"/>
                    </a:moveTo>
                    <a:cubicBezTo>
                      <a:pt x="223" y="314"/>
                      <a:pt x="170" y="311"/>
                      <a:pt x="139" y="277"/>
                    </a:cubicBezTo>
                    <a:cubicBezTo>
                      <a:pt x="31" y="150"/>
                      <a:pt x="31" y="150"/>
                      <a:pt x="31" y="150"/>
                    </a:cubicBezTo>
                    <a:cubicBezTo>
                      <a:pt x="0" y="115"/>
                      <a:pt x="3" y="62"/>
                      <a:pt x="37" y="31"/>
                    </a:cubicBezTo>
                    <a:cubicBezTo>
                      <a:pt x="72" y="0"/>
                      <a:pt x="125" y="2"/>
                      <a:pt x="156" y="37"/>
                    </a:cubicBezTo>
                    <a:cubicBezTo>
                      <a:pt x="264" y="164"/>
                      <a:pt x="264" y="164"/>
                      <a:pt x="264" y="164"/>
                    </a:cubicBezTo>
                    <a:cubicBezTo>
                      <a:pt x="295" y="199"/>
                      <a:pt x="292" y="252"/>
                      <a:pt x="258" y="283"/>
                    </a:cubicBezTo>
                    <a:close/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45"/>
              <p:cNvSpPr>
                <a:spLocks/>
              </p:cNvSpPr>
              <p:nvPr/>
            </p:nvSpPr>
            <p:spPr bwMode="auto">
              <a:xfrm>
                <a:off x="8967671" y="5407485"/>
                <a:ext cx="225536" cy="191249"/>
              </a:xfrm>
              <a:custGeom>
                <a:avLst/>
                <a:gdLst>
                  <a:gd name="T0" fmla="*/ 0 w 125"/>
                  <a:gd name="T1" fmla="*/ 68 h 106"/>
                  <a:gd name="T2" fmla="*/ 87 w 125"/>
                  <a:gd name="T3" fmla="*/ 87 h 106"/>
                  <a:gd name="T4" fmla="*/ 106 w 125"/>
                  <a:gd name="T5" fmla="*/ 0 h 106"/>
                  <a:gd name="T6" fmla="*/ 0 w 125"/>
                  <a:gd name="T7" fmla="*/ 6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106">
                    <a:moveTo>
                      <a:pt x="0" y="68"/>
                    </a:moveTo>
                    <a:cubicBezTo>
                      <a:pt x="19" y="97"/>
                      <a:pt x="58" y="106"/>
                      <a:pt x="87" y="87"/>
                    </a:cubicBezTo>
                    <a:cubicBezTo>
                      <a:pt x="117" y="68"/>
                      <a:pt x="125" y="29"/>
                      <a:pt x="106" y="0"/>
                    </a:cubicBez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9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137"/>
            <p:cNvGrpSpPr/>
            <p:nvPr/>
          </p:nvGrpSpPr>
          <p:grpSpPr>
            <a:xfrm>
              <a:off x="6531732" y="1844629"/>
              <a:ext cx="4807875" cy="2905297"/>
              <a:chOff x="6531732" y="1844629"/>
              <a:chExt cx="4807875" cy="2905297"/>
            </a:xfrm>
          </p:grpSpPr>
          <p:sp>
            <p:nvSpPr>
              <p:cNvPr id="45" name="Freeform 6"/>
              <p:cNvSpPr>
                <a:spLocks/>
              </p:cNvSpPr>
              <p:nvPr/>
            </p:nvSpPr>
            <p:spPr bwMode="auto">
              <a:xfrm>
                <a:off x="7025473" y="2246936"/>
                <a:ext cx="3795249" cy="1897244"/>
              </a:xfrm>
              <a:custGeom>
                <a:avLst/>
                <a:gdLst>
                  <a:gd name="T0" fmla="*/ 2106 w 2106"/>
                  <a:gd name="T1" fmla="*/ 1053 h 1053"/>
                  <a:gd name="T2" fmla="*/ 1053 w 2106"/>
                  <a:gd name="T3" fmla="*/ 0 h 1053"/>
                  <a:gd name="T4" fmla="*/ 0 w 2106"/>
                  <a:gd name="T5" fmla="*/ 1053 h 1053"/>
                  <a:gd name="T6" fmla="*/ 24 w 2106"/>
                  <a:gd name="T7" fmla="*/ 1053 h 1053"/>
                  <a:gd name="T8" fmla="*/ 326 w 2106"/>
                  <a:gd name="T9" fmla="*/ 325 h 1053"/>
                  <a:gd name="T10" fmla="*/ 1053 w 2106"/>
                  <a:gd name="T11" fmla="*/ 24 h 1053"/>
                  <a:gd name="T12" fmla="*/ 1781 w 2106"/>
                  <a:gd name="T13" fmla="*/ 325 h 1053"/>
                  <a:gd name="T14" fmla="*/ 2082 w 2106"/>
                  <a:gd name="T15" fmla="*/ 1053 h 1053"/>
                  <a:gd name="T16" fmla="*/ 2106 w 2106"/>
                  <a:gd name="T17" fmla="*/ 1053 h 1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06" h="1053">
                    <a:moveTo>
                      <a:pt x="2106" y="1053"/>
                    </a:moveTo>
                    <a:cubicBezTo>
                      <a:pt x="2106" y="471"/>
                      <a:pt x="1635" y="0"/>
                      <a:pt x="1053" y="0"/>
                    </a:cubicBezTo>
                    <a:cubicBezTo>
                      <a:pt x="472" y="0"/>
                      <a:pt x="0" y="471"/>
                      <a:pt x="0" y="1053"/>
                    </a:cubicBezTo>
                    <a:cubicBezTo>
                      <a:pt x="24" y="1053"/>
                      <a:pt x="24" y="1053"/>
                      <a:pt x="24" y="1053"/>
                    </a:cubicBezTo>
                    <a:cubicBezTo>
                      <a:pt x="24" y="769"/>
                      <a:pt x="140" y="512"/>
                      <a:pt x="326" y="325"/>
                    </a:cubicBezTo>
                    <a:cubicBezTo>
                      <a:pt x="512" y="139"/>
                      <a:pt x="769" y="24"/>
                      <a:pt x="1053" y="24"/>
                    </a:cubicBezTo>
                    <a:cubicBezTo>
                      <a:pt x="1337" y="24"/>
                      <a:pt x="1595" y="139"/>
                      <a:pt x="1781" y="325"/>
                    </a:cubicBezTo>
                    <a:cubicBezTo>
                      <a:pt x="1967" y="512"/>
                      <a:pt x="2082" y="769"/>
                      <a:pt x="2082" y="1053"/>
                    </a:cubicBezTo>
                    <a:lnTo>
                      <a:pt x="2106" y="105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"/>
              <p:cNvSpPr>
                <a:spLocks/>
              </p:cNvSpPr>
              <p:nvPr/>
            </p:nvSpPr>
            <p:spPr bwMode="auto">
              <a:xfrm>
                <a:off x="7218245" y="2392468"/>
                <a:ext cx="3411229" cy="1623705"/>
              </a:xfrm>
              <a:custGeom>
                <a:avLst/>
                <a:gdLst>
                  <a:gd name="T0" fmla="*/ 1893 w 1893"/>
                  <a:gd name="T1" fmla="*/ 901 h 901"/>
                  <a:gd name="T2" fmla="*/ 946 w 1893"/>
                  <a:gd name="T3" fmla="*/ 0 h 901"/>
                  <a:gd name="T4" fmla="*/ 0 w 1893"/>
                  <a:gd name="T5" fmla="*/ 901 h 901"/>
                  <a:gd name="T6" fmla="*/ 4 w 1893"/>
                  <a:gd name="T7" fmla="*/ 901 h 901"/>
                  <a:gd name="T8" fmla="*/ 289 w 1893"/>
                  <a:gd name="T9" fmla="*/ 267 h 901"/>
                  <a:gd name="T10" fmla="*/ 946 w 1893"/>
                  <a:gd name="T11" fmla="*/ 4 h 901"/>
                  <a:gd name="T12" fmla="*/ 1603 w 1893"/>
                  <a:gd name="T13" fmla="*/ 267 h 901"/>
                  <a:gd name="T14" fmla="*/ 1889 w 1893"/>
                  <a:gd name="T15" fmla="*/ 901 h 901"/>
                  <a:gd name="T16" fmla="*/ 1893 w 1893"/>
                  <a:gd name="T17" fmla="*/ 901 h 9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3" h="901">
                    <a:moveTo>
                      <a:pt x="1893" y="901"/>
                    </a:moveTo>
                    <a:cubicBezTo>
                      <a:pt x="1892" y="403"/>
                      <a:pt x="1444" y="0"/>
                      <a:pt x="946" y="0"/>
                    </a:cubicBezTo>
                    <a:cubicBezTo>
                      <a:pt x="449" y="0"/>
                      <a:pt x="0" y="403"/>
                      <a:pt x="0" y="901"/>
                    </a:cubicBezTo>
                    <a:cubicBezTo>
                      <a:pt x="4" y="901"/>
                      <a:pt x="4" y="901"/>
                      <a:pt x="4" y="901"/>
                    </a:cubicBezTo>
                    <a:cubicBezTo>
                      <a:pt x="4" y="653"/>
                      <a:pt x="116" y="429"/>
                      <a:pt x="289" y="267"/>
                    </a:cubicBezTo>
                    <a:cubicBezTo>
                      <a:pt x="463" y="104"/>
                      <a:pt x="699" y="4"/>
                      <a:pt x="946" y="4"/>
                    </a:cubicBezTo>
                    <a:cubicBezTo>
                      <a:pt x="1194" y="4"/>
                      <a:pt x="1430" y="104"/>
                      <a:pt x="1603" y="267"/>
                    </a:cubicBezTo>
                    <a:cubicBezTo>
                      <a:pt x="1777" y="429"/>
                      <a:pt x="1889" y="653"/>
                      <a:pt x="1889" y="901"/>
                    </a:cubicBezTo>
                    <a:lnTo>
                      <a:pt x="1893" y="90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8"/>
              <p:cNvSpPr>
                <a:spLocks noEditPoints="1"/>
              </p:cNvSpPr>
              <p:nvPr/>
            </p:nvSpPr>
            <p:spPr bwMode="auto">
              <a:xfrm>
                <a:off x="6859368" y="2117405"/>
                <a:ext cx="4128982" cy="2173069"/>
              </a:xfrm>
              <a:custGeom>
                <a:avLst/>
                <a:gdLst>
                  <a:gd name="T0" fmla="*/ 6 w 2291"/>
                  <a:gd name="T1" fmla="*/ 1165 h 1206"/>
                  <a:gd name="T2" fmla="*/ 6 w 2291"/>
                  <a:gd name="T3" fmla="*/ 1080 h 1206"/>
                  <a:gd name="T4" fmla="*/ 16 w 2291"/>
                  <a:gd name="T5" fmla="*/ 1033 h 1206"/>
                  <a:gd name="T6" fmla="*/ 20 w 2291"/>
                  <a:gd name="T7" fmla="*/ 973 h 1206"/>
                  <a:gd name="T8" fmla="*/ 32 w 2291"/>
                  <a:gd name="T9" fmla="*/ 914 h 1206"/>
                  <a:gd name="T10" fmla="*/ 51 w 2291"/>
                  <a:gd name="T11" fmla="*/ 857 h 1206"/>
                  <a:gd name="T12" fmla="*/ 71 w 2291"/>
                  <a:gd name="T13" fmla="*/ 776 h 1206"/>
                  <a:gd name="T14" fmla="*/ 93 w 2291"/>
                  <a:gd name="T15" fmla="*/ 732 h 1206"/>
                  <a:gd name="T16" fmla="*/ 111 w 2291"/>
                  <a:gd name="T17" fmla="*/ 675 h 1206"/>
                  <a:gd name="T18" fmla="*/ 137 w 2291"/>
                  <a:gd name="T19" fmla="*/ 621 h 1206"/>
                  <a:gd name="T20" fmla="*/ 170 w 2291"/>
                  <a:gd name="T21" fmla="*/ 570 h 1206"/>
                  <a:gd name="T22" fmla="*/ 210 w 2291"/>
                  <a:gd name="T23" fmla="*/ 496 h 1206"/>
                  <a:gd name="T24" fmla="*/ 241 w 2291"/>
                  <a:gd name="T25" fmla="*/ 460 h 1206"/>
                  <a:gd name="T26" fmla="*/ 274 w 2291"/>
                  <a:gd name="T27" fmla="*/ 410 h 1206"/>
                  <a:gd name="T28" fmla="*/ 313 w 2291"/>
                  <a:gd name="T29" fmla="*/ 364 h 1206"/>
                  <a:gd name="T30" fmla="*/ 358 w 2291"/>
                  <a:gd name="T31" fmla="*/ 325 h 1206"/>
                  <a:gd name="T32" fmla="*/ 416 w 2291"/>
                  <a:gd name="T33" fmla="*/ 264 h 1206"/>
                  <a:gd name="T34" fmla="*/ 457 w 2291"/>
                  <a:gd name="T35" fmla="*/ 238 h 1206"/>
                  <a:gd name="T36" fmla="*/ 502 w 2291"/>
                  <a:gd name="T37" fmla="*/ 198 h 1206"/>
                  <a:gd name="T38" fmla="*/ 552 w 2291"/>
                  <a:gd name="T39" fmla="*/ 165 h 1206"/>
                  <a:gd name="T40" fmla="*/ 607 w 2291"/>
                  <a:gd name="T41" fmla="*/ 139 h 1206"/>
                  <a:gd name="T42" fmla="*/ 680 w 2291"/>
                  <a:gd name="T43" fmla="*/ 97 h 1206"/>
                  <a:gd name="T44" fmla="*/ 727 w 2291"/>
                  <a:gd name="T45" fmla="*/ 84 h 1206"/>
                  <a:gd name="T46" fmla="*/ 781 w 2291"/>
                  <a:gd name="T47" fmla="*/ 58 h 1206"/>
                  <a:gd name="T48" fmla="*/ 839 w 2291"/>
                  <a:gd name="T49" fmla="*/ 41 h 1206"/>
                  <a:gd name="T50" fmla="*/ 898 w 2291"/>
                  <a:gd name="T51" fmla="*/ 32 h 1206"/>
                  <a:gd name="T52" fmla="*/ 980 w 2291"/>
                  <a:gd name="T53" fmla="*/ 12 h 1206"/>
                  <a:gd name="T54" fmla="*/ 1028 w 2291"/>
                  <a:gd name="T55" fmla="*/ 11 h 1206"/>
                  <a:gd name="T56" fmla="*/ 1088 w 2291"/>
                  <a:gd name="T57" fmla="*/ 2 h 1206"/>
                  <a:gd name="T58" fmla="*/ 1145 w 2291"/>
                  <a:gd name="T59" fmla="*/ 6 h 1206"/>
                  <a:gd name="T60" fmla="*/ 1220 w 2291"/>
                  <a:gd name="T61" fmla="*/ 3 h 1206"/>
                  <a:gd name="T62" fmla="*/ 1267 w 2291"/>
                  <a:gd name="T63" fmla="*/ 12 h 1206"/>
                  <a:gd name="T64" fmla="*/ 1327 w 2291"/>
                  <a:gd name="T65" fmla="*/ 14 h 1206"/>
                  <a:gd name="T66" fmla="*/ 1387 w 2291"/>
                  <a:gd name="T67" fmla="*/ 25 h 1206"/>
                  <a:gd name="T68" fmla="*/ 1444 w 2291"/>
                  <a:gd name="T69" fmla="*/ 44 h 1206"/>
                  <a:gd name="T70" fmla="*/ 1525 w 2291"/>
                  <a:gd name="T71" fmla="*/ 64 h 1206"/>
                  <a:gd name="T72" fmla="*/ 1569 w 2291"/>
                  <a:gd name="T73" fmla="*/ 85 h 1206"/>
                  <a:gd name="T74" fmla="*/ 1626 w 2291"/>
                  <a:gd name="T75" fmla="*/ 104 h 1206"/>
                  <a:gd name="T76" fmla="*/ 1680 w 2291"/>
                  <a:gd name="T77" fmla="*/ 131 h 1206"/>
                  <a:gd name="T78" fmla="*/ 1729 w 2291"/>
                  <a:gd name="T79" fmla="*/ 165 h 1206"/>
                  <a:gd name="T80" fmla="*/ 1802 w 2291"/>
                  <a:gd name="T81" fmla="*/ 207 h 1206"/>
                  <a:gd name="T82" fmla="*/ 1837 w 2291"/>
                  <a:gd name="T83" fmla="*/ 240 h 1206"/>
                  <a:gd name="T84" fmla="*/ 1886 w 2291"/>
                  <a:gd name="T85" fmla="*/ 274 h 1206"/>
                  <a:gd name="T86" fmla="*/ 1930 w 2291"/>
                  <a:gd name="T87" fmla="*/ 315 h 1206"/>
                  <a:gd name="T88" fmla="*/ 1968 w 2291"/>
                  <a:gd name="T89" fmla="*/ 362 h 1206"/>
                  <a:gd name="T90" fmla="*/ 2027 w 2291"/>
                  <a:gd name="T91" fmla="*/ 422 h 1206"/>
                  <a:gd name="T92" fmla="*/ 2052 w 2291"/>
                  <a:gd name="T93" fmla="*/ 464 h 1206"/>
                  <a:gd name="T94" fmla="*/ 2090 w 2291"/>
                  <a:gd name="T95" fmla="*/ 511 h 1206"/>
                  <a:gd name="T96" fmla="*/ 2122 w 2291"/>
                  <a:gd name="T97" fmla="*/ 562 h 1206"/>
                  <a:gd name="T98" fmla="*/ 2146 w 2291"/>
                  <a:gd name="T99" fmla="*/ 617 h 1206"/>
                  <a:gd name="T100" fmla="*/ 2187 w 2291"/>
                  <a:gd name="T101" fmla="*/ 691 h 1206"/>
                  <a:gd name="T102" fmla="*/ 2200 w 2291"/>
                  <a:gd name="T103" fmla="*/ 737 h 1206"/>
                  <a:gd name="T104" fmla="*/ 2225 w 2291"/>
                  <a:gd name="T105" fmla="*/ 792 h 1206"/>
                  <a:gd name="T106" fmla="*/ 2243 w 2291"/>
                  <a:gd name="T107" fmla="*/ 850 h 1206"/>
                  <a:gd name="T108" fmla="*/ 2252 w 2291"/>
                  <a:gd name="T109" fmla="*/ 909 h 1206"/>
                  <a:gd name="T110" fmla="*/ 2274 w 2291"/>
                  <a:gd name="T111" fmla="*/ 991 h 1206"/>
                  <a:gd name="T112" fmla="*/ 2275 w 2291"/>
                  <a:gd name="T113" fmla="*/ 1039 h 1206"/>
                  <a:gd name="T114" fmla="*/ 2287 w 2291"/>
                  <a:gd name="T115" fmla="*/ 1098 h 1206"/>
                  <a:gd name="T116" fmla="*/ 2290 w 2291"/>
                  <a:gd name="T117" fmla="*/ 1158 h 1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291" h="1206">
                    <a:moveTo>
                      <a:pt x="0" y="1200"/>
                    </a:moveTo>
                    <a:cubicBezTo>
                      <a:pt x="0" y="1202"/>
                      <a:pt x="0" y="1204"/>
                      <a:pt x="0" y="1206"/>
                    </a:cubicBezTo>
                    <a:cubicBezTo>
                      <a:pt x="5" y="1206"/>
                      <a:pt x="5" y="1206"/>
                      <a:pt x="5" y="1206"/>
                    </a:cubicBezTo>
                    <a:cubicBezTo>
                      <a:pt x="5" y="1204"/>
                      <a:pt x="5" y="1202"/>
                      <a:pt x="5" y="1201"/>
                    </a:cubicBezTo>
                    <a:lnTo>
                      <a:pt x="0" y="1200"/>
                    </a:lnTo>
                    <a:close/>
                    <a:moveTo>
                      <a:pt x="0" y="1176"/>
                    </a:moveTo>
                    <a:cubicBezTo>
                      <a:pt x="0" y="1180"/>
                      <a:pt x="0" y="1184"/>
                      <a:pt x="0" y="1188"/>
                    </a:cubicBezTo>
                    <a:cubicBezTo>
                      <a:pt x="5" y="1189"/>
                      <a:pt x="5" y="1189"/>
                      <a:pt x="5" y="1189"/>
                    </a:cubicBezTo>
                    <a:cubicBezTo>
                      <a:pt x="5" y="1185"/>
                      <a:pt x="5" y="1181"/>
                      <a:pt x="5" y="1177"/>
                    </a:cubicBezTo>
                    <a:lnTo>
                      <a:pt x="0" y="1176"/>
                    </a:lnTo>
                    <a:close/>
                    <a:moveTo>
                      <a:pt x="1" y="1152"/>
                    </a:moveTo>
                    <a:cubicBezTo>
                      <a:pt x="1" y="1156"/>
                      <a:pt x="1" y="1160"/>
                      <a:pt x="0" y="1164"/>
                    </a:cubicBezTo>
                    <a:cubicBezTo>
                      <a:pt x="6" y="1165"/>
                      <a:pt x="6" y="1165"/>
                      <a:pt x="6" y="1165"/>
                    </a:cubicBezTo>
                    <a:cubicBezTo>
                      <a:pt x="6" y="1161"/>
                      <a:pt x="6" y="1157"/>
                      <a:pt x="6" y="1153"/>
                    </a:cubicBezTo>
                    <a:cubicBezTo>
                      <a:pt x="1" y="1152"/>
                      <a:pt x="1" y="1152"/>
                      <a:pt x="1" y="1152"/>
                    </a:cubicBezTo>
                    <a:close/>
                    <a:moveTo>
                      <a:pt x="2" y="1128"/>
                    </a:moveTo>
                    <a:cubicBezTo>
                      <a:pt x="2" y="1132"/>
                      <a:pt x="2" y="1136"/>
                      <a:pt x="1" y="1140"/>
                    </a:cubicBezTo>
                    <a:cubicBezTo>
                      <a:pt x="7" y="1141"/>
                      <a:pt x="7" y="1141"/>
                      <a:pt x="7" y="1141"/>
                    </a:cubicBezTo>
                    <a:cubicBezTo>
                      <a:pt x="7" y="1137"/>
                      <a:pt x="7" y="1133"/>
                      <a:pt x="7" y="1129"/>
                    </a:cubicBezTo>
                    <a:lnTo>
                      <a:pt x="2" y="1128"/>
                    </a:lnTo>
                    <a:close/>
                    <a:moveTo>
                      <a:pt x="4" y="1104"/>
                    </a:moveTo>
                    <a:cubicBezTo>
                      <a:pt x="3" y="1108"/>
                      <a:pt x="3" y="1112"/>
                      <a:pt x="3" y="1116"/>
                    </a:cubicBezTo>
                    <a:cubicBezTo>
                      <a:pt x="8" y="1117"/>
                      <a:pt x="8" y="1117"/>
                      <a:pt x="8" y="1117"/>
                    </a:cubicBezTo>
                    <a:cubicBezTo>
                      <a:pt x="8" y="1113"/>
                      <a:pt x="9" y="1109"/>
                      <a:pt x="9" y="1105"/>
                    </a:cubicBezTo>
                    <a:lnTo>
                      <a:pt x="4" y="1104"/>
                    </a:lnTo>
                    <a:close/>
                    <a:moveTo>
                      <a:pt x="6" y="1080"/>
                    </a:moveTo>
                    <a:cubicBezTo>
                      <a:pt x="5" y="1084"/>
                      <a:pt x="5" y="1088"/>
                      <a:pt x="5" y="1092"/>
                    </a:cubicBezTo>
                    <a:cubicBezTo>
                      <a:pt x="10" y="1093"/>
                      <a:pt x="10" y="1093"/>
                      <a:pt x="10" y="1093"/>
                    </a:cubicBezTo>
                    <a:cubicBezTo>
                      <a:pt x="10" y="1089"/>
                      <a:pt x="11" y="1085"/>
                      <a:pt x="11" y="1081"/>
                    </a:cubicBezTo>
                    <a:lnTo>
                      <a:pt x="6" y="1080"/>
                    </a:lnTo>
                    <a:close/>
                    <a:moveTo>
                      <a:pt x="8" y="1057"/>
                    </a:moveTo>
                    <a:cubicBezTo>
                      <a:pt x="8" y="1061"/>
                      <a:pt x="7" y="1065"/>
                      <a:pt x="7" y="1069"/>
                    </a:cubicBezTo>
                    <a:cubicBezTo>
                      <a:pt x="12" y="1069"/>
                      <a:pt x="12" y="1069"/>
                      <a:pt x="12" y="1069"/>
                    </a:cubicBezTo>
                    <a:cubicBezTo>
                      <a:pt x="12" y="1065"/>
                      <a:pt x="13" y="1061"/>
                      <a:pt x="13" y="1057"/>
                    </a:cubicBezTo>
                    <a:lnTo>
                      <a:pt x="8" y="1057"/>
                    </a:lnTo>
                    <a:close/>
                    <a:moveTo>
                      <a:pt x="11" y="1033"/>
                    </a:moveTo>
                    <a:cubicBezTo>
                      <a:pt x="10" y="1037"/>
                      <a:pt x="10" y="1041"/>
                      <a:pt x="9" y="1045"/>
                    </a:cubicBezTo>
                    <a:cubicBezTo>
                      <a:pt x="15" y="1045"/>
                      <a:pt x="15" y="1045"/>
                      <a:pt x="15" y="1045"/>
                    </a:cubicBezTo>
                    <a:cubicBezTo>
                      <a:pt x="15" y="1041"/>
                      <a:pt x="16" y="1037"/>
                      <a:pt x="16" y="1033"/>
                    </a:cubicBezTo>
                    <a:lnTo>
                      <a:pt x="11" y="1033"/>
                    </a:lnTo>
                    <a:close/>
                    <a:moveTo>
                      <a:pt x="14" y="1009"/>
                    </a:moveTo>
                    <a:cubicBezTo>
                      <a:pt x="14" y="1013"/>
                      <a:pt x="13" y="1017"/>
                      <a:pt x="12" y="1021"/>
                    </a:cubicBezTo>
                    <a:cubicBezTo>
                      <a:pt x="18" y="1022"/>
                      <a:pt x="18" y="1022"/>
                      <a:pt x="18" y="1022"/>
                    </a:cubicBezTo>
                    <a:cubicBezTo>
                      <a:pt x="18" y="1018"/>
                      <a:pt x="19" y="1014"/>
                      <a:pt x="19" y="1010"/>
                    </a:cubicBezTo>
                    <a:lnTo>
                      <a:pt x="14" y="1009"/>
                    </a:lnTo>
                    <a:close/>
                    <a:moveTo>
                      <a:pt x="18" y="985"/>
                    </a:moveTo>
                    <a:cubicBezTo>
                      <a:pt x="17" y="989"/>
                      <a:pt x="17" y="993"/>
                      <a:pt x="16" y="997"/>
                    </a:cubicBezTo>
                    <a:cubicBezTo>
                      <a:pt x="21" y="998"/>
                      <a:pt x="21" y="998"/>
                      <a:pt x="21" y="998"/>
                    </a:cubicBezTo>
                    <a:cubicBezTo>
                      <a:pt x="22" y="994"/>
                      <a:pt x="22" y="990"/>
                      <a:pt x="23" y="986"/>
                    </a:cubicBezTo>
                    <a:lnTo>
                      <a:pt x="18" y="985"/>
                    </a:lnTo>
                    <a:close/>
                    <a:moveTo>
                      <a:pt x="22" y="961"/>
                    </a:moveTo>
                    <a:cubicBezTo>
                      <a:pt x="21" y="965"/>
                      <a:pt x="21" y="969"/>
                      <a:pt x="20" y="973"/>
                    </a:cubicBezTo>
                    <a:cubicBezTo>
                      <a:pt x="25" y="974"/>
                      <a:pt x="25" y="974"/>
                      <a:pt x="25" y="974"/>
                    </a:cubicBezTo>
                    <a:cubicBezTo>
                      <a:pt x="26" y="970"/>
                      <a:pt x="27" y="966"/>
                      <a:pt x="27" y="962"/>
                    </a:cubicBezTo>
                    <a:lnTo>
                      <a:pt x="22" y="961"/>
                    </a:lnTo>
                    <a:close/>
                    <a:moveTo>
                      <a:pt x="27" y="938"/>
                    </a:moveTo>
                    <a:cubicBezTo>
                      <a:pt x="26" y="942"/>
                      <a:pt x="25" y="946"/>
                      <a:pt x="24" y="950"/>
                    </a:cubicBezTo>
                    <a:cubicBezTo>
                      <a:pt x="30" y="951"/>
                      <a:pt x="30" y="951"/>
                      <a:pt x="30" y="951"/>
                    </a:cubicBezTo>
                    <a:cubicBezTo>
                      <a:pt x="30" y="947"/>
                      <a:pt x="31" y="943"/>
                      <a:pt x="32" y="939"/>
                    </a:cubicBezTo>
                    <a:lnTo>
                      <a:pt x="27" y="938"/>
                    </a:lnTo>
                    <a:close/>
                    <a:moveTo>
                      <a:pt x="32" y="914"/>
                    </a:moveTo>
                    <a:cubicBezTo>
                      <a:pt x="31" y="918"/>
                      <a:pt x="30" y="922"/>
                      <a:pt x="29" y="926"/>
                    </a:cubicBezTo>
                    <a:cubicBezTo>
                      <a:pt x="34" y="927"/>
                      <a:pt x="34" y="927"/>
                      <a:pt x="34" y="927"/>
                    </a:cubicBezTo>
                    <a:cubicBezTo>
                      <a:pt x="35" y="923"/>
                      <a:pt x="36" y="919"/>
                      <a:pt x="37" y="915"/>
                    </a:cubicBezTo>
                    <a:lnTo>
                      <a:pt x="32" y="914"/>
                    </a:lnTo>
                    <a:close/>
                    <a:moveTo>
                      <a:pt x="37" y="891"/>
                    </a:moveTo>
                    <a:cubicBezTo>
                      <a:pt x="36" y="895"/>
                      <a:pt x="35" y="899"/>
                      <a:pt x="34" y="903"/>
                    </a:cubicBezTo>
                    <a:cubicBezTo>
                      <a:pt x="40" y="904"/>
                      <a:pt x="40" y="904"/>
                      <a:pt x="40" y="904"/>
                    </a:cubicBezTo>
                    <a:cubicBezTo>
                      <a:pt x="40" y="900"/>
                      <a:pt x="41" y="896"/>
                      <a:pt x="42" y="892"/>
                    </a:cubicBezTo>
                    <a:lnTo>
                      <a:pt x="37" y="891"/>
                    </a:lnTo>
                    <a:close/>
                    <a:moveTo>
                      <a:pt x="43" y="868"/>
                    </a:moveTo>
                    <a:cubicBezTo>
                      <a:pt x="42" y="871"/>
                      <a:pt x="41" y="875"/>
                      <a:pt x="40" y="879"/>
                    </a:cubicBezTo>
                    <a:cubicBezTo>
                      <a:pt x="45" y="881"/>
                      <a:pt x="45" y="881"/>
                      <a:pt x="45" y="881"/>
                    </a:cubicBezTo>
                    <a:cubicBezTo>
                      <a:pt x="46" y="877"/>
                      <a:pt x="47" y="873"/>
                      <a:pt x="48" y="869"/>
                    </a:cubicBezTo>
                    <a:lnTo>
                      <a:pt x="43" y="868"/>
                    </a:lnTo>
                    <a:close/>
                    <a:moveTo>
                      <a:pt x="49" y="844"/>
                    </a:moveTo>
                    <a:cubicBezTo>
                      <a:pt x="48" y="848"/>
                      <a:pt x="47" y="852"/>
                      <a:pt x="46" y="856"/>
                    </a:cubicBezTo>
                    <a:cubicBezTo>
                      <a:pt x="51" y="857"/>
                      <a:pt x="51" y="857"/>
                      <a:pt x="51" y="857"/>
                    </a:cubicBezTo>
                    <a:cubicBezTo>
                      <a:pt x="52" y="854"/>
                      <a:pt x="53" y="850"/>
                      <a:pt x="54" y="846"/>
                    </a:cubicBezTo>
                    <a:lnTo>
                      <a:pt x="49" y="844"/>
                    </a:lnTo>
                    <a:close/>
                    <a:moveTo>
                      <a:pt x="56" y="821"/>
                    </a:moveTo>
                    <a:cubicBezTo>
                      <a:pt x="55" y="825"/>
                      <a:pt x="54" y="829"/>
                      <a:pt x="53" y="833"/>
                    </a:cubicBezTo>
                    <a:cubicBezTo>
                      <a:pt x="58" y="834"/>
                      <a:pt x="58" y="834"/>
                      <a:pt x="58" y="834"/>
                    </a:cubicBezTo>
                    <a:cubicBezTo>
                      <a:pt x="59" y="831"/>
                      <a:pt x="60" y="827"/>
                      <a:pt x="61" y="823"/>
                    </a:cubicBezTo>
                    <a:lnTo>
                      <a:pt x="56" y="821"/>
                    </a:lnTo>
                    <a:close/>
                    <a:moveTo>
                      <a:pt x="63" y="798"/>
                    </a:moveTo>
                    <a:cubicBezTo>
                      <a:pt x="62" y="802"/>
                      <a:pt x="61" y="806"/>
                      <a:pt x="60" y="810"/>
                    </a:cubicBezTo>
                    <a:cubicBezTo>
                      <a:pt x="65" y="811"/>
                      <a:pt x="65" y="811"/>
                      <a:pt x="65" y="811"/>
                    </a:cubicBezTo>
                    <a:cubicBezTo>
                      <a:pt x="66" y="808"/>
                      <a:pt x="67" y="804"/>
                      <a:pt x="68" y="800"/>
                    </a:cubicBezTo>
                    <a:cubicBezTo>
                      <a:pt x="63" y="798"/>
                      <a:pt x="63" y="798"/>
                      <a:pt x="63" y="798"/>
                    </a:cubicBezTo>
                    <a:close/>
                    <a:moveTo>
                      <a:pt x="71" y="776"/>
                    </a:moveTo>
                    <a:cubicBezTo>
                      <a:pt x="70" y="779"/>
                      <a:pt x="68" y="783"/>
                      <a:pt x="67" y="787"/>
                    </a:cubicBezTo>
                    <a:cubicBezTo>
                      <a:pt x="72" y="789"/>
                      <a:pt x="72" y="789"/>
                      <a:pt x="72" y="789"/>
                    </a:cubicBezTo>
                    <a:cubicBezTo>
                      <a:pt x="73" y="785"/>
                      <a:pt x="75" y="781"/>
                      <a:pt x="76" y="777"/>
                    </a:cubicBezTo>
                    <a:lnTo>
                      <a:pt x="71" y="776"/>
                    </a:lnTo>
                    <a:close/>
                    <a:moveTo>
                      <a:pt x="79" y="753"/>
                    </a:moveTo>
                    <a:cubicBezTo>
                      <a:pt x="78" y="757"/>
                      <a:pt x="76" y="760"/>
                      <a:pt x="75" y="764"/>
                    </a:cubicBezTo>
                    <a:cubicBezTo>
                      <a:pt x="80" y="766"/>
                      <a:pt x="80" y="766"/>
                      <a:pt x="80" y="766"/>
                    </a:cubicBezTo>
                    <a:cubicBezTo>
                      <a:pt x="81" y="762"/>
                      <a:pt x="83" y="759"/>
                      <a:pt x="84" y="755"/>
                    </a:cubicBezTo>
                    <a:lnTo>
                      <a:pt x="79" y="753"/>
                    </a:lnTo>
                    <a:close/>
                    <a:moveTo>
                      <a:pt x="88" y="730"/>
                    </a:moveTo>
                    <a:cubicBezTo>
                      <a:pt x="86" y="734"/>
                      <a:pt x="85" y="738"/>
                      <a:pt x="83" y="742"/>
                    </a:cubicBezTo>
                    <a:cubicBezTo>
                      <a:pt x="88" y="744"/>
                      <a:pt x="88" y="744"/>
                      <a:pt x="88" y="744"/>
                    </a:cubicBezTo>
                    <a:cubicBezTo>
                      <a:pt x="90" y="740"/>
                      <a:pt x="91" y="736"/>
                      <a:pt x="93" y="732"/>
                    </a:cubicBezTo>
                    <a:lnTo>
                      <a:pt x="88" y="730"/>
                    </a:lnTo>
                    <a:close/>
                    <a:moveTo>
                      <a:pt x="97" y="708"/>
                    </a:moveTo>
                    <a:cubicBezTo>
                      <a:pt x="95" y="712"/>
                      <a:pt x="94" y="716"/>
                      <a:pt x="92" y="719"/>
                    </a:cubicBezTo>
                    <a:cubicBezTo>
                      <a:pt x="97" y="721"/>
                      <a:pt x="97" y="721"/>
                      <a:pt x="97" y="721"/>
                    </a:cubicBezTo>
                    <a:cubicBezTo>
                      <a:pt x="98" y="718"/>
                      <a:pt x="100" y="714"/>
                      <a:pt x="101" y="710"/>
                    </a:cubicBezTo>
                    <a:lnTo>
                      <a:pt x="97" y="708"/>
                    </a:lnTo>
                    <a:close/>
                    <a:moveTo>
                      <a:pt x="106" y="686"/>
                    </a:moveTo>
                    <a:cubicBezTo>
                      <a:pt x="104" y="690"/>
                      <a:pt x="103" y="693"/>
                      <a:pt x="101" y="697"/>
                    </a:cubicBezTo>
                    <a:cubicBezTo>
                      <a:pt x="106" y="699"/>
                      <a:pt x="106" y="699"/>
                      <a:pt x="106" y="699"/>
                    </a:cubicBezTo>
                    <a:cubicBezTo>
                      <a:pt x="108" y="695"/>
                      <a:pt x="109" y="692"/>
                      <a:pt x="111" y="688"/>
                    </a:cubicBezTo>
                    <a:lnTo>
                      <a:pt x="106" y="686"/>
                    </a:lnTo>
                    <a:close/>
                    <a:moveTo>
                      <a:pt x="116" y="664"/>
                    </a:moveTo>
                    <a:cubicBezTo>
                      <a:pt x="114" y="668"/>
                      <a:pt x="112" y="671"/>
                      <a:pt x="111" y="675"/>
                    </a:cubicBezTo>
                    <a:cubicBezTo>
                      <a:pt x="116" y="677"/>
                      <a:pt x="116" y="677"/>
                      <a:pt x="116" y="677"/>
                    </a:cubicBezTo>
                    <a:cubicBezTo>
                      <a:pt x="117" y="674"/>
                      <a:pt x="119" y="670"/>
                      <a:pt x="121" y="666"/>
                    </a:cubicBezTo>
                    <a:cubicBezTo>
                      <a:pt x="116" y="664"/>
                      <a:pt x="116" y="664"/>
                      <a:pt x="116" y="664"/>
                    </a:cubicBezTo>
                    <a:close/>
                    <a:moveTo>
                      <a:pt x="126" y="642"/>
                    </a:moveTo>
                    <a:cubicBezTo>
                      <a:pt x="124" y="646"/>
                      <a:pt x="123" y="649"/>
                      <a:pt x="121" y="653"/>
                    </a:cubicBezTo>
                    <a:cubicBezTo>
                      <a:pt x="126" y="655"/>
                      <a:pt x="126" y="655"/>
                      <a:pt x="126" y="655"/>
                    </a:cubicBezTo>
                    <a:cubicBezTo>
                      <a:pt x="127" y="652"/>
                      <a:pt x="129" y="648"/>
                      <a:pt x="131" y="645"/>
                    </a:cubicBezTo>
                    <a:lnTo>
                      <a:pt x="126" y="642"/>
                    </a:lnTo>
                    <a:close/>
                    <a:moveTo>
                      <a:pt x="137" y="621"/>
                    </a:moveTo>
                    <a:cubicBezTo>
                      <a:pt x="135" y="624"/>
                      <a:pt x="133" y="628"/>
                      <a:pt x="131" y="631"/>
                    </a:cubicBezTo>
                    <a:cubicBezTo>
                      <a:pt x="136" y="634"/>
                      <a:pt x="136" y="634"/>
                      <a:pt x="136" y="634"/>
                    </a:cubicBezTo>
                    <a:cubicBezTo>
                      <a:pt x="138" y="630"/>
                      <a:pt x="140" y="627"/>
                      <a:pt x="141" y="623"/>
                    </a:cubicBezTo>
                    <a:lnTo>
                      <a:pt x="137" y="621"/>
                    </a:lnTo>
                    <a:close/>
                    <a:moveTo>
                      <a:pt x="148" y="599"/>
                    </a:moveTo>
                    <a:cubicBezTo>
                      <a:pt x="146" y="603"/>
                      <a:pt x="144" y="606"/>
                      <a:pt x="142" y="610"/>
                    </a:cubicBezTo>
                    <a:cubicBezTo>
                      <a:pt x="147" y="612"/>
                      <a:pt x="147" y="612"/>
                      <a:pt x="147" y="612"/>
                    </a:cubicBezTo>
                    <a:cubicBezTo>
                      <a:pt x="149" y="609"/>
                      <a:pt x="151" y="605"/>
                      <a:pt x="153" y="602"/>
                    </a:cubicBezTo>
                    <a:lnTo>
                      <a:pt x="148" y="599"/>
                    </a:lnTo>
                    <a:close/>
                    <a:moveTo>
                      <a:pt x="159" y="578"/>
                    </a:moveTo>
                    <a:cubicBezTo>
                      <a:pt x="157" y="582"/>
                      <a:pt x="155" y="585"/>
                      <a:pt x="153" y="589"/>
                    </a:cubicBezTo>
                    <a:cubicBezTo>
                      <a:pt x="158" y="591"/>
                      <a:pt x="158" y="591"/>
                      <a:pt x="158" y="591"/>
                    </a:cubicBezTo>
                    <a:cubicBezTo>
                      <a:pt x="160" y="588"/>
                      <a:pt x="162" y="584"/>
                      <a:pt x="164" y="581"/>
                    </a:cubicBezTo>
                    <a:lnTo>
                      <a:pt x="159" y="578"/>
                    </a:lnTo>
                    <a:close/>
                    <a:moveTo>
                      <a:pt x="171" y="557"/>
                    </a:moveTo>
                    <a:cubicBezTo>
                      <a:pt x="169" y="561"/>
                      <a:pt x="167" y="564"/>
                      <a:pt x="165" y="568"/>
                    </a:cubicBezTo>
                    <a:cubicBezTo>
                      <a:pt x="170" y="570"/>
                      <a:pt x="170" y="570"/>
                      <a:pt x="170" y="570"/>
                    </a:cubicBezTo>
                    <a:cubicBezTo>
                      <a:pt x="172" y="567"/>
                      <a:pt x="174" y="564"/>
                      <a:pt x="176" y="560"/>
                    </a:cubicBezTo>
                    <a:lnTo>
                      <a:pt x="171" y="557"/>
                    </a:lnTo>
                    <a:close/>
                    <a:moveTo>
                      <a:pt x="184" y="537"/>
                    </a:moveTo>
                    <a:cubicBezTo>
                      <a:pt x="182" y="540"/>
                      <a:pt x="179" y="544"/>
                      <a:pt x="177" y="547"/>
                    </a:cubicBezTo>
                    <a:cubicBezTo>
                      <a:pt x="182" y="550"/>
                      <a:pt x="182" y="550"/>
                      <a:pt x="182" y="550"/>
                    </a:cubicBezTo>
                    <a:cubicBezTo>
                      <a:pt x="184" y="546"/>
                      <a:pt x="186" y="543"/>
                      <a:pt x="188" y="540"/>
                    </a:cubicBezTo>
                    <a:lnTo>
                      <a:pt x="184" y="537"/>
                    </a:lnTo>
                    <a:close/>
                    <a:moveTo>
                      <a:pt x="196" y="516"/>
                    </a:moveTo>
                    <a:cubicBezTo>
                      <a:pt x="194" y="520"/>
                      <a:pt x="192" y="523"/>
                      <a:pt x="190" y="527"/>
                    </a:cubicBezTo>
                    <a:cubicBezTo>
                      <a:pt x="195" y="529"/>
                      <a:pt x="195" y="529"/>
                      <a:pt x="195" y="529"/>
                    </a:cubicBezTo>
                    <a:cubicBezTo>
                      <a:pt x="197" y="526"/>
                      <a:pt x="199" y="523"/>
                      <a:pt x="201" y="519"/>
                    </a:cubicBezTo>
                    <a:lnTo>
                      <a:pt x="196" y="516"/>
                    </a:lnTo>
                    <a:close/>
                    <a:moveTo>
                      <a:pt x="210" y="496"/>
                    </a:moveTo>
                    <a:cubicBezTo>
                      <a:pt x="207" y="500"/>
                      <a:pt x="205" y="503"/>
                      <a:pt x="203" y="506"/>
                    </a:cubicBezTo>
                    <a:cubicBezTo>
                      <a:pt x="207" y="509"/>
                      <a:pt x="207" y="509"/>
                      <a:pt x="207" y="509"/>
                    </a:cubicBezTo>
                    <a:cubicBezTo>
                      <a:pt x="210" y="506"/>
                      <a:pt x="212" y="503"/>
                      <a:pt x="214" y="499"/>
                    </a:cubicBezTo>
                    <a:lnTo>
                      <a:pt x="210" y="496"/>
                    </a:lnTo>
                    <a:close/>
                    <a:moveTo>
                      <a:pt x="223" y="477"/>
                    </a:moveTo>
                    <a:cubicBezTo>
                      <a:pt x="221" y="480"/>
                      <a:pt x="219" y="483"/>
                      <a:pt x="216" y="486"/>
                    </a:cubicBezTo>
                    <a:cubicBezTo>
                      <a:pt x="221" y="490"/>
                      <a:pt x="221" y="490"/>
                      <a:pt x="221" y="490"/>
                    </a:cubicBezTo>
                    <a:cubicBezTo>
                      <a:pt x="223" y="486"/>
                      <a:pt x="225" y="483"/>
                      <a:pt x="228" y="480"/>
                    </a:cubicBezTo>
                    <a:lnTo>
                      <a:pt x="223" y="477"/>
                    </a:lnTo>
                    <a:close/>
                    <a:moveTo>
                      <a:pt x="237" y="457"/>
                    </a:moveTo>
                    <a:cubicBezTo>
                      <a:pt x="235" y="460"/>
                      <a:pt x="232" y="464"/>
                      <a:pt x="230" y="467"/>
                    </a:cubicBezTo>
                    <a:cubicBezTo>
                      <a:pt x="234" y="470"/>
                      <a:pt x="234" y="470"/>
                      <a:pt x="234" y="470"/>
                    </a:cubicBezTo>
                    <a:cubicBezTo>
                      <a:pt x="237" y="467"/>
                      <a:pt x="239" y="464"/>
                      <a:pt x="241" y="460"/>
                    </a:cubicBezTo>
                    <a:lnTo>
                      <a:pt x="237" y="457"/>
                    </a:lnTo>
                    <a:close/>
                    <a:moveTo>
                      <a:pt x="251" y="438"/>
                    </a:moveTo>
                    <a:cubicBezTo>
                      <a:pt x="249" y="441"/>
                      <a:pt x="247" y="444"/>
                      <a:pt x="244" y="448"/>
                    </a:cubicBezTo>
                    <a:cubicBezTo>
                      <a:pt x="249" y="451"/>
                      <a:pt x="249" y="451"/>
                      <a:pt x="249" y="451"/>
                    </a:cubicBezTo>
                    <a:cubicBezTo>
                      <a:pt x="251" y="448"/>
                      <a:pt x="253" y="444"/>
                      <a:pt x="256" y="441"/>
                    </a:cubicBezTo>
                    <a:lnTo>
                      <a:pt x="251" y="438"/>
                    </a:lnTo>
                    <a:close/>
                    <a:moveTo>
                      <a:pt x="266" y="419"/>
                    </a:moveTo>
                    <a:cubicBezTo>
                      <a:pt x="264" y="422"/>
                      <a:pt x="261" y="425"/>
                      <a:pt x="259" y="429"/>
                    </a:cubicBezTo>
                    <a:cubicBezTo>
                      <a:pt x="263" y="432"/>
                      <a:pt x="263" y="432"/>
                      <a:pt x="263" y="432"/>
                    </a:cubicBezTo>
                    <a:cubicBezTo>
                      <a:pt x="265" y="429"/>
                      <a:pt x="268" y="426"/>
                      <a:pt x="270" y="422"/>
                    </a:cubicBezTo>
                    <a:lnTo>
                      <a:pt x="266" y="419"/>
                    </a:lnTo>
                    <a:close/>
                    <a:moveTo>
                      <a:pt x="281" y="401"/>
                    </a:moveTo>
                    <a:cubicBezTo>
                      <a:pt x="279" y="404"/>
                      <a:pt x="276" y="407"/>
                      <a:pt x="274" y="410"/>
                    </a:cubicBezTo>
                    <a:cubicBezTo>
                      <a:pt x="278" y="413"/>
                      <a:pt x="278" y="413"/>
                      <a:pt x="278" y="413"/>
                    </a:cubicBezTo>
                    <a:cubicBezTo>
                      <a:pt x="280" y="410"/>
                      <a:pt x="283" y="407"/>
                      <a:pt x="285" y="404"/>
                    </a:cubicBezTo>
                    <a:lnTo>
                      <a:pt x="281" y="401"/>
                    </a:lnTo>
                    <a:close/>
                    <a:moveTo>
                      <a:pt x="297" y="382"/>
                    </a:moveTo>
                    <a:cubicBezTo>
                      <a:pt x="294" y="385"/>
                      <a:pt x="292" y="388"/>
                      <a:pt x="289" y="391"/>
                    </a:cubicBezTo>
                    <a:cubicBezTo>
                      <a:pt x="293" y="395"/>
                      <a:pt x="293" y="395"/>
                      <a:pt x="293" y="395"/>
                    </a:cubicBezTo>
                    <a:cubicBezTo>
                      <a:pt x="296" y="392"/>
                      <a:pt x="298" y="389"/>
                      <a:pt x="301" y="386"/>
                    </a:cubicBezTo>
                    <a:lnTo>
                      <a:pt x="297" y="382"/>
                    </a:lnTo>
                    <a:close/>
                    <a:moveTo>
                      <a:pt x="313" y="364"/>
                    </a:moveTo>
                    <a:cubicBezTo>
                      <a:pt x="310" y="367"/>
                      <a:pt x="307" y="370"/>
                      <a:pt x="305" y="373"/>
                    </a:cubicBezTo>
                    <a:cubicBezTo>
                      <a:pt x="309" y="377"/>
                      <a:pt x="309" y="377"/>
                      <a:pt x="309" y="377"/>
                    </a:cubicBezTo>
                    <a:cubicBezTo>
                      <a:pt x="311" y="374"/>
                      <a:pt x="314" y="371"/>
                      <a:pt x="317" y="368"/>
                    </a:cubicBezTo>
                    <a:lnTo>
                      <a:pt x="313" y="364"/>
                    </a:lnTo>
                    <a:close/>
                    <a:moveTo>
                      <a:pt x="329" y="347"/>
                    </a:moveTo>
                    <a:cubicBezTo>
                      <a:pt x="326" y="350"/>
                      <a:pt x="324" y="353"/>
                      <a:pt x="321" y="355"/>
                    </a:cubicBezTo>
                    <a:cubicBezTo>
                      <a:pt x="325" y="359"/>
                      <a:pt x="325" y="359"/>
                      <a:pt x="325" y="359"/>
                    </a:cubicBezTo>
                    <a:cubicBezTo>
                      <a:pt x="328" y="356"/>
                      <a:pt x="330" y="353"/>
                      <a:pt x="333" y="350"/>
                    </a:cubicBezTo>
                    <a:lnTo>
                      <a:pt x="329" y="347"/>
                    </a:lnTo>
                    <a:close/>
                    <a:moveTo>
                      <a:pt x="346" y="329"/>
                    </a:moveTo>
                    <a:cubicBezTo>
                      <a:pt x="343" y="332"/>
                      <a:pt x="340" y="335"/>
                      <a:pt x="337" y="338"/>
                    </a:cubicBezTo>
                    <a:cubicBezTo>
                      <a:pt x="341" y="342"/>
                      <a:pt x="341" y="342"/>
                      <a:pt x="341" y="342"/>
                    </a:cubicBezTo>
                    <a:cubicBezTo>
                      <a:pt x="344" y="339"/>
                      <a:pt x="347" y="336"/>
                      <a:pt x="350" y="333"/>
                    </a:cubicBezTo>
                    <a:lnTo>
                      <a:pt x="346" y="329"/>
                    </a:lnTo>
                    <a:close/>
                    <a:moveTo>
                      <a:pt x="363" y="313"/>
                    </a:moveTo>
                    <a:cubicBezTo>
                      <a:pt x="360" y="315"/>
                      <a:pt x="357" y="318"/>
                      <a:pt x="354" y="321"/>
                    </a:cubicBezTo>
                    <a:cubicBezTo>
                      <a:pt x="358" y="325"/>
                      <a:pt x="358" y="325"/>
                      <a:pt x="358" y="325"/>
                    </a:cubicBezTo>
                    <a:cubicBezTo>
                      <a:pt x="361" y="322"/>
                      <a:pt x="364" y="319"/>
                      <a:pt x="367" y="316"/>
                    </a:cubicBezTo>
                    <a:lnTo>
                      <a:pt x="363" y="313"/>
                    </a:lnTo>
                    <a:close/>
                    <a:moveTo>
                      <a:pt x="380" y="296"/>
                    </a:moveTo>
                    <a:cubicBezTo>
                      <a:pt x="377" y="299"/>
                      <a:pt x="374" y="301"/>
                      <a:pt x="372" y="304"/>
                    </a:cubicBezTo>
                    <a:cubicBezTo>
                      <a:pt x="375" y="308"/>
                      <a:pt x="375" y="308"/>
                      <a:pt x="375" y="308"/>
                    </a:cubicBezTo>
                    <a:cubicBezTo>
                      <a:pt x="378" y="305"/>
                      <a:pt x="381" y="303"/>
                      <a:pt x="384" y="300"/>
                    </a:cubicBezTo>
                    <a:lnTo>
                      <a:pt x="380" y="296"/>
                    </a:lnTo>
                    <a:close/>
                    <a:moveTo>
                      <a:pt x="398" y="280"/>
                    </a:moveTo>
                    <a:cubicBezTo>
                      <a:pt x="395" y="282"/>
                      <a:pt x="392" y="285"/>
                      <a:pt x="389" y="288"/>
                    </a:cubicBezTo>
                    <a:cubicBezTo>
                      <a:pt x="393" y="292"/>
                      <a:pt x="393" y="292"/>
                      <a:pt x="393" y="292"/>
                    </a:cubicBezTo>
                    <a:cubicBezTo>
                      <a:pt x="396" y="289"/>
                      <a:pt x="399" y="286"/>
                      <a:pt x="402" y="284"/>
                    </a:cubicBezTo>
                    <a:lnTo>
                      <a:pt x="398" y="280"/>
                    </a:lnTo>
                    <a:close/>
                    <a:moveTo>
                      <a:pt x="416" y="264"/>
                    </a:moveTo>
                    <a:cubicBezTo>
                      <a:pt x="413" y="267"/>
                      <a:pt x="410" y="269"/>
                      <a:pt x="407" y="272"/>
                    </a:cubicBezTo>
                    <a:cubicBezTo>
                      <a:pt x="411" y="276"/>
                      <a:pt x="411" y="276"/>
                      <a:pt x="411" y="276"/>
                    </a:cubicBezTo>
                    <a:cubicBezTo>
                      <a:pt x="414" y="273"/>
                      <a:pt x="417" y="271"/>
                      <a:pt x="420" y="268"/>
                    </a:cubicBezTo>
                    <a:lnTo>
                      <a:pt x="416" y="264"/>
                    </a:lnTo>
                    <a:close/>
                    <a:moveTo>
                      <a:pt x="435" y="249"/>
                    </a:moveTo>
                    <a:cubicBezTo>
                      <a:pt x="432" y="251"/>
                      <a:pt x="428" y="254"/>
                      <a:pt x="425" y="256"/>
                    </a:cubicBezTo>
                    <a:cubicBezTo>
                      <a:pt x="429" y="260"/>
                      <a:pt x="429" y="260"/>
                      <a:pt x="429" y="260"/>
                    </a:cubicBezTo>
                    <a:cubicBezTo>
                      <a:pt x="432" y="258"/>
                      <a:pt x="435" y="255"/>
                      <a:pt x="438" y="253"/>
                    </a:cubicBezTo>
                    <a:lnTo>
                      <a:pt x="435" y="249"/>
                    </a:lnTo>
                    <a:close/>
                    <a:moveTo>
                      <a:pt x="453" y="234"/>
                    </a:moveTo>
                    <a:cubicBezTo>
                      <a:pt x="450" y="236"/>
                      <a:pt x="447" y="239"/>
                      <a:pt x="444" y="241"/>
                    </a:cubicBezTo>
                    <a:cubicBezTo>
                      <a:pt x="447" y="245"/>
                      <a:pt x="447" y="245"/>
                      <a:pt x="447" y="245"/>
                    </a:cubicBezTo>
                    <a:cubicBezTo>
                      <a:pt x="451" y="243"/>
                      <a:pt x="454" y="240"/>
                      <a:pt x="457" y="238"/>
                    </a:cubicBezTo>
                    <a:lnTo>
                      <a:pt x="453" y="234"/>
                    </a:lnTo>
                    <a:close/>
                    <a:moveTo>
                      <a:pt x="473" y="219"/>
                    </a:moveTo>
                    <a:cubicBezTo>
                      <a:pt x="469" y="221"/>
                      <a:pt x="466" y="224"/>
                      <a:pt x="463" y="226"/>
                    </a:cubicBezTo>
                    <a:cubicBezTo>
                      <a:pt x="466" y="231"/>
                      <a:pt x="466" y="231"/>
                      <a:pt x="466" y="231"/>
                    </a:cubicBezTo>
                    <a:cubicBezTo>
                      <a:pt x="469" y="228"/>
                      <a:pt x="473" y="226"/>
                      <a:pt x="476" y="223"/>
                    </a:cubicBezTo>
                    <a:lnTo>
                      <a:pt x="473" y="219"/>
                    </a:lnTo>
                    <a:close/>
                    <a:moveTo>
                      <a:pt x="492" y="205"/>
                    </a:moveTo>
                    <a:cubicBezTo>
                      <a:pt x="489" y="207"/>
                      <a:pt x="486" y="210"/>
                      <a:pt x="482" y="212"/>
                    </a:cubicBezTo>
                    <a:cubicBezTo>
                      <a:pt x="485" y="216"/>
                      <a:pt x="485" y="216"/>
                      <a:pt x="485" y="216"/>
                    </a:cubicBezTo>
                    <a:cubicBezTo>
                      <a:pt x="489" y="214"/>
                      <a:pt x="492" y="212"/>
                      <a:pt x="495" y="209"/>
                    </a:cubicBezTo>
                    <a:lnTo>
                      <a:pt x="492" y="205"/>
                    </a:lnTo>
                    <a:close/>
                    <a:moveTo>
                      <a:pt x="512" y="191"/>
                    </a:moveTo>
                    <a:cubicBezTo>
                      <a:pt x="509" y="193"/>
                      <a:pt x="505" y="196"/>
                      <a:pt x="502" y="198"/>
                    </a:cubicBezTo>
                    <a:cubicBezTo>
                      <a:pt x="505" y="202"/>
                      <a:pt x="505" y="202"/>
                      <a:pt x="505" y="202"/>
                    </a:cubicBezTo>
                    <a:cubicBezTo>
                      <a:pt x="508" y="200"/>
                      <a:pt x="512" y="198"/>
                      <a:pt x="515" y="196"/>
                    </a:cubicBezTo>
                    <a:lnTo>
                      <a:pt x="512" y="191"/>
                    </a:lnTo>
                    <a:close/>
                    <a:moveTo>
                      <a:pt x="532" y="178"/>
                    </a:moveTo>
                    <a:cubicBezTo>
                      <a:pt x="529" y="180"/>
                      <a:pt x="525" y="182"/>
                      <a:pt x="522" y="184"/>
                    </a:cubicBezTo>
                    <a:cubicBezTo>
                      <a:pt x="525" y="189"/>
                      <a:pt x="525" y="189"/>
                      <a:pt x="525" y="189"/>
                    </a:cubicBezTo>
                    <a:cubicBezTo>
                      <a:pt x="528" y="187"/>
                      <a:pt x="531" y="184"/>
                      <a:pt x="535" y="182"/>
                    </a:cubicBezTo>
                    <a:lnTo>
                      <a:pt x="532" y="178"/>
                    </a:lnTo>
                    <a:close/>
                    <a:moveTo>
                      <a:pt x="552" y="165"/>
                    </a:moveTo>
                    <a:cubicBezTo>
                      <a:pt x="549" y="167"/>
                      <a:pt x="545" y="169"/>
                      <a:pt x="542" y="171"/>
                    </a:cubicBezTo>
                    <a:cubicBezTo>
                      <a:pt x="545" y="176"/>
                      <a:pt x="545" y="176"/>
                      <a:pt x="545" y="176"/>
                    </a:cubicBezTo>
                    <a:cubicBezTo>
                      <a:pt x="548" y="174"/>
                      <a:pt x="552" y="172"/>
                      <a:pt x="555" y="169"/>
                    </a:cubicBezTo>
                    <a:cubicBezTo>
                      <a:pt x="552" y="165"/>
                      <a:pt x="552" y="165"/>
                      <a:pt x="552" y="165"/>
                    </a:cubicBezTo>
                    <a:close/>
                    <a:moveTo>
                      <a:pt x="573" y="152"/>
                    </a:moveTo>
                    <a:cubicBezTo>
                      <a:pt x="569" y="155"/>
                      <a:pt x="566" y="157"/>
                      <a:pt x="563" y="159"/>
                    </a:cubicBezTo>
                    <a:cubicBezTo>
                      <a:pt x="565" y="163"/>
                      <a:pt x="565" y="163"/>
                      <a:pt x="565" y="163"/>
                    </a:cubicBezTo>
                    <a:cubicBezTo>
                      <a:pt x="569" y="161"/>
                      <a:pt x="572" y="159"/>
                      <a:pt x="576" y="157"/>
                    </a:cubicBezTo>
                    <a:lnTo>
                      <a:pt x="573" y="152"/>
                    </a:lnTo>
                    <a:close/>
                    <a:moveTo>
                      <a:pt x="594" y="141"/>
                    </a:moveTo>
                    <a:cubicBezTo>
                      <a:pt x="590" y="142"/>
                      <a:pt x="587" y="144"/>
                      <a:pt x="583" y="146"/>
                    </a:cubicBezTo>
                    <a:cubicBezTo>
                      <a:pt x="586" y="151"/>
                      <a:pt x="586" y="151"/>
                      <a:pt x="586" y="151"/>
                    </a:cubicBezTo>
                    <a:cubicBezTo>
                      <a:pt x="590" y="149"/>
                      <a:pt x="593" y="147"/>
                      <a:pt x="597" y="145"/>
                    </a:cubicBezTo>
                    <a:lnTo>
                      <a:pt x="594" y="141"/>
                    </a:lnTo>
                    <a:close/>
                    <a:moveTo>
                      <a:pt x="615" y="129"/>
                    </a:moveTo>
                    <a:cubicBezTo>
                      <a:pt x="612" y="131"/>
                      <a:pt x="608" y="133"/>
                      <a:pt x="604" y="135"/>
                    </a:cubicBezTo>
                    <a:cubicBezTo>
                      <a:pt x="607" y="139"/>
                      <a:pt x="607" y="139"/>
                      <a:pt x="607" y="139"/>
                    </a:cubicBezTo>
                    <a:cubicBezTo>
                      <a:pt x="611" y="137"/>
                      <a:pt x="614" y="136"/>
                      <a:pt x="618" y="134"/>
                    </a:cubicBezTo>
                    <a:lnTo>
                      <a:pt x="615" y="129"/>
                    </a:lnTo>
                    <a:close/>
                    <a:moveTo>
                      <a:pt x="637" y="118"/>
                    </a:moveTo>
                    <a:cubicBezTo>
                      <a:pt x="633" y="120"/>
                      <a:pt x="629" y="122"/>
                      <a:pt x="626" y="123"/>
                    </a:cubicBezTo>
                    <a:cubicBezTo>
                      <a:pt x="628" y="128"/>
                      <a:pt x="628" y="128"/>
                      <a:pt x="628" y="128"/>
                    </a:cubicBezTo>
                    <a:cubicBezTo>
                      <a:pt x="632" y="126"/>
                      <a:pt x="635" y="125"/>
                      <a:pt x="639" y="123"/>
                    </a:cubicBezTo>
                    <a:lnTo>
                      <a:pt x="637" y="118"/>
                    </a:lnTo>
                    <a:close/>
                    <a:moveTo>
                      <a:pt x="658" y="107"/>
                    </a:moveTo>
                    <a:cubicBezTo>
                      <a:pt x="655" y="109"/>
                      <a:pt x="651" y="111"/>
                      <a:pt x="647" y="113"/>
                    </a:cubicBezTo>
                    <a:cubicBezTo>
                      <a:pt x="650" y="117"/>
                      <a:pt x="650" y="117"/>
                      <a:pt x="650" y="117"/>
                    </a:cubicBezTo>
                    <a:cubicBezTo>
                      <a:pt x="653" y="116"/>
                      <a:pt x="657" y="114"/>
                      <a:pt x="661" y="112"/>
                    </a:cubicBezTo>
                    <a:lnTo>
                      <a:pt x="658" y="107"/>
                    </a:lnTo>
                    <a:close/>
                    <a:moveTo>
                      <a:pt x="680" y="97"/>
                    </a:moveTo>
                    <a:cubicBezTo>
                      <a:pt x="677" y="99"/>
                      <a:pt x="673" y="101"/>
                      <a:pt x="669" y="102"/>
                    </a:cubicBezTo>
                    <a:cubicBezTo>
                      <a:pt x="671" y="107"/>
                      <a:pt x="671" y="107"/>
                      <a:pt x="671" y="107"/>
                    </a:cubicBezTo>
                    <a:cubicBezTo>
                      <a:pt x="675" y="105"/>
                      <a:pt x="679" y="104"/>
                      <a:pt x="682" y="102"/>
                    </a:cubicBezTo>
                    <a:lnTo>
                      <a:pt x="680" y="97"/>
                    </a:lnTo>
                    <a:close/>
                    <a:moveTo>
                      <a:pt x="702" y="88"/>
                    </a:moveTo>
                    <a:cubicBezTo>
                      <a:pt x="699" y="89"/>
                      <a:pt x="695" y="91"/>
                      <a:pt x="691" y="92"/>
                    </a:cubicBezTo>
                    <a:cubicBezTo>
                      <a:pt x="693" y="97"/>
                      <a:pt x="693" y="97"/>
                      <a:pt x="693" y="97"/>
                    </a:cubicBezTo>
                    <a:cubicBezTo>
                      <a:pt x="697" y="96"/>
                      <a:pt x="701" y="94"/>
                      <a:pt x="704" y="93"/>
                    </a:cubicBezTo>
                    <a:lnTo>
                      <a:pt x="702" y="88"/>
                    </a:lnTo>
                    <a:close/>
                    <a:moveTo>
                      <a:pt x="725" y="79"/>
                    </a:moveTo>
                    <a:cubicBezTo>
                      <a:pt x="721" y="80"/>
                      <a:pt x="717" y="82"/>
                      <a:pt x="713" y="83"/>
                    </a:cubicBezTo>
                    <a:cubicBezTo>
                      <a:pt x="715" y="88"/>
                      <a:pt x="715" y="88"/>
                      <a:pt x="715" y="88"/>
                    </a:cubicBezTo>
                    <a:cubicBezTo>
                      <a:pt x="719" y="87"/>
                      <a:pt x="723" y="85"/>
                      <a:pt x="727" y="84"/>
                    </a:cubicBezTo>
                    <a:lnTo>
                      <a:pt x="725" y="79"/>
                    </a:lnTo>
                    <a:close/>
                    <a:moveTo>
                      <a:pt x="747" y="70"/>
                    </a:moveTo>
                    <a:cubicBezTo>
                      <a:pt x="743" y="71"/>
                      <a:pt x="740" y="73"/>
                      <a:pt x="736" y="74"/>
                    </a:cubicBezTo>
                    <a:cubicBezTo>
                      <a:pt x="738" y="79"/>
                      <a:pt x="738" y="79"/>
                      <a:pt x="738" y="79"/>
                    </a:cubicBezTo>
                    <a:cubicBezTo>
                      <a:pt x="741" y="78"/>
                      <a:pt x="745" y="76"/>
                      <a:pt x="749" y="75"/>
                    </a:cubicBezTo>
                    <a:lnTo>
                      <a:pt x="747" y="70"/>
                    </a:lnTo>
                    <a:close/>
                    <a:moveTo>
                      <a:pt x="770" y="62"/>
                    </a:moveTo>
                    <a:cubicBezTo>
                      <a:pt x="766" y="63"/>
                      <a:pt x="762" y="65"/>
                      <a:pt x="758" y="66"/>
                    </a:cubicBezTo>
                    <a:cubicBezTo>
                      <a:pt x="760" y="71"/>
                      <a:pt x="760" y="71"/>
                      <a:pt x="760" y="71"/>
                    </a:cubicBezTo>
                    <a:cubicBezTo>
                      <a:pt x="764" y="70"/>
                      <a:pt x="768" y="68"/>
                      <a:pt x="771" y="67"/>
                    </a:cubicBezTo>
                    <a:lnTo>
                      <a:pt x="770" y="62"/>
                    </a:lnTo>
                    <a:close/>
                    <a:moveTo>
                      <a:pt x="793" y="54"/>
                    </a:moveTo>
                    <a:cubicBezTo>
                      <a:pt x="789" y="56"/>
                      <a:pt x="785" y="57"/>
                      <a:pt x="781" y="58"/>
                    </a:cubicBezTo>
                    <a:cubicBezTo>
                      <a:pt x="783" y="63"/>
                      <a:pt x="783" y="63"/>
                      <a:pt x="783" y="63"/>
                    </a:cubicBezTo>
                    <a:cubicBezTo>
                      <a:pt x="787" y="62"/>
                      <a:pt x="790" y="61"/>
                      <a:pt x="794" y="60"/>
                    </a:cubicBezTo>
                    <a:lnTo>
                      <a:pt x="793" y="54"/>
                    </a:lnTo>
                    <a:close/>
                    <a:moveTo>
                      <a:pt x="815" y="47"/>
                    </a:moveTo>
                    <a:cubicBezTo>
                      <a:pt x="812" y="48"/>
                      <a:pt x="808" y="50"/>
                      <a:pt x="804" y="51"/>
                    </a:cubicBezTo>
                    <a:cubicBezTo>
                      <a:pt x="806" y="56"/>
                      <a:pt x="806" y="56"/>
                      <a:pt x="806" y="56"/>
                    </a:cubicBezTo>
                    <a:cubicBezTo>
                      <a:pt x="809" y="55"/>
                      <a:pt x="813" y="54"/>
                      <a:pt x="817" y="52"/>
                    </a:cubicBezTo>
                    <a:lnTo>
                      <a:pt x="815" y="47"/>
                    </a:lnTo>
                    <a:close/>
                    <a:moveTo>
                      <a:pt x="839" y="41"/>
                    </a:moveTo>
                    <a:cubicBezTo>
                      <a:pt x="835" y="42"/>
                      <a:pt x="831" y="43"/>
                      <a:pt x="827" y="44"/>
                    </a:cubicBezTo>
                    <a:cubicBezTo>
                      <a:pt x="829" y="49"/>
                      <a:pt x="829" y="49"/>
                      <a:pt x="829" y="49"/>
                    </a:cubicBezTo>
                    <a:cubicBezTo>
                      <a:pt x="832" y="48"/>
                      <a:pt x="836" y="47"/>
                      <a:pt x="840" y="46"/>
                    </a:cubicBezTo>
                    <a:lnTo>
                      <a:pt x="839" y="41"/>
                    </a:lnTo>
                    <a:close/>
                    <a:moveTo>
                      <a:pt x="862" y="35"/>
                    </a:moveTo>
                    <a:cubicBezTo>
                      <a:pt x="858" y="36"/>
                      <a:pt x="854" y="37"/>
                      <a:pt x="850" y="38"/>
                    </a:cubicBezTo>
                    <a:cubicBezTo>
                      <a:pt x="852" y="43"/>
                      <a:pt x="852" y="43"/>
                      <a:pt x="852" y="43"/>
                    </a:cubicBezTo>
                    <a:cubicBezTo>
                      <a:pt x="855" y="42"/>
                      <a:pt x="859" y="41"/>
                      <a:pt x="863" y="40"/>
                    </a:cubicBezTo>
                    <a:lnTo>
                      <a:pt x="862" y="35"/>
                    </a:lnTo>
                    <a:close/>
                    <a:moveTo>
                      <a:pt x="885" y="29"/>
                    </a:moveTo>
                    <a:cubicBezTo>
                      <a:pt x="881" y="30"/>
                      <a:pt x="877" y="31"/>
                      <a:pt x="874" y="32"/>
                    </a:cubicBezTo>
                    <a:cubicBezTo>
                      <a:pt x="875" y="37"/>
                      <a:pt x="875" y="37"/>
                      <a:pt x="875" y="37"/>
                    </a:cubicBezTo>
                    <a:cubicBezTo>
                      <a:pt x="879" y="36"/>
                      <a:pt x="883" y="35"/>
                      <a:pt x="886" y="34"/>
                    </a:cubicBezTo>
                    <a:lnTo>
                      <a:pt x="885" y="29"/>
                    </a:lnTo>
                    <a:close/>
                    <a:moveTo>
                      <a:pt x="909" y="24"/>
                    </a:moveTo>
                    <a:cubicBezTo>
                      <a:pt x="905" y="25"/>
                      <a:pt x="901" y="26"/>
                      <a:pt x="897" y="26"/>
                    </a:cubicBezTo>
                    <a:cubicBezTo>
                      <a:pt x="898" y="32"/>
                      <a:pt x="898" y="32"/>
                      <a:pt x="898" y="32"/>
                    </a:cubicBezTo>
                    <a:cubicBezTo>
                      <a:pt x="902" y="31"/>
                      <a:pt x="906" y="30"/>
                      <a:pt x="910" y="29"/>
                    </a:cubicBezTo>
                    <a:lnTo>
                      <a:pt x="909" y="24"/>
                    </a:lnTo>
                    <a:close/>
                    <a:moveTo>
                      <a:pt x="932" y="19"/>
                    </a:moveTo>
                    <a:cubicBezTo>
                      <a:pt x="928" y="20"/>
                      <a:pt x="925" y="21"/>
                      <a:pt x="921" y="22"/>
                    </a:cubicBezTo>
                    <a:cubicBezTo>
                      <a:pt x="922" y="27"/>
                      <a:pt x="922" y="27"/>
                      <a:pt x="922" y="27"/>
                    </a:cubicBezTo>
                    <a:cubicBezTo>
                      <a:pt x="926" y="26"/>
                      <a:pt x="929" y="25"/>
                      <a:pt x="933" y="25"/>
                    </a:cubicBezTo>
                    <a:lnTo>
                      <a:pt x="932" y="19"/>
                    </a:lnTo>
                    <a:close/>
                    <a:moveTo>
                      <a:pt x="956" y="15"/>
                    </a:moveTo>
                    <a:cubicBezTo>
                      <a:pt x="952" y="16"/>
                      <a:pt x="948" y="17"/>
                      <a:pt x="944" y="17"/>
                    </a:cubicBezTo>
                    <a:cubicBezTo>
                      <a:pt x="945" y="23"/>
                      <a:pt x="945" y="23"/>
                      <a:pt x="945" y="23"/>
                    </a:cubicBezTo>
                    <a:cubicBezTo>
                      <a:pt x="949" y="22"/>
                      <a:pt x="953" y="21"/>
                      <a:pt x="957" y="21"/>
                    </a:cubicBezTo>
                    <a:lnTo>
                      <a:pt x="956" y="15"/>
                    </a:lnTo>
                    <a:close/>
                    <a:moveTo>
                      <a:pt x="980" y="12"/>
                    </a:moveTo>
                    <a:cubicBezTo>
                      <a:pt x="976" y="12"/>
                      <a:pt x="972" y="13"/>
                      <a:pt x="968" y="13"/>
                    </a:cubicBezTo>
                    <a:cubicBezTo>
                      <a:pt x="969" y="19"/>
                      <a:pt x="969" y="19"/>
                      <a:pt x="969" y="19"/>
                    </a:cubicBezTo>
                    <a:cubicBezTo>
                      <a:pt x="973" y="18"/>
                      <a:pt x="977" y="18"/>
                      <a:pt x="981" y="17"/>
                    </a:cubicBezTo>
                    <a:lnTo>
                      <a:pt x="980" y="12"/>
                    </a:lnTo>
                    <a:close/>
                    <a:moveTo>
                      <a:pt x="1004" y="9"/>
                    </a:moveTo>
                    <a:cubicBezTo>
                      <a:pt x="1000" y="9"/>
                      <a:pt x="996" y="10"/>
                      <a:pt x="992" y="10"/>
                    </a:cubicBezTo>
                    <a:cubicBezTo>
                      <a:pt x="993" y="15"/>
                      <a:pt x="993" y="15"/>
                      <a:pt x="993" y="15"/>
                    </a:cubicBezTo>
                    <a:cubicBezTo>
                      <a:pt x="996" y="15"/>
                      <a:pt x="1000" y="14"/>
                      <a:pt x="1004" y="14"/>
                    </a:cubicBezTo>
                    <a:lnTo>
                      <a:pt x="1004" y="9"/>
                    </a:lnTo>
                    <a:close/>
                    <a:moveTo>
                      <a:pt x="1028" y="6"/>
                    </a:moveTo>
                    <a:cubicBezTo>
                      <a:pt x="1024" y="6"/>
                      <a:pt x="1020" y="7"/>
                      <a:pt x="1016" y="7"/>
                    </a:cubicBezTo>
                    <a:cubicBezTo>
                      <a:pt x="1016" y="13"/>
                      <a:pt x="1016" y="13"/>
                      <a:pt x="1016" y="13"/>
                    </a:cubicBezTo>
                    <a:cubicBezTo>
                      <a:pt x="1020" y="12"/>
                      <a:pt x="1024" y="12"/>
                      <a:pt x="1028" y="11"/>
                    </a:cubicBezTo>
                    <a:lnTo>
                      <a:pt x="1028" y="6"/>
                    </a:lnTo>
                    <a:close/>
                    <a:moveTo>
                      <a:pt x="1052" y="4"/>
                    </a:moveTo>
                    <a:cubicBezTo>
                      <a:pt x="1048" y="4"/>
                      <a:pt x="1044" y="5"/>
                      <a:pt x="1040" y="5"/>
                    </a:cubicBezTo>
                    <a:cubicBezTo>
                      <a:pt x="1040" y="10"/>
                      <a:pt x="1040" y="10"/>
                      <a:pt x="1040" y="10"/>
                    </a:cubicBezTo>
                    <a:cubicBezTo>
                      <a:pt x="1044" y="10"/>
                      <a:pt x="1048" y="10"/>
                      <a:pt x="1052" y="9"/>
                    </a:cubicBezTo>
                    <a:lnTo>
                      <a:pt x="1052" y="4"/>
                    </a:lnTo>
                    <a:close/>
                    <a:moveTo>
                      <a:pt x="1076" y="2"/>
                    </a:moveTo>
                    <a:cubicBezTo>
                      <a:pt x="1072" y="2"/>
                      <a:pt x="1068" y="3"/>
                      <a:pt x="1064" y="3"/>
                    </a:cubicBezTo>
                    <a:cubicBezTo>
                      <a:pt x="1064" y="8"/>
                      <a:pt x="1064" y="8"/>
                      <a:pt x="1064" y="8"/>
                    </a:cubicBezTo>
                    <a:cubicBezTo>
                      <a:pt x="1068" y="8"/>
                      <a:pt x="1072" y="8"/>
                      <a:pt x="1076" y="8"/>
                    </a:cubicBezTo>
                    <a:lnTo>
                      <a:pt x="1076" y="2"/>
                    </a:lnTo>
                    <a:close/>
                    <a:moveTo>
                      <a:pt x="1100" y="1"/>
                    </a:moveTo>
                    <a:cubicBezTo>
                      <a:pt x="1096" y="1"/>
                      <a:pt x="1092" y="1"/>
                      <a:pt x="1088" y="2"/>
                    </a:cubicBezTo>
                    <a:cubicBezTo>
                      <a:pt x="1088" y="7"/>
                      <a:pt x="1088" y="7"/>
                      <a:pt x="1088" y="7"/>
                    </a:cubicBezTo>
                    <a:cubicBezTo>
                      <a:pt x="1092" y="7"/>
                      <a:pt x="1096" y="7"/>
                      <a:pt x="1100" y="6"/>
                    </a:cubicBezTo>
                    <a:lnTo>
                      <a:pt x="1100" y="1"/>
                    </a:lnTo>
                    <a:close/>
                    <a:moveTo>
                      <a:pt x="1124" y="0"/>
                    </a:moveTo>
                    <a:cubicBezTo>
                      <a:pt x="1120" y="1"/>
                      <a:pt x="1116" y="1"/>
                      <a:pt x="1112" y="1"/>
                    </a:cubicBezTo>
                    <a:cubicBezTo>
                      <a:pt x="1112" y="6"/>
                      <a:pt x="1112" y="6"/>
                      <a:pt x="1112" y="6"/>
                    </a:cubicBezTo>
                    <a:cubicBezTo>
                      <a:pt x="1116" y="6"/>
                      <a:pt x="1120" y="6"/>
                      <a:pt x="1124" y="6"/>
                    </a:cubicBezTo>
                    <a:cubicBezTo>
                      <a:pt x="1124" y="0"/>
                      <a:pt x="1124" y="0"/>
                      <a:pt x="1124" y="0"/>
                    </a:cubicBezTo>
                    <a:close/>
                    <a:moveTo>
                      <a:pt x="1148" y="0"/>
                    </a:moveTo>
                    <a:cubicBezTo>
                      <a:pt x="1147" y="0"/>
                      <a:pt x="1146" y="0"/>
                      <a:pt x="1145" y="0"/>
                    </a:cubicBezTo>
                    <a:cubicBezTo>
                      <a:pt x="1142" y="0"/>
                      <a:pt x="1139" y="0"/>
                      <a:pt x="1136" y="0"/>
                    </a:cubicBezTo>
                    <a:cubicBezTo>
                      <a:pt x="1136" y="6"/>
                      <a:pt x="1136" y="6"/>
                      <a:pt x="1136" y="6"/>
                    </a:cubicBezTo>
                    <a:cubicBezTo>
                      <a:pt x="1139" y="6"/>
                      <a:pt x="1142" y="6"/>
                      <a:pt x="1145" y="6"/>
                    </a:cubicBezTo>
                    <a:cubicBezTo>
                      <a:pt x="1146" y="6"/>
                      <a:pt x="1147" y="6"/>
                      <a:pt x="1148" y="6"/>
                    </a:cubicBezTo>
                    <a:lnTo>
                      <a:pt x="1148" y="0"/>
                    </a:lnTo>
                    <a:close/>
                    <a:moveTo>
                      <a:pt x="1172" y="1"/>
                    </a:moveTo>
                    <a:cubicBezTo>
                      <a:pt x="1168" y="0"/>
                      <a:pt x="1164" y="0"/>
                      <a:pt x="1160" y="0"/>
                    </a:cubicBezTo>
                    <a:cubicBezTo>
                      <a:pt x="1160" y="6"/>
                      <a:pt x="1160" y="6"/>
                      <a:pt x="1160" y="6"/>
                    </a:cubicBezTo>
                    <a:cubicBezTo>
                      <a:pt x="1164" y="6"/>
                      <a:pt x="1168" y="6"/>
                      <a:pt x="1172" y="6"/>
                    </a:cubicBezTo>
                    <a:lnTo>
                      <a:pt x="1172" y="1"/>
                    </a:lnTo>
                    <a:close/>
                    <a:moveTo>
                      <a:pt x="1196" y="1"/>
                    </a:moveTo>
                    <a:cubicBezTo>
                      <a:pt x="1192" y="1"/>
                      <a:pt x="1188" y="1"/>
                      <a:pt x="1184" y="1"/>
                    </a:cubicBezTo>
                    <a:cubicBezTo>
                      <a:pt x="1184" y="6"/>
                      <a:pt x="1184" y="6"/>
                      <a:pt x="1184" y="6"/>
                    </a:cubicBezTo>
                    <a:cubicBezTo>
                      <a:pt x="1188" y="6"/>
                      <a:pt x="1192" y="6"/>
                      <a:pt x="1196" y="7"/>
                    </a:cubicBezTo>
                    <a:lnTo>
                      <a:pt x="1196" y="1"/>
                    </a:lnTo>
                    <a:close/>
                    <a:moveTo>
                      <a:pt x="1220" y="3"/>
                    </a:moveTo>
                    <a:cubicBezTo>
                      <a:pt x="1216" y="2"/>
                      <a:pt x="1212" y="2"/>
                      <a:pt x="1208" y="2"/>
                    </a:cubicBezTo>
                    <a:cubicBezTo>
                      <a:pt x="1208" y="7"/>
                      <a:pt x="1208" y="7"/>
                      <a:pt x="1208" y="7"/>
                    </a:cubicBezTo>
                    <a:cubicBezTo>
                      <a:pt x="1212" y="7"/>
                      <a:pt x="1215" y="8"/>
                      <a:pt x="1219" y="8"/>
                    </a:cubicBezTo>
                    <a:lnTo>
                      <a:pt x="1220" y="3"/>
                    </a:lnTo>
                    <a:close/>
                    <a:moveTo>
                      <a:pt x="1244" y="4"/>
                    </a:moveTo>
                    <a:cubicBezTo>
                      <a:pt x="1240" y="4"/>
                      <a:pt x="1236" y="4"/>
                      <a:pt x="1232" y="3"/>
                    </a:cubicBezTo>
                    <a:cubicBezTo>
                      <a:pt x="1231" y="9"/>
                      <a:pt x="1231" y="9"/>
                      <a:pt x="1231" y="9"/>
                    </a:cubicBezTo>
                    <a:cubicBezTo>
                      <a:pt x="1235" y="9"/>
                      <a:pt x="1239" y="9"/>
                      <a:pt x="1243" y="10"/>
                    </a:cubicBezTo>
                    <a:lnTo>
                      <a:pt x="1244" y="4"/>
                    </a:lnTo>
                    <a:close/>
                    <a:moveTo>
                      <a:pt x="1268" y="6"/>
                    </a:moveTo>
                    <a:cubicBezTo>
                      <a:pt x="1264" y="6"/>
                      <a:pt x="1260" y="6"/>
                      <a:pt x="1256" y="5"/>
                    </a:cubicBezTo>
                    <a:cubicBezTo>
                      <a:pt x="1255" y="11"/>
                      <a:pt x="1255" y="11"/>
                      <a:pt x="1255" y="11"/>
                    </a:cubicBezTo>
                    <a:cubicBezTo>
                      <a:pt x="1259" y="11"/>
                      <a:pt x="1263" y="11"/>
                      <a:pt x="1267" y="12"/>
                    </a:cubicBezTo>
                    <a:lnTo>
                      <a:pt x="1268" y="6"/>
                    </a:lnTo>
                    <a:close/>
                    <a:moveTo>
                      <a:pt x="1292" y="9"/>
                    </a:moveTo>
                    <a:cubicBezTo>
                      <a:pt x="1288" y="9"/>
                      <a:pt x="1284" y="8"/>
                      <a:pt x="1280" y="8"/>
                    </a:cubicBezTo>
                    <a:cubicBezTo>
                      <a:pt x="1279" y="13"/>
                      <a:pt x="1279" y="13"/>
                      <a:pt x="1279" y="13"/>
                    </a:cubicBezTo>
                    <a:cubicBezTo>
                      <a:pt x="1283" y="14"/>
                      <a:pt x="1287" y="14"/>
                      <a:pt x="1291" y="14"/>
                    </a:cubicBezTo>
                    <a:lnTo>
                      <a:pt x="1292" y="9"/>
                    </a:lnTo>
                    <a:close/>
                    <a:moveTo>
                      <a:pt x="1315" y="12"/>
                    </a:moveTo>
                    <a:cubicBezTo>
                      <a:pt x="1312" y="12"/>
                      <a:pt x="1308" y="11"/>
                      <a:pt x="1304" y="11"/>
                    </a:cubicBezTo>
                    <a:cubicBezTo>
                      <a:pt x="1303" y="16"/>
                      <a:pt x="1303" y="16"/>
                      <a:pt x="1303" y="16"/>
                    </a:cubicBezTo>
                    <a:cubicBezTo>
                      <a:pt x="1307" y="17"/>
                      <a:pt x="1311" y="17"/>
                      <a:pt x="1315" y="18"/>
                    </a:cubicBezTo>
                    <a:lnTo>
                      <a:pt x="1315" y="12"/>
                    </a:lnTo>
                    <a:close/>
                    <a:moveTo>
                      <a:pt x="1339" y="16"/>
                    </a:moveTo>
                    <a:cubicBezTo>
                      <a:pt x="1335" y="15"/>
                      <a:pt x="1331" y="15"/>
                      <a:pt x="1327" y="14"/>
                    </a:cubicBezTo>
                    <a:cubicBezTo>
                      <a:pt x="1327" y="19"/>
                      <a:pt x="1327" y="19"/>
                      <a:pt x="1327" y="19"/>
                    </a:cubicBezTo>
                    <a:cubicBezTo>
                      <a:pt x="1330" y="20"/>
                      <a:pt x="1334" y="21"/>
                      <a:pt x="1338" y="21"/>
                    </a:cubicBezTo>
                    <a:lnTo>
                      <a:pt x="1339" y="16"/>
                    </a:lnTo>
                    <a:close/>
                    <a:moveTo>
                      <a:pt x="1363" y="20"/>
                    </a:moveTo>
                    <a:cubicBezTo>
                      <a:pt x="1359" y="19"/>
                      <a:pt x="1355" y="19"/>
                      <a:pt x="1351" y="18"/>
                    </a:cubicBezTo>
                    <a:cubicBezTo>
                      <a:pt x="1350" y="23"/>
                      <a:pt x="1350" y="23"/>
                      <a:pt x="1350" y="23"/>
                    </a:cubicBezTo>
                    <a:cubicBezTo>
                      <a:pt x="1354" y="24"/>
                      <a:pt x="1358" y="25"/>
                      <a:pt x="1362" y="25"/>
                    </a:cubicBezTo>
                    <a:cubicBezTo>
                      <a:pt x="1363" y="20"/>
                      <a:pt x="1363" y="20"/>
                      <a:pt x="1363" y="20"/>
                    </a:cubicBezTo>
                    <a:close/>
                    <a:moveTo>
                      <a:pt x="1387" y="25"/>
                    </a:moveTo>
                    <a:cubicBezTo>
                      <a:pt x="1383" y="24"/>
                      <a:pt x="1379" y="23"/>
                      <a:pt x="1375" y="23"/>
                    </a:cubicBezTo>
                    <a:cubicBezTo>
                      <a:pt x="1374" y="28"/>
                      <a:pt x="1374" y="28"/>
                      <a:pt x="1374" y="28"/>
                    </a:cubicBezTo>
                    <a:cubicBezTo>
                      <a:pt x="1378" y="29"/>
                      <a:pt x="1382" y="29"/>
                      <a:pt x="1385" y="30"/>
                    </a:cubicBezTo>
                    <a:lnTo>
                      <a:pt x="1387" y="25"/>
                    </a:lnTo>
                    <a:close/>
                    <a:moveTo>
                      <a:pt x="1410" y="30"/>
                    </a:moveTo>
                    <a:cubicBezTo>
                      <a:pt x="1406" y="29"/>
                      <a:pt x="1402" y="28"/>
                      <a:pt x="1398" y="27"/>
                    </a:cubicBezTo>
                    <a:cubicBezTo>
                      <a:pt x="1397" y="33"/>
                      <a:pt x="1397" y="33"/>
                      <a:pt x="1397" y="33"/>
                    </a:cubicBezTo>
                    <a:cubicBezTo>
                      <a:pt x="1401" y="34"/>
                      <a:pt x="1405" y="34"/>
                      <a:pt x="1409" y="35"/>
                    </a:cubicBezTo>
                    <a:lnTo>
                      <a:pt x="1410" y="30"/>
                    </a:lnTo>
                    <a:close/>
                    <a:moveTo>
                      <a:pt x="1433" y="36"/>
                    </a:moveTo>
                    <a:cubicBezTo>
                      <a:pt x="1429" y="35"/>
                      <a:pt x="1426" y="34"/>
                      <a:pt x="1422" y="33"/>
                    </a:cubicBezTo>
                    <a:cubicBezTo>
                      <a:pt x="1420" y="38"/>
                      <a:pt x="1420" y="38"/>
                      <a:pt x="1420" y="38"/>
                    </a:cubicBezTo>
                    <a:cubicBezTo>
                      <a:pt x="1424" y="39"/>
                      <a:pt x="1428" y="40"/>
                      <a:pt x="1432" y="41"/>
                    </a:cubicBezTo>
                    <a:lnTo>
                      <a:pt x="1433" y="36"/>
                    </a:lnTo>
                    <a:close/>
                    <a:moveTo>
                      <a:pt x="1457" y="42"/>
                    </a:moveTo>
                    <a:cubicBezTo>
                      <a:pt x="1453" y="41"/>
                      <a:pt x="1449" y="40"/>
                      <a:pt x="1445" y="39"/>
                    </a:cubicBezTo>
                    <a:cubicBezTo>
                      <a:pt x="1444" y="44"/>
                      <a:pt x="1444" y="44"/>
                      <a:pt x="1444" y="44"/>
                    </a:cubicBezTo>
                    <a:cubicBezTo>
                      <a:pt x="1447" y="45"/>
                      <a:pt x="1451" y="46"/>
                      <a:pt x="1455" y="47"/>
                    </a:cubicBezTo>
                    <a:lnTo>
                      <a:pt x="1457" y="42"/>
                    </a:lnTo>
                    <a:close/>
                    <a:moveTo>
                      <a:pt x="1480" y="49"/>
                    </a:moveTo>
                    <a:cubicBezTo>
                      <a:pt x="1476" y="48"/>
                      <a:pt x="1472" y="46"/>
                      <a:pt x="1468" y="45"/>
                    </a:cubicBezTo>
                    <a:cubicBezTo>
                      <a:pt x="1467" y="50"/>
                      <a:pt x="1467" y="50"/>
                      <a:pt x="1467" y="50"/>
                    </a:cubicBezTo>
                    <a:cubicBezTo>
                      <a:pt x="1471" y="52"/>
                      <a:pt x="1474" y="53"/>
                      <a:pt x="1478" y="54"/>
                    </a:cubicBezTo>
                    <a:lnTo>
                      <a:pt x="1480" y="49"/>
                    </a:lnTo>
                    <a:close/>
                    <a:moveTo>
                      <a:pt x="1503" y="56"/>
                    </a:moveTo>
                    <a:cubicBezTo>
                      <a:pt x="1499" y="55"/>
                      <a:pt x="1495" y="53"/>
                      <a:pt x="1491" y="52"/>
                    </a:cubicBezTo>
                    <a:cubicBezTo>
                      <a:pt x="1490" y="57"/>
                      <a:pt x="1490" y="57"/>
                      <a:pt x="1490" y="57"/>
                    </a:cubicBezTo>
                    <a:cubicBezTo>
                      <a:pt x="1493" y="59"/>
                      <a:pt x="1497" y="60"/>
                      <a:pt x="1501" y="61"/>
                    </a:cubicBezTo>
                    <a:lnTo>
                      <a:pt x="1503" y="56"/>
                    </a:lnTo>
                    <a:close/>
                    <a:moveTo>
                      <a:pt x="1525" y="64"/>
                    </a:moveTo>
                    <a:cubicBezTo>
                      <a:pt x="1522" y="62"/>
                      <a:pt x="1518" y="61"/>
                      <a:pt x="1514" y="60"/>
                    </a:cubicBezTo>
                    <a:cubicBezTo>
                      <a:pt x="1512" y="65"/>
                      <a:pt x="1512" y="65"/>
                      <a:pt x="1512" y="65"/>
                    </a:cubicBezTo>
                    <a:cubicBezTo>
                      <a:pt x="1516" y="66"/>
                      <a:pt x="1520" y="67"/>
                      <a:pt x="1524" y="69"/>
                    </a:cubicBezTo>
                    <a:lnTo>
                      <a:pt x="1525" y="64"/>
                    </a:lnTo>
                    <a:close/>
                    <a:moveTo>
                      <a:pt x="1548" y="72"/>
                    </a:moveTo>
                    <a:cubicBezTo>
                      <a:pt x="1544" y="70"/>
                      <a:pt x="1541" y="69"/>
                      <a:pt x="1537" y="68"/>
                    </a:cubicBezTo>
                    <a:cubicBezTo>
                      <a:pt x="1535" y="73"/>
                      <a:pt x="1535" y="73"/>
                      <a:pt x="1535" y="73"/>
                    </a:cubicBezTo>
                    <a:cubicBezTo>
                      <a:pt x="1539" y="74"/>
                      <a:pt x="1542" y="75"/>
                      <a:pt x="1546" y="77"/>
                    </a:cubicBezTo>
                    <a:lnTo>
                      <a:pt x="1548" y="72"/>
                    </a:lnTo>
                    <a:close/>
                    <a:moveTo>
                      <a:pt x="1571" y="80"/>
                    </a:moveTo>
                    <a:cubicBezTo>
                      <a:pt x="1567" y="79"/>
                      <a:pt x="1563" y="77"/>
                      <a:pt x="1559" y="76"/>
                    </a:cubicBezTo>
                    <a:cubicBezTo>
                      <a:pt x="1557" y="81"/>
                      <a:pt x="1557" y="81"/>
                      <a:pt x="1557" y="81"/>
                    </a:cubicBezTo>
                    <a:cubicBezTo>
                      <a:pt x="1561" y="82"/>
                      <a:pt x="1565" y="84"/>
                      <a:pt x="1569" y="85"/>
                    </a:cubicBezTo>
                    <a:lnTo>
                      <a:pt x="1571" y="80"/>
                    </a:lnTo>
                    <a:close/>
                    <a:moveTo>
                      <a:pt x="1593" y="90"/>
                    </a:moveTo>
                    <a:cubicBezTo>
                      <a:pt x="1589" y="88"/>
                      <a:pt x="1585" y="86"/>
                      <a:pt x="1582" y="85"/>
                    </a:cubicBezTo>
                    <a:cubicBezTo>
                      <a:pt x="1580" y="90"/>
                      <a:pt x="1580" y="90"/>
                      <a:pt x="1580" y="90"/>
                    </a:cubicBezTo>
                    <a:cubicBezTo>
                      <a:pt x="1583" y="91"/>
                      <a:pt x="1587" y="93"/>
                      <a:pt x="1591" y="95"/>
                    </a:cubicBezTo>
                    <a:lnTo>
                      <a:pt x="1593" y="90"/>
                    </a:lnTo>
                    <a:close/>
                    <a:moveTo>
                      <a:pt x="1615" y="99"/>
                    </a:moveTo>
                    <a:cubicBezTo>
                      <a:pt x="1611" y="98"/>
                      <a:pt x="1607" y="96"/>
                      <a:pt x="1604" y="94"/>
                    </a:cubicBezTo>
                    <a:cubicBezTo>
                      <a:pt x="1602" y="99"/>
                      <a:pt x="1602" y="99"/>
                      <a:pt x="1602" y="99"/>
                    </a:cubicBezTo>
                    <a:cubicBezTo>
                      <a:pt x="1605" y="101"/>
                      <a:pt x="1609" y="103"/>
                      <a:pt x="1613" y="104"/>
                    </a:cubicBezTo>
                    <a:lnTo>
                      <a:pt x="1615" y="99"/>
                    </a:lnTo>
                    <a:close/>
                    <a:moveTo>
                      <a:pt x="1637" y="109"/>
                    </a:moveTo>
                    <a:cubicBezTo>
                      <a:pt x="1633" y="108"/>
                      <a:pt x="1629" y="106"/>
                      <a:pt x="1626" y="104"/>
                    </a:cubicBezTo>
                    <a:cubicBezTo>
                      <a:pt x="1623" y="109"/>
                      <a:pt x="1623" y="109"/>
                      <a:pt x="1623" y="109"/>
                    </a:cubicBezTo>
                    <a:cubicBezTo>
                      <a:pt x="1627" y="111"/>
                      <a:pt x="1631" y="113"/>
                      <a:pt x="1634" y="114"/>
                    </a:cubicBezTo>
                    <a:lnTo>
                      <a:pt x="1637" y="109"/>
                    </a:lnTo>
                    <a:close/>
                    <a:moveTo>
                      <a:pt x="1658" y="120"/>
                    </a:moveTo>
                    <a:cubicBezTo>
                      <a:pt x="1655" y="118"/>
                      <a:pt x="1651" y="116"/>
                      <a:pt x="1647" y="115"/>
                    </a:cubicBezTo>
                    <a:cubicBezTo>
                      <a:pt x="1645" y="119"/>
                      <a:pt x="1645" y="119"/>
                      <a:pt x="1645" y="119"/>
                    </a:cubicBezTo>
                    <a:cubicBezTo>
                      <a:pt x="1649" y="121"/>
                      <a:pt x="1652" y="123"/>
                      <a:pt x="1656" y="125"/>
                    </a:cubicBezTo>
                    <a:lnTo>
                      <a:pt x="1658" y="120"/>
                    </a:lnTo>
                    <a:close/>
                    <a:moveTo>
                      <a:pt x="1680" y="131"/>
                    </a:moveTo>
                    <a:cubicBezTo>
                      <a:pt x="1676" y="129"/>
                      <a:pt x="1672" y="127"/>
                      <a:pt x="1669" y="126"/>
                    </a:cubicBezTo>
                    <a:cubicBezTo>
                      <a:pt x="1666" y="130"/>
                      <a:pt x="1666" y="130"/>
                      <a:pt x="1666" y="130"/>
                    </a:cubicBezTo>
                    <a:cubicBezTo>
                      <a:pt x="1670" y="132"/>
                      <a:pt x="1673" y="134"/>
                      <a:pt x="1677" y="136"/>
                    </a:cubicBezTo>
                    <a:lnTo>
                      <a:pt x="1680" y="131"/>
                    </a:lnTo>
                    <a:close/>
                    <a:moveTo>
                      <a:pt x="1701" y="143"/>
                    </a:moveTo>
                    <a:cubicBezTo>
                      <a:pt x="1697" y="141"/>
                      <a:pt x="1694" y="139"/>
                      <a:pt x="1690" y="137"/>
                    </a:cubicBezTo>
                    <a:cubicBezTo>
                      <a:pt x="1688" y="142"/>
                      <a:pt x="1688" y="142"/>
                      <a:pt x="1688" y="142"/>
                    </a:cubicBezTo>
                    <a:cubicBezTo>
                      <a:pt x="1691" y="143"/>
                      <a:pt x="1695" y="145"/>
                      <a:pt x="1698" y="147"/>
                    </a:cubicBezTo>
                    <a:lnTo>
                      <a:pt x="1701" y="143"/>
                    </a:lnTo>
                    <a:close/>
                    <a:moveTo>
                      <a:pt x="1721" y="155"/>
                    </a:moveTo>
                    <a:cubicBezTo>
                      <a:pt x="1718" y="153"/>
                      <a:pt x="1715" y="151"/>
                      <a:pt x="1711" y="149"/>
                    </a:cubicBezTo>
                    <a:cubicBezTo>
                      <a:pt x="1708" y="153"/>
                      <a:pt x="1708" y="153"/>
                      <a:pt x="1708" y="153"/>
                    </a:cubicBezTo>
                    <a:cubicBezTo>
                      <a:pt x="1712" y="155"/>
                      <a:pt x="1715" y="157"/>
                      <a:pt x="1719" y="159"/>
                    </a:cubicBezTo>
                    <a:lnTo>
                      <a:pt x="1721" y="155"/>
                    </a:lnTo>
                    <a:close/>
                    <a:moveTo>
                      <a:pt x="1742" y="167"/>
                    </a:moveTo>
                    <a:cubicBezTo>
                      <a:pt x="1738" y="165"/>
                      <a:pt x="1735" y="163"/>
                      <a:pt x="1732" y="161"/>
                    </a:cubicBezTo>
                    <a:cubicBezTo>
                      <a:pt x="1729" y="165"/>
                      <a:pt x="1729" y="165"/>
                      <a:pt x="1729" y="165"/>
                    </a:cubicBezTo>
                    <a:cubicBezTo>
                      <a:pt x="1732" y="167"/>
                      <a:pt x="1736" y="170"/>
                      <a:pt x="1739" y="172"/>
                    </a:cubicBezTo>
                    <a:lnTo>
                      <a:pt x="1742" y="167"/>
                    </a:lnTo>
                    <a:close/>
                    <a:moveTo>
                      <a:pt x="1762" y="180"/>
                    </a:moveTo>
                    <a:cubicBezTo>
                      <a:pt x="1759" y="178"/>
                      <a:pt x="1755" y="176"/>
                      <a:pt x="1752" y="174"/>
                    </a:cubicBezTo>
                    <a:cubicBezTo>
                      <a:pt x="1749" y="178"/>
                      <a:pt x="1749" y="178"/>
                      <a:pt x="1749" y="178"/>
                    </a:cubicBezTo>
                    <a:cubicBezTo>
                      <a:pt x="1752" y="180"/>
                      <a:pt x="1756" y="182"/>
                      <a:pt x="1759" y="184"/>
                    </a:cubicBezTo>
                    <a:lnTo>
                      <a:pt x="1762" y="180"/>
                    </a:lnTo>
                    <a:close/>
                    <a:moveTo>
                      <a:pt x="1782" y="193"/>
                    </a:moveTo>
                    <a:cubicBezTo>
                      <a:pt x="1779" y="191"/>
                      <a:pt x="1775" y="189"/>
                      <a:pt x="1772" y="187"/>
                    </a:cubicBezTo>
                    <a:cubicBezTo>
                      <a:pt x="1769" y="191"/>
                      <a:pt x="1769" y="191"/>
                      <a:pt x="1769" y="191"/>
                    </a:cubicBezTo>
                    <a:cubicBezTo>
                      <a:pt x="1772" y="193"/>
                      <a:pt x="1776" y="196"/>
                      <a:pt x="1779" y="198"/>
                    </a:cubicBezTo>
                    <a:cubicBezTo>
                      <a:pt x="1782" y="193"/>
                      <a:pt x="1782" y="193"/>
                      <a:pt x="1782" y="193"/>
                    </a:cubicBezTo>
                    <a:close/>
                    <a:moveTo>
                      <a:pt x="1802" y="207"/>
                    </a:moveTo>
                    <a:cubicBezTo>
                      <a:pt x="1798" y="205"/>
                      <a:pt x="1795" y="202"/>
                      <a:pt x="1792" y="200"/>
                    </a:cubicBezTo>
                    <a:cubicBezTo>
                      <a:pt x="1789" y="205"/>
                      <a:pt x="1789" y="205"/>
                      <a:pt x="1789" y="205"/>
                    </a:cubicBezTo>
                    <a:cubicBezTo>
                      <a:pt x="1792" y="207"/>
                      <a:pt x="1795" y="209"/>
                      <a:pt x="1799" y="211"/>
                    </a:cubicBezTo>
                    <a:lnTo>
                      <a:pt x="1802" y="207"/>
                    </a:lnTo>
                    <a:close/>
                    <a:moveTo>
                      <a:pt x="1821" y="221"/>
                    </a:moveTo>
                    <a:cubicBezTo>
                      <a:pt x="1818" y="219"/>
                      <a:pt x="1815" y="217"/>
                      <a:pt x="1811" y="214"/>
                    </a:cubicBezTo>
                    <a:cubicBezTo>
                      <a:pt x="1808" y="218"/>
                      <a:pt x="1808" y="218"/>
                      <a:pt x="1808" y="218"/>
                    </a:cubicBezTo>
                    <a:cubicBezTo>
                      <a:pt x="1811" y="221"/>
                      <a:pt x="1815" y="223"/>
                      <a:pt x="1818" y="226"/>
                    </a:cubicBezTo>
                    <a:lnTo>
                      <a:pt x="1821" y="221"/>
                    </a:lnTo>
                    <a:close/>
                    <a:moveTo>
                      <a:pt x="1840" y="236"/>
                    </a:moveTo>
                    <a:cubicBezTo>
                      <a:pt x="1837" y="233"/>
                      <a:pt x="1834" y="231"/>
                      <a:pt x="1831" y="229"/>
                    </a:cubicBezTo>
                    <a:cubicBezTo>
                      <a:pt x="1827" y="233"/>
                      <a:pt x="1827" y="233"/>
                      <a:pt x="1827" y="233"/>
                    </a:cubicBezTo>
                    <a:cubicBezTo>
                      <a:pt x="1830" y="235"/>
                      <a:pt x="1834" y="238"/>
                      <a:pt x="1837" y="240"/>
                    </a:cubicBezTo>
                    <a:lnTo>
                      <a:pt x="1840" y="236"/>
                    </a:lnTo>
                    <a:close/>
                    <a:moveTo>
                      <a:pt x="1859" y="251"/>
                    </a:moveTo>
                    <a:cubicBezTo>
                      <a:pt x="1856" y="248"/>
                      <a:pt x="1853" y="246"/>
                      <a:pt x="1849" y="243"/>
                    </a:cubicBezTo>
                    <a:cubicBezTo>
                      <a:pt x="1846" y="248"/>
                      <a:pt x="1846" y="248"/>
                      <a:pt x="1846" y="248"/>
                    </a:cubicBezTo>
                    <a:cubicBezTo>
                      <a:pt x="1849" y="250"/>
                      <a:pt x="1852" y="253"/>
                      <a:pt x="1855" y="255"/>
                    </a:cubicBezTo>
                    <a:lnTo>
                      <a:pt x="1859" y="251"/>
                    </a:lnTo>
                    <a:close/>
                    <a:moveTo>
                      <a:pt x="1877" y="266"/>
                    </a:moveTo>
                    <a:cubicBezTo>
                      <a:pt x="1874" y="264"/>
                      <a:pt x="1871" y="261"/>
                      <a:pt x="1868" y="259"/>
                    </a:cubicBezTo>
                    <a:cubicBezTo>
                      <a:pt x="1865" y="263"/>
                      <a:pt x="1865" y="263"/>
                      <a:pt x="1865" y="263"/>
                    </a:cubicBezTo>
                    <a:cubicBezTo>
                      <a:pt x="1868" y="265"/>
                      <a:pt x="1871" y="268"/>
                      <a:pt x="1874" y="270"/>
                    </a:cubicBezTo>
                    <a:lnTo>
                      <a:pt x="1877" y="266"/>
                    </a:lnTo>
                    <a:close/>
                    <a:moveTo>
                      <a:pt x="1895" y="282"/>
                    </a:moveTo>
                    <a:cubicBezTo>
                      <a:pt x="1892" y="280"/>
                      <a:pt x="1889" y="277"/>
                      <a:pt x="1886" y="274"/>
                    </a:cubicBezTo>
                    <a:cubicBezTo>
                      <a:pt x="1883" y="278"/>
                      <a:pt x="1883" y="278"/>
                      <a:pt x="1883" y="278"/>
                    </a:cubicBezTo>
                    <a:cubicBezTo>
                      <a:pt x="1886" y="281"/>
                      <a:pt x="1889" y="284"/>
                      <a:pt x="1892" y="286"/>
                    </a:cubicBezTo>
                    <a:lnTo>
                      <a:pt x="1895" y="282"/>
                    </a:lnTo>
                    <a:close/>
                    <a:moveTo>
                      <a:pt x="1913" y="299"/>
                    </a:moveTo>
                    <a:cubicBezTo>
                      <a:pt x="1910" y="296"/>
                      <a:pt x="1907" y="293"/>
                      <a:pt x="1904" y="290"/>
                    </a:cubicBezTo>
                    <a:cubicBezTo>
                      <a:pt x="1901" y="294"/>
                      <a:pt x="1901" y="294"/>
                      <a:pt x="1901" y="294"/>
                    </a:cubicBezTo>
                    <a:cubicBezTo>
                      <a:pt x="1904" y="297"/>
                      <a:pt x="1906" y="300"/>
                      <a:pt x="1909" y="302"/>
                    </a:cubicBezTo>
                    <a:lnTo>
                      <a:pt x="1913" y="299"/>
                    </a:lnTo>
                    <a:close/>
                    <a:moveTo>
                      <a:pt x="1930" y="315"/>
                    </a:moveTo>
                    <a:cubicBezTo>
                      <a:pt x="1928" y="312"/>
                      <a:pt x="1925" y="310"/>
                      <a:pt x="1922" y="307"/>
                    </a:cubicBezTo>
                    <a:cubicBezTo>
                      <a:pt x="1918" y="311"/>
                      <a:pt x="1918" y="311"/>
                      <a:pt x="1918" y="311"/>
                    </a:cubicBezTo>
                    <a:cubicBezTo>
                      <a:pt x="1921" y="313"/>
                      <a:pt x="1924" y="316"/>
                      <a:pt x="1927" y="319"/>
                    </a:cubicBezTo>
                    <a:lnTo>
                      <a:pt x="1930" y="315"/>
                    </a:lnTo>
                    <a:close/>
                    <a:moveTo>
                      <a:pt x="1947" y="332"/>
                    </a:moveTo>
                    <a:cubicBezTo>
                      <a:pt x="1945" y="329"/>
                      <a:pt x="1942" y="326"/>
                      <a:pt x="1939" y="324"/>
                    </a:cubicBezTo>
                    <a:cubicBezTo>
                      <a:pt x="1935" y="327"/>
                      <a:pt x="1935" y="327"/>
                      <a:pt x="1935" y="327"/>
                    </a:cubicBezTo>
                    <a:cubicBezTo>
                      <a:pt x="1938" y="330"/>
                      <a:pt x="1941" y="333"/>
                      <a:pt x="1944" y="336"/>
                    </a:cubicBezTo>
                    <a:cubicBezTo>
                      <a:pt x="1947" y="332"/>
                      <a:pt x="1947" y="332"/>
                      <a:pt x="1947" y="332"/>
                    </a:cubicBezTo>
                    <a:close/>
                    <a:moveTo>
                      <a:pt x="1964" y="350"/>
                    </a:moveTo>
                    <a:cubicBezTo>
                      <a:pt x="1961" y="347"/>
                      <a:pt x="1959" y="344"/>
                      <a:pt x="1956" y="341"/>
                    </a:cubicBezTo>
                    <a:cubicBezTo>
                      <a:pt x="1952" y="344"/>
                      <a:pt x="1952" y="344"/>
                      <a:pt x="1952" y="344"/>
                    </a:cubicBezTo>
                    <a:cubicBezTo>
                      <a:pt x="1955" y="347"/>
                      <a:pt x="1957" y="350"/>
                      <a:pt x="1960" y="353"/>
                    </a:cubicBezTo>
                    <a:lnTo>
                      <a:pt x="1964" y="350"/>
                    </a:lnTo>
                    <a:close/>
                    <a:moveTo>
                      <a:pt x="1980" y="367"/>
                    </a:moveTo>
                    <a:cubicBezTo>
                      <a:pt x="1978" y="364"/>
                      <a:pt x="1975" y="361"/>
                      <a:pt x="1972" y="358"/>
                    </a:cubicBezTo>
                    <a:cubicBezTo>
                      <a:pt x="1968" y="362"/>
                      <a:pt x="1968" y="362"/>
                      <a:pt x="1968" y="362"/>
                    </a:cubicBezTo>
                    <a:cubicBezTo>
                      <a:pt x="1971" y="365"/>
                      <a:pt x="1974" y="368"/>
                      <a:pt x="1976" y="371"/>
                    </a:cubicBezTo>
                    <a:lnTo>
                      <a:pt x="1980" y="367"/>
                    </a:lnTo>
                    <a:close/>
                    <a:moveTo>
                      <a:pt x="1996" y="385"/>
                    </a:moveTo>
                    <a:cubicBezTo>
                      <a:pt x="1994" y="382"/>
                      <a:pt x="1991" y="379"/>
                      <a:pt x="1988" y="376"/>
                    </a:cubicBezTo>
                    <a:cubicBezTo>
                      <a:pt x="1984" y="380"/>
                      <a:pt x="1984" y="380"/>
                      <a:pt x="1984" y="380"/>
                    </a:cubicBezTo>
                    <a:cubicBezTo>
                      <a:pt x="1987" y="383"/>
                      <a:pt x="1990" y="386"/>
                      <a:pt x="1992" y="389"/>
                    </a:cubicBezTo>
                    <a:lnTo>
                      <a:pt x="1996" y="385"/>
                    </a:lnTo>
                    <a:close/>
                    <a:moveTo>
                      <a:pt x="2012" y="404"/>
                    </a:moveTo>
                    <a:cubicBezTo>
                      <a:pt x="2009" y="401"/>
                      <a:pt x="2007" y="398"/>
                      <a:pt x="2004" y="394"/>
                    </a:cubicBezTo>
                    <a:cubicBezTo>
                      <a:pt x="2000" y="398"/>
                      <a:pt x="2000" y="398"/>
                      <a:pt x="2000" y="398"/>
                    </a:cubicBezTo>
                    <a:cubicBezTo>
                      <a:pt x="2003" y="401"/>
                      <a:pt x="2005" y="404"/>
                      <a:pt x="2008" y="407"/>
                    </a:cubicBezTo>
                    <a:lnTo>
                      <a:pt x="2012" y="404"/>
                    </a:lnTo>
                    <a:close/>
                    <a:moveTo>
                      <a:pt x="2027" y="422"/>
                    </a:moveTo>
                    <a:cubicBezTo>
                      <a:pt x="2025" y="419"/>
                      <a:pt x="2022" y="416"/>
                      <a:pt x="2020" y="413"/>
                    </a:cubicBezTo>
                    <a:cubicBezTo>
                      <a:pt x="2015" y="416"/>
                      <a:pt x="2015" y="416"/>
                      <a:pt x="2015" y="416"/>
                    </a:cubicBezTo>
                    <a:cubicBezTo>
                      <a:pt x="2018" y="420"/>
                      <a:pt x="2020" y="423"/>
                      <a:pt x="2023" y="426"/>
                    </a:cubicBezTo>
                    <a:lnTo>
                      <a:pt x="2027" y="422"/>
                    </a:lnTo>
                    <a:close/>
                    <a:moveTo>
                      <a:pt x="2042" y="441"/>
                    </a:moveTo>
                    <a:cubicBezTo>
                      <a:pt x="2039" y="438"/>
                      <a:pt x="2037" y="435"/>
                      <a:pt x="2034" y="432"/>
                    </a:cubicBezTo>
                    <a:cubicBezTo>
                      <a:pt x="2030" y="435"/>
                      <a:pt x="2030" y="435"/>
                      <a:pt x="2030" y="435"/>
                    </a:cubicBezTo>
                    <a:cubicBezTo>
                      <a:pt x="2033" y="438"/>
                      <a:pt x="2035" y="442"/>
                      <a:pt x="2038" y="445"/>
                    </a:cubicBezTo>
                    <a:lnTo>
                      <a:pt x="2042" y="441"/>
                    </a:lnTo>
                    <a:close/>
                    <a:moveTo>
                      <a:pt x="2056" y="461"/>
                    </a:moveTo>
                    <a:cubicBezTo>
                      <a:pt x="2054" y="458"/>
                      <a:pt x="2051" y="454"/>
                      <a:pt x="2049" y="451"/>
                    </a:cubicBezTo>
                    <a:cubicBezTo>
                      <a:pt x="2045" y="454"/>
                      <a:pt x="2045" y="454"/>
                      <a:pt x="2045" y="454"/>
                    </a:cubicBezTo>
                    <a:cubicBezTo>
                      <a:pt x="2047" y="458"/>
                      <a:pt x="2050" y="461"/>
                      <a:pt x="2052" y="464"/>
                    </a:cubicBezTo>
                    <a:lnTo>
                      <a:pt x="2056" y="461"/>
                    </a:lnTo>
                    <a:close/>
                    <a:moveTo>
                      <a:pt x="2070" y="481"/>
                    </a:moveTo>
                    <a:cubicBezTo>
                      <a:pt x="2068" y="477"/>
                      <a:pt x="2066" y="474"/>
                      <a:pt x="2063" y="471"/>
                    </a:cubicBezTo>
                    <a:cubicBezTo>
                      <a:pt x="2059" y="474"/>
                      <a:pt x="2059" y="474"/>
                      <a:pt x="2059" y="474"/>
                    </a:cubicBezTo>
                    <a:cubicBezTo>
                      <a:pt x="2061" y="477"/>
                      <a:pt x="2063" y="480"/>
                      <a:pt x="2066" y="484"/>
                    </a:cubicBezTo>
                    <a:lnTo>
                      <a:pt x="2070" y="481"/>
                    </a:lnTo>
                    <a:close/>
                    <a:moveTo>
                      <a:pt x="2084" y="500"/>
                    </a:moveTo>
                    <a:cubicBezTo>
                      <a:pt x="2082" y="497"/>
                      <a:pt x="2079" y="494"/>
                      <a:pt x="2077" y="490"/>
                    </a:cubicBezTo>
                    <a:cubicBezTo>
                      <a:pt x="2073" y="493"/>
                      <a:pt x="2073" y="493"/>
                      <a:pt x="2073" y="493"/>
                    </a:cubicBezTo>
                    <a:cubicBezTo>
                      <a:pt x="2075" y="497"/>
                      <a:pt x="2077" y="500"/>
                      <a:pt x="2079" y="503"/>
                    </a:cubicBezTo>
                    <a:lnTo>
                      <a:pt x="2084" y="500"/>
                    </a:lnTo>
                    <a:close/>
                    <a:moveTo>
                      <a:pt x="2097" y="521"/>
                    </a:moveTo>
                    <a:cubicBezTo>
                      <a:pt x="2095" y="517"/>
                      <a:pt x="2093" y="514"/>
                      <a:pt x="2090" y="511"/>
                    </a:cubicBezTo>
                    <a:cubicBezTo>
                      <a:pt x="2086" y="513"/>
                      <a:pt x="2086" y="513"/>
                      <a:pt x="2086" y="513"/>
                    </a:cubicBezTo>
                    <a:cubicBezTo>
                      <a:pt x="2088" y="517"/>
                      <a:pt x="2090" y="520"/>
                      <a:pt x="2092" y="524"/>
                    </a:cubicBezTo>
                    <a:lnTo>
                      <a:pt x="2097" y="521"/>
                    </a:lnTo>
                    <a:close/>
                    <a:moveTo>
                      <a:pt x="2110" y="541"/>
                    </a:moveTo>
                    <a:cubicBezTo>
                      <a:pt x="2108" y="538"/>
                      <a:pt x="2105" y="534"/>
                      <a:pt x="2103" y="531"/>
                    </a:cubicBezTo>
                    <a:cubicBezTo>
                      <a:pt x="2099" y="534"/>
                      <a:pt x="2099" y="534"/>
                      <a:pt x="2099" y="534"/>
                    </a:cubicBezTo>
                    <a:cubicBezTo>
                      <a:pt x="2101" y="537"/>
                      <a:pt x="2103" y="541"/>
                      <a:pt x="2105" y="544"/>
                    </a:cubicBezTo>
                    <a:lnTo>
                      <a:pt x="2110" y="541"/>
                    </a:lnTo>
                    <a:close/>
                    <a:moveTo>
                      <a:pt x="2122" y="562"/>
                    </a:moveTo>
                    <a:cubicBezTo>
                      <a:pt x="2120" y="558"/>
                      <a:pt x="2118" y="555"/>
                      <a:pt x="2116" y="552"/>
                    </a:cubicBezTo>
                    <a:cubicBezTo>
                      <a:pt x="2111" y="554"/>
                      <a:pt x="2111" y="554"/>
                      <a:pt x="2111" y="554"/>
                    </a:cubicBezTo>
                    <a:cubicBezTo>
                      <a:pt x="2113" y="558"/>
                      <a:pt x="2115" y="561"/>
                      <a:pt x="2117" y="565"/>
                    </a:cubicBezTo>
                    <a:lnTo>
                      <a:pt x="2122" y="562"/>
                    </a:lnTo>
                    <a:close/>
                    <a:moveTo>
                      <a:pt x="2134" y="583"/>
                    </a:moveTo>
                    <a:cubicBezTo>
                      <a:pt x="2132" y="579"/>
                      <a:pt x="2130" y="576"/>
                      <a:pt x="2128" y="572"/>
                    </a:cubicBezTo>
                    <a:cubicBezTo>
                      <a:pt x="2123" y="575"/>
                      <a:pt x="2123" y="575"/>
                      <a:pt x="2123" y="575"/>
                    </a:cubicBezTo>
                    <a:cubicBezTo>
                      <a:pt x="2125" y="579"/>
                      <a:pt x="2127" y="582"/>
                      <a:pt x="2129" y="586"/>
                    </a:cubicBezTo>
                    <a:lnTo>
                      <a:pt x="2134" y="583"/>
                    </a:lnTo>
                    <a:close/>
                    <a:moveTo>
                      <a:pt x="2145" y="604"/>
                    </a:moveTo>
                    <a:cubicBezTo>
                      <a:pt x="2143" y="601"/>
                      <a:pt x="2142" y="597"/>
                      <a:pt x="2140" y="594"/>
                    </a:cubicBezTo>
                    <a:cubicBezTo>
                      <a:pt x="2135" y="596"/>
                      <a:pt x="2135" y="596"/>
                      <a:pt x="2135" y="596"/>
                    </a:cubicBezTo>
                    <a:cubicBezTo>
                      <a:pt x="2137" y="600"/>
                      <a:pt x="2139" y="603"/>
                      <a:pt x="2141" y="607"/>
                    </a:cubicBezTo>
                    <a:lnTo>
                      <a:pt x="2145" y="604"/>
                    </a:lnTo>
                    <a:close/>
                    <a:moveTo>
                      <a:pt x="2156" y="626"/>
                    </a:moveTo>
                    <a:cubicBezTo>
                      <a:pt x="2155" y="622"/>
                      <a:pt x="2153" y="618"/>
                      <a:pt x="2151" y="615"/>
                    </a:cubicBezTo>
                    <a:cubicBezTo>
                      <a:pt x="2146" y="617"/>
                      <a:pt x="2146" y="617"/>
                      <a:pt x="2146" y="617"/>
                    </a:cubicBezTo>
                    <a:cubicBezTo>
                      <a:pt x="2148" y="621"/>
                      <a:pt x="2150" y="624"/>
                      <a:pt x="2152" y="628"/>
                    </a:cubicBezTo>
                    <a:lnTo>
                      <a:pt x="2156" y="626"/>
                    </a:lnTo>
                    <a:close/>
                    <a:moveTo>
                      <a:pt x="2167" y="647"/>
                    </a:moveTo>
                    <a:cubicBezTo>
                      <a:pt x="2165" y="644"/>
                      <a:pt x="2164" y="640"/>
                      <a:pt x="2162" y="636"/>
                    </a:cubicBezTo>
                    <a:cubicBezTo>
                      <a:pt x="2157" y="639"/>
                      <a:pt x="2157" y="639"/>
                      <a:pt x="2157" y="639"/>
                    </a:cubicBezTo>
                    <a:cubicBezTo>
                      <a:pt x="2159" y="642"/>
                      <a:pt x="2160" y="646"/>
                      <a:pt x="2162" y="650"/>
                    </a:cubicBezTo>
                    <a:lnTo>
                      <a:pt x="2167" y="647"/>
                    </a:lnTo>
                    <a:close/>
                    <a:moveTo>
                      <a:pt x="2177" y="669"/>
                    </a:moveTo>
                    <a:cubicBezTo>
                      <a:pt x="2175" y="665"/>
                      <a:pt x="2174" y="662"/>
                      <a:pt x="2172" y="658"/>
                    </a:cubicBezTo>
                    <a:cubicBezTo>
                      <a:pt x="2167" y="660"/>
                      <a:pt x="2167" y="660"/>
                      <a:pt x="2167" y="660"/>
                    </a:cubicBezTo>
                    <a:cubicBezTo>
                      <a:pt x="2169" y="664"/>
                      <a:pt x="2171" y="668"/>
                      <a:pt x="2172" y="671"/>
                    </a:cubicBezTo>
                    <a:cubicBezTo>
                      <a:pt x="2177" y="669"/>
                      <a:pt x="2177" y="669"/>
                      <a:pt x="2177" y="669"/>
                    </a:cubicBezTo>
                    <a:close/>
                    <a:moveTo>
                      <a:pt x="2187" y="691"/>
                    </a:moveTo>
                    <a:cubicBezTo>
                      <a:pt x="2185" y="687"/>
                      <a:pt x="2184" y="684"/>
                      <a:pt x="2182" y="680"/>
                    </a:cubicBezTo>
                    <a:cubicBezTo>
                      <a:pt x="2177" y="682"/>
                      <a:pt x="2177" y="682"/>
                      <a:pt x="2177" y="682"/>
                    </a:cubicBezTo>
                    <a:cubicBezTo>
                      <a:pt x="2179" y="686"/>
                      <a:pt x="2180" y="689"/>
                      <a:pt x="2182" y="693"/>
                    </a:cubicBezTo>
                    <a:cubicBezTo>
                      <a:pt x="2187" y="691"/>
                      <a:pt x="2187" y="691"/>
                      <a:pt x="2187" y="691"/>
                    </a:cubicBezTo>
                    <a:close/>
                    <a:moveTo>
                      <a:pt x="2196" y="713"/>
                    </a:moveTo>
                    <a:cubicBezTo>
                      <a:pt x="2195" y="709"/>
                      <a:pt x="2193" y="706"/>
                      <a:pt x="2192" y="702"/>
                    </a:cubicBezTo>
                    <a:cubicBezTo>
                      <a:pt x="2187" y="704"/>
                      <a:pt x="2187" y="704"/>
                      <a:pt x="2187" y="704"/>
                    </a:cubicBezTo>
                    <a:cubicBezTo>
                      <a:pt x="2188" y="708"/>
                      <a:pt x="2190" y="712"/>
                      <a:pt x="2191" y="715"/>
                    </a:cubicBezTo>
                    <a:lnTo>
                      <a:pt x="2196" y="713"/>
                    </a:lnTo>
                    <a:close/>
                    <a:moveTo>
                      <a:pt x="2205" y="736"/>
                    </a:moveTo>
                    <a:cubicBezTo>
                      <a:pt x="2204" y="732"/>
                      <a:pt x="2202" y="728"/>
                      <a:pt x="2201" y="724"/>
                    </a:cubicBezTo>
                    <a:cubicBezTo>
                      <a:pt x="2196" y="726"/>
                      <a:pt x="2196" y="726"/>
                      <a:pt x="2196" y="726"/>
                    </a:cubicBezTo>
                    <a:cubicBezTo>
                      <a:pt x="2197" y="730"/>
                      <a:pt x="2199" y="734"/>
                      <a:pt x="2200" y="737"/>
                    </a:cubicBezTo>
                    <a:lnTo>
                      <a:pt x="2205" y="736"/>
                    </a:lnTo>
                    <a:close/>
                    <a:moveTo>
                      <a:pt x="2213" y="758"/>
                    </a:moveTo>
                    <a:cubicBezTo>
                      <a:pt x="2212" y="754"/>
                      <a:pt x="2211" y="751"/>
                      <a:pt x="2209" y="747"/>
                    </a:cubicBezTo>
                    <a:cubicBezTo>
                      <a:pt x="2204" y="749"/>
                      <a:pt x="2204" y="749"/>
                      <a:pt x="2204" y="749"/>
                    </a:cubicBezTo>
                    <a:cubicBezTo>
                      <a:pt x="2206" y="752"/>
                      <a:pt x="2207" y="756"/>
                      <a:pt x="2208" y="760"/>
                    </a:cubicBezTo>
                    <a:lnTo>
                      <a:pt x="2213" y="758"/>
                    </a:lnTo>
                    <a:close/>
                    <a:moveTo>
                      <a:pt x="2221" y="781"/>
                    </a:moveTo>
                    <a:cubicBezTo>
                      <a:pt x="2220" y="777"/>
                      <a:pt x="2219" y="773"/>
                      <a:pt x="2217" y="769"/>
                    </a:cubicBezTo>
                    <a:cubicBezTo>
                      <a:pt x="2212" y="771"/>
                      <a:pt x="2212" y="771"/>
                      <a:pt x="2212" y="771"/>
                    </a:cubicBezTo>
                    <a:cubicBezTo>
                      <a:pt x="2214" y="775"/>
                      <a:pt x="2215" y="779"/>
                      <a:pt x="2216" y="783"/>
                    </a:cubicBezTo>
                    <a:lnTo>
                      <a:pt x="2221" y="781"/>
                    </a:lnTo>
                    <a:close/>
                    <a:moveTo>
                      <a:pt x="2229" y="804"/>
                    </a:moveTo>
                    <a:cubicBezTo>
                      <a:pt x="2228" y="800"/>
                      <a:pt x="2226" y="796"/>
                      <a:pt x="2225" y="792"/>
                    </a:cubicBezTo>
                    <a:cubicBezTo>
                      <a:pt x="2220" y="794"/>
                      <a:pt x="2220" y="794"/>
                      <a:pt x="2220" y="794"/>
                    </a:cubicBezTo>
                    <a:cubicBezTo>
                      <a:pt x="2221" y="798"/>
                      <a:pt x="2223" y="801"/>
                      <a:pt x="2224" y="805"/>
                    </a:cubicBezTo>
                    <a:lnTo>
                      <a:pt x="2229" y="804"/>
                    </a:lnTo>
                    <a:close/>
                    <a:moveTo>
                      <a:pt x="2236" y="827"/>
                    </a:moveTo>
                    <a:cubicBezTo>
                      <a:pt x="2235" y="823"/>
                      <a:pt x="2234" y="819"/>
                      <a:pt x="2233" y="815"/>
                    </a:cubicBezTo>
                    <a:cubicBezTo>
                      <a:pt x="2227" y="817"/>
                      <a:pt x="2227" y="817"/>
                      <a:pt x="2227" y="817"/>
                    </a:cubicBezTo>
                    <a:cubicBezTo>
                      <a:pt x="2229" y="820"/>
                      <a:pt x="2230" y="824"/>
                      <a:pt x="2231" y="828"/>
                    </a:cubicBezTo>
                    <a:lnTo>
                      <a:pt x="2236" y="827"/>
                    </a:lnTo>
                    <a:close/>
                    <a:moveTo>
                      <a:pt x="2243" y="850"/>
                    </a:moveTo>
                    <a:cubicBezTo>
                      <a:pt x="2242" y="846"/>
                      <a:pt x="2241" y="842"/>
                      <a:pt x="2239" y="838"/>
                    </a:cubicBezTo>
                    <a:cubicBezTo>
                      <a:pt x="2234" y="840"/>
                      <a:pt x="2234" y="840"/>
                      <a:pt x="2234" y="840"/>
                    </a:cubicBezTo>
                    <a:cubicBezTo>
                      <a:pt x="2235" y="843"/>
                      <a:pt x="2237" y="847"/>
                      <a:pt x="2238" y="851"/>
                    </a:cubicBezTo>
                    <a:lnTo>
                      <a:pt x="2243" y="850"/>
                    </a:lnTo>
                    <a:close/>
                    <a:moveTo>
                      <a:pt x="2249" y="873"/>
                    </a:moveTo>
                    <a:cubicBezTo>
                      <a:pt x="2248" y="869"/>
                      <a:pt x="2247" y="865"/>
                      <a:pt x="2246" y="861"/>
                    </a:cubicBezTo>
                    <a:cubicBezTo>
                      <a:pt x="2241" y="863"/>
                      <a:pt x="2241" y="863"/>
                      <a:pt x="2241" y="863"/>
                    </a:cubicBezTo>
                    <a:cubicBezTo>
                      <a:pt x="2242" y="867"/>
                      <a:pt x="2243" y="870"/>
                      <a:pt x="2244" y="874"/>
                    </a:cubicBezTo>
                    <a:lnTo>
                      <a:pt x="2249" y="873"/>
                    </a:lnTo>
                    <a:close/>
                    <a:moveTo>
                      <a:pt x="2255" y="896"/>
                    </a:moveTo>
                    <a:cubicBezTo>
                      <a:pt x="2254" y="892"/>
                      <a:pt x="2253" y="888"/>
                      <a:pt x="2252" y="885"/>
                    </a:cubicBezTo>
                    <a:cubicBezTo>
                      <a:pt x="2247" y="886"/>
                      <a:pt x="2247" y="886"/>
                      <a:pt x="2247" y="886"/>
                    </a:cubicBezTo>
                    <a:cubicBezTo>
                      <a:pt x="2248" y="890"/>
                      <a:pt x="2249" y="894"/>
                      <a:pt x="2250" y="898"/>
                    </a:cubicBezTo>
                    <a:cubicBezTo>
                      <a:pt x="2255" y="896"/>
                      <a:pt x="2255" y="896"/>
                      <a:pt x="2255" y="896"/>
                    </a:cubicBezTo>
                    <a:close/>
                    <a:moveTo>
                      <a:pt x="2260" y="920"/>
                    </a:moveTo>
                    <a:cubicBezTo>
                      <a:pt x="2259" y="916"/>
                      <a:pt x="2258" y="912"/>
                      <a:pt x="2258" y="908"/>
                    </a:cubicBezTo>
                    <a:cubicBezTo>
                      <a:pt x="2252" y="909"/>
                      <a:pt x="2252" y="909"/>
                      <a:pt x="2252" y="909"/>
                    </a:cubicBezTo>
                    <a:cubicBezTo>
                      <a:pt x="2253" y="913"/>
                      <a:pt x="2254" y="917"/>
                      <a:pt x="2255" y="921"/>
                    </a:cubicBezTo>
                    <a:lnTo>
                      <a:pt x="2260" y="920"/>
                    </a:lnTo>
                    <a:close/>
                    <a:moveTo>
                      <a:pt x="2265" y="943"/>
                    </a:moveTo>
                    <a:cubicBezTo>
                      <a:pt x="2264" y="939"/>
                      <a:pt x="2263" y="935"/>
                      <a:pt x="2263" y="931"/>
                    </a:cubicBezTo>
                    <a:cubicBezTo>
                      <a:pt x="2257" y="933"/>
                      <a:pt x="2257" y="933"/>
                      <a:pt x="2257" y="933"/>
                    </a:cubicBezTo>
                    <a:cubicBezTo>
                      <a:pt x="2258" y="936"/>
                      <a:pt x="2259" y="940"/>
                      <a:pt x="2260" y="944"/>
                    </a:cubicBezTo>
                    <a:lnTo>
                      <a:pt x="2265" y="943"/>
                    </a:lnTo>
                    <a:close/>
                    <a:moveTo>
                      <a:pt x="2270" y="967"/>
                    </a:moveTo>
                    <a:cubicBezTo>
                      <a:pt x="2269" y="963"/>
                      <a:pt x="2268" y="959"/>
                      <a:pt x="2267" y="955"/>
                    </a:cubicBezTo>
                    <a:cubicBezTo>
                      <a:pt x="2262" y="956"/>
                      <a:pt x="2262" y="956"/>
                      <a:pt x="2262" y="956"/>
                    </a:cubicBezTo>
                    <a:cubicBezTo>
                      <a:pt x="2263" y="960"/>
                      <a:pt x="2264" y="964"/>
                      <a:pt x="2264" y="968"/>
                    </a:cubicBezTo>
                    <a:lnTo>
                      <a:pt x="2270" y="967"/>
                    </a:lnTo>
                    <a:close/>
                    <a:moveTo>
                      <a:pt x="2274" y="991"/>
                    </a:moveTo>
                    <a:cubicBezTo>
                      <a:pt x="2273" y="987"/>
                      <a:pt x="2272" y="983"/>
                      <a:pt x="2272" y="979"/>
                    </a:cubicBezTo>
                    <a:cubicBezTo>
                      <a:pt x="2266" y="980"/>
                      <a:pt x="2266" y="980"/>
                      <a:pt x="2266" y="980"/>
                    </a:cubicBezTo>
                    <a:cubicBezTo>
                      <a:pt x="2267" y="984"/>
                      <a:pt x="2268" y="987"/>
                      <a:pt x="2268" y="991"/>
                    </a:cubicBezTo>
                    <a:lnTo>
                      <a:pt x="2274" y="991"/>
                    </a:lnTo>
                    <a:close/>
                    <a:moveTo>
                      <a:pt x="2277" y="1014"/>
                    </a:moveTo>
                    <a:cubicBezTo>
                      <a:pt x="2277" y="1010"/>
                      <a:pt x="2276" y="1006"/>
                      <a:pt x="2275" y="1002"/>
                    </a:cubicBezTo>
                    <a:cubicBezTo>
                      <a:pt x="2270" y="1003"/>
                      <a:pt x="2270" y="1003"/>
                      <a:pt x="2270" y="1003"/>
                    </a:cubicBezTo>
                    <a:cubicBezTo>
                      <a:pt x="2271" y="1007"/>
                      <a:pt x="2271" y="1011"/>
                      <a:pt x="2272" y="1015"/>
                    </a:cubicBezTo>
                    <a:lnTo>
                      <a:pt x="2277" y="1014"/>
                    </a:lnTo>
                    <a:close/>
                    <a:moveTo>
                      <a:pt x="2280" y="1038"/>
                    </a:moveTo>
                    <a:cubicBezTo>
                      <a:pt x="2280" y="1034"/>
                      <a:pt x="2279" y="1030"/>
                      <a:pt x="2279" y="1026"/>
                    </a:cubicBezTo>
                    <a:cubicBezTo>
                      <a:pt x="2274" y="1027"/>
                      <a:pt x="2274" y="1027"/>
                      <a:pt x="2274" y="1027"/>
                    </a:cubicBezTo>
                    <a:cubicBezTo>
                      <a:pt x="2274" y="1031"/>
                      <a:pt x="2275" y="1035"/>
                      <a:pt x="2275" y="1039"/>
                    </a:cubicBezTo>
                    <a:lnTo>
                      <a:pt x="2280" y="1038"/>
                    </a:lnTo>
                    <a:close/>
                    <a:moveTo>
                      <a:pt x="2283" y="1062"/>
                    </a:moveTo>
                    <a:cubicBezTo>
                      <a:pt x="2283" y="1058"/>
                      <a:pt x="2282" y="1054"/>
                      <a:pt x="2282" y="1050"/>
                    </a:cubicBezTo>
                    <a:cubicBezTo>
                      <a:pt x="2277" y="1051"/>
                      <a:pt x="2277" y="1051"/>
                      <a:pt x="2277" y="1051"/>
                    </a:cubicBezTo>
                    <a:cubicBezTo>
                      <a:pt x="2277" y="1055"/>
                      <a:pt x="2277" y="1059"/>
                      <a:pt x="2278" y="1063"/>
                    </a:cubicBezTo>
                    <a:lnTo>
                      <a:pt x="2283" y="1062"/>
                    </a:lnTo>
                    <a:close/>
                    <a:moveTo>
                      <a:pt x="2286" y="1086"/>
                    </a:moveTo>
                    <a:cubicBezTo>
                      <a:pt x="2285" y="1082"/>
                      <a:pt x="2285" y="1078"/>
                      <a:pt x="2284" y="1074"/>
                    </a:cubicBezTo>
                    <a:cubicBezTo>
                      <a:pt x="2279" y="1075"/>
                      <a:pt x="2279" y="1075"/>
                      <a:pt x="2279" y="1075"/>
                    </a:cubicBezTo>
                    <a:cubicBezTo>
                      <a:pt x="2279" y="1079"/>
                      <a:pt x="2280" y="1083"/>
                      <a:pt x="2280" y="1086"/>
                    </a:cubicBezTo>
                    <a:lnTo>
                      <a:pt x="2286" y="1086"/>
                    </a:lnTo>
                    <a:close/>
                    <a:moveTo>
                      <a:pt x="2287" y="1110"/>
                    </a:moveTo>
                    <a:cubicBezTo>
                      <a:pt x="2287" y="1106"/>
                      <a:pt x="2287" y="1102"/>
                      <a:pt x="2287" y="1098"/>
                    </a:cubicBezTo>
                    <a:cubicBezTo>
                      <a:pt x="2281" y="1098"/>
                      <a:pt x="2281" y="1098"/>
                      <a:pt x="2281" y="1098"/>
                    </a:cubicBezTo>
                    <a:cubicBezTo>
                      <a:pt x="2281" y="1102"/>
                      <a:pt x="2282" y="1106"/>
                      <a:pt x="2282" y="1110"/>
                    </a:cubicBezTo>
                    <a:lnTo>
                      <a:pt x="2287" y="1110"/>
                    </a:lnTo>
                    <a:close/>
                    <a:moveTo>
                      <a:pt x="2289" y="1134"/>
                    </a:moveTo>
                    <a:cubicBezTo>
                      <a:pt x="2289" y="1130"/>
                      <a:pt x="2288" y="1126"/>
                      <a:pt x="2288" y="1122"/>
                    </a:cubicBezTo>
                    <a:cubicBezTo>
                      <a:pt x="2283" y="1122"/>
                      <a:pt x="2283" y="1122"/>
                      <a:pt x="2283" y="1122"/>
                    </a:cubicBezTo>
                    <a:cubicBezTo>
                      <a:pt x="2283" y="1126"/>
                      <a:pt x="2283" y="1130"/>
                      <a:pt x="2284" y="1134"/>
                    </a:cubicBezTo>
                    <a:lnTo>
                      <a:pt x="2289" y="1134"/>
                    </a:lnTo>
                    <a:close/>
                    <a:moveTo>
                      <a:pt x="2290" y="1158"/>
                    </a:moveTo>
                    <a:cubicBezTo>
                      <a:pt x="2290" y="1154"/>
                      <a:pt x="2290" y="1150"/>
                      <a:pt x="2289" y="1146"/>
                    </a:cubicBezTo>
                    <a:cubicBezTo>
                      <a:pt x="2284" y="1146"/>
                      <a:pt x="2284" y="1146"/>
                      <a:pt x="2284" y="1146"/>
                    </a:cubicBezTo>
                    <a:cubicBezTo>
                      <a:pt x="2284" y="1150"/>
                      <a:pt x="2284" y="1154"/>
                      <a:pt x="2285" y="1158"/>
                    </a:cubicBezTo>
                    <a:lnTo>
                      <a:pt x="2290" y="1158"/>
                    </a:lnTo>
                    <a:close/>
                    <a:moveTo>
                      <a:pt x="2291" y="1182"/>
                    </a:moveTo>
                    <a:cubicBezTo>
                      <a:pt x="2290" y="1178"/>
                      <a:pt x="2290" y="1174"/>
                      <a:pt x="2290" y="1170"/>
                    </a:cubicBezTo>
                    <a:cubicBezTo>
                      <a:pt x="2285" y="1170"/>
                      <a:pt x="2285" y="1170"/>
                      <a:pt x="2285" y="1170"/>
                    </a:cubicBezTo>
                    <a:cubicBezTo>
                      <a:pt x="2285" y="1174"/>
                      <a:pt x="2285" y="1178"/>
                      <a:pt x="2285" y="1182"/>
                    </a:cubicBezTo>
                    <a:lnTo>
                      <a:pt x="2291" y="1182"/>
                    </a:lnTo>
                    <a:close/>
                    <a:moveTo>
                      <a:pt x="2291" y="1206"/>
                    </a:moveTo>
                    <a:cubicBezTo>
                      <a:pt x="2291" y="1202"/>
                      <a:pt x="2291" y="1198"/>
                      <a:pt x="2291" y="1194"/>
                    </a:cubicBezTo>
                    <a:cubicBezTo>
                      <a:pt x="2285" y="1194"/>
                      <a:pt x="2285" y="1194"/>
                      <a:pt x="2285" y="1194"/>
                    </a:cubicBezTo>
                    <a:cubicBezTo>
                      <a:pt x="2285" y="1198"/>
                      <a:pt x="2285" y="1202"/>
                      <a:pt x="2285" y="1206"/>
                    </a:cubicBezTo>
                    <a:lnTo>
                      <a:pt x="2291" y="120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Oval 141"/>
              <p:cNvSpPr>
                <a:spLocks noChangeArrowheads="1"/>
              </p:cNvSpPr>
              <p:nvPr/>
            </p:nvSpPr>
            <p:spPr bwMode="auto">
              <a:xfrm>
                <a:off x="8412975" y="1862916"/>
                <a:ext cx="1045389" cy="104538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142"/>
              <p:cNvSpPr>
                <a:spLocks noEditPoints="1"/>
              </p:cNvSpPr>
              <p:nvPr/>
            </p:nvSpPr>
            <p:spPr bwMode="auto">
              <a:xfrm>
                <a:off x="8394689" y="1844629"/>
                <a:ext cx="1081200" cy="1081200"/>
              </a:xfrm>
              <a:custGeom>
                <a:avLst/>
                <a:gdLst>
                  <a:gd name="T0" fmla="*/ 300 w 600"/>
                  <a:gd name="T1" fmla="*/ 20 h 600"/>
                  <a:gd name="T2" fmla="*/ 580 w 600"/>
                  <a:gd name="T3" fmla="*/ 300 h 600"/>
                  <a:gd name="T4" fmla="*/ 300 w 600"/>
                  <a:gd name="T5" fmla="*/ 580 h 600"/>
                  <a:gd name="T6" fmla="*/ 20 w 600"/>
                  <a:gd name="T7" fmla="*/ 300 h 600"/>
                  <a:gd name="T8" fmla="*/ 300 w 600"/>
                  <a:gd name="T9" fmla="*/ 20 h 600"/>
                  <a:gd name="T10" fmla="*/ 300 w 600"/>
                  <a:gd name="T11" fmla="*/ 0 h 600"/>
                  <a:gd name="T12" fmla="*/ 0 w 600"/>
                  <a:gd name="T13" fmla="*/ 300 h 600"/>
                  <a:gd name="T14" fmla="*/ 300 w 600"/>
                  <a:gd name="T15" fmla="*/ 600 h 600"/>
                  <a:gd name="T16" fmla="*/ 600 w 600"/>
                  <a:gd name="T17" fmla="*/ 300 h 600"/>
                  <a:gd name="T18" fmla="*/ 300 w 600"/>
                  <a:gd name="T19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0" h="600">
                    <a:moveTo>
                      <a:pt x="300" y="20"/>
                    </a:moveTo>
                    <a:cubicBezTo>
                      <a:pt x="455" y="20"/>
                      <a:pt x="580" y="145"/>
                      <a:pt x="580" y="300"/>
                    </a:cubicBezTo>
                    <a:cubicBezTo>
                      <a:pt x="580" y="455"/>
                      <a:pt x="455" y="580"/>
                      <a:pt x="300" y="580"/>
                    </a:cubicBezTo>
                    <a:cubicBezTo>
                      <a:pt x="145" y="580"/>
                      <a:pt x="20" y="455"/>
                      <a:pt x="20" y="300"/>
                    </a:cubicBezTo>
                    <a:cubicBezTo>
                      <a:pt x="20" y="145"/>
                      <a:pt x="145" y="20"/>
                      <a:pt x="300" y="20"/>
                    </a:cubicBezTo>
                    <a:moveTo>
                      <a:pt x="300" y="0"/>
                    </a:moveTo>
                    <a:cubicBezTo>
                      <a:pt x="135" y="0"/>
                      <a:pt x="0" y="135"/>
                      <a:pt x="0" y="300"/>
                    </a:cubicBezTo>
                    <a:cubicBezTo>
                      <a:pt x="0" y="465"/>
                      <a:pt x="135" y="600"/>
                      <a:pt x="300" y="600"/>
                    </a:cubicBezTo>
                    <a:cubicBezTo>
                      <a:pt x="465" y="600"/>
                      <a:pt x="600" y="465"/>
                      <a:pt x="600" y="300"/>
                    </a:cubicBezTo>
                    <a:cubicBezTo>
                      <a:pt x="600" y="135"/>
                      <a:pt x="465" y="0"/>
                      <a:pt x="3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143"/>
              <p:cNvSpPr>
                <a:spLocks/>
              </p:cNvSpPr>
              <p:nvPr/>
            </p:nvSpPr>
            <p:spPr bwMode="auto">
              <a:xfrm>
                <a:off x="9670947" y="2387134"/>
                <a:ext cx="1145966" cy="1045389"/>
              </a:xfrm>
              <a:custGeom>
                <a:avLst/>
                <a:gdLst>
                  <a:gd name="T0" fmla="*/ 318 w 636"/>
                  <a:gd name="T1" fmla="*/ 580 h 580"/>
                  <a:gd name="T2" fmla="*/ 113 w 636"/>
                  <a:gd name="T3" fmla="*/ 496 h 580"/>
                  <a:gd name="T4" fmla="*/ 113 w 636"/>
                  <a:gd name="T5" fmla="*/ 85 h 580"/>
                  <a:gd name="T6" fmla="*/ 318 w 636"/>
                  <a:gd name="T7" fmla="*/ 0 h 580"/>
                  <a:gd name="T8" fmla="*/ 523 w 636"/>
                  <a:gd name="T9" fmla="*/ 85 h 580"/>
                  <a:gd name="T10" fmla="*/ 523 w 636"/>
                  <a:gd name="T11" fmla="*/ 496 h 580"/>
                  <a:gd name="T12" fmla="*/ 318 w 636"/>
                  <a:gd name="T13" fmla="*/ 580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6" h="580">
                    <a:moveTo>
                      <a:pt x="318" y="580"/>
                    </a:moveTo>
                    <a:cubicBezTo>
                      <a:pt x="240" y="580"/>
                      <a:pt x="168" y="550"/>
                      <a:pt x="113" y="496"/>
                    </a:cubicBezTo>
                    <a:cubicBezTo>
                      <a:pt x="0" y="382"/>
                      <a:pt x="0" y="198"/>
                      <a:pt x="113" y="85"/>
                    </a:cubicBezTo>
                    <a:cubicBezTo>
                      <a:pt x="168" y="31"/>
                      <a:pt x="240" y="0"/>
                      <a:pt x="318" y="0"/>
                    </a:cubicBezTo>
                    <a:cubicBezTo>
                      <a:pt x="395" y="0"/>
                      <a:pt x="468" y="31"/>
                      <a:pt x="523" y="85"/>
                    </a:cubicBezTo>
                    <a:cubicBezTo>
                      <a:pt x="636" y="198"/>
                      <a:pt x="636" y="382"/>
                      <a:pt x="523" y="496"/>
                    </a:cubicBezTo>
                    <a:cubicBezTo>
                      <a:pt x="468" y="550"/>
                      <a:pt x="395" y="580"/>
                      <a:pt x="318" y="5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144"/>
              <p:cNvSpPr>
                <a:spLocks noEditPoints="1"/>
              </p:cNvSpPr>
              <p:nvPr/>
            </p:nvSpPr>
            <p:spPr bwMode="auto">
              <a:xfrm>
                <a:off x="9651136" y="2369609"/>
                <a:ext cx="1185587" cy="1081200"/>
              </a:xfrm>
              <a:custGeom>
                <a:avLst/>
                <a:gdLst>
                  <a:gd name="T0" fmla="*/ 329 w 658"/>
                  <a:gd name="T1" fmla="*/ 20 h 600"/>
                  <a:gd name="T2" fmla="*/ 527 w 658"/>
                  <a:gd name="T3" fmla="*/ 102 h 600"/>
                  <a:gd name="T4" fmla="*/ 527 w 658"/>
                  <a:gd name="T5" fmla="*/ 498 h 600"/>
                  <a:gd name="T6" fmla="*/ 329 w 658"/>
                  <a:gd name="T7" fmla="*/ 580 h 600"/>
                  <a:gd name="T8" fmla="*/ 131 w 658"/>
                  <a:gd name="T9" fmla="*/ 498 h 600"/>
                  <a:gd name="T10" fmla="*/ 131 w 658"/>
                  <a:gd name="T11" fmla="*/ 102 h 600"/>
                  <a:gd name="T12" fmla="*/ 329 w 658"/>
                  <a:gd name="T13" fmla="*/ 20 h 600"/>
                  <a:gd name="T14" fmla="*/ 329 w 658"/>
                  <a:gd name="T15" fmla="*/ 0 h 600"/>
                  <a:gd name="T16" fmla="*/ 117 w 658"/>
                  <a:gd name="T17" fmla="*/ 88 h 600"/>
                  <a:gd name="T18" fmla="*/ 117 w 658"/>
                  <a:gd name="T19" fmla="*/ 513 h 600"/>
                  <a:gd name="T20" fmla="*/ 329 w 658"/>
                  <a:gd name="T21" fmla="*/ 600 h 600"/>
                  <a:gd name="T22" fmla="*/ 541 w 658"/>
                  <a:gd name="T23" fmla="*/ 513 h 600"/>
                  <a:gd name="T24" fmla="*/ 541 w 658"/>
                  <a:gd name="T25" fmla="*/ 88 h 600"/>
                  <a:gd name="T26" fmla="*/ 329 w 658"/>
                  <a:gd name="T27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58" h="600">
                    <a:moveTo>
                      <a:pt x="329" y="20"/>
                    </a:moveTo>
                    <a:cubicBezTo>
                      <a:pt x="400" y="20"/>
                      <a:pt x="472" y="48"/>
                      <a:pt x="527" y="102"/>
                    </a:cubicBezTo>
                    <a:cubicBezTo>
                      <a:pt x="636" y="212"/>
                      <a:pt x="636" y="389"/>
                      <a:pt x="527" y="498"/>
                    </a:cubicBezTo>
                    <a:cubicBezTo>
                      <a:pt x="472" y="553"/>
                      <a:pt x="400" y="580"/>
                      <a:pt x="329" y="580"/>
                    </a:cubicBezTo>
                    <a:cubicBezTo>
                      <a:pt x="257" y="580"/>
                      <a:pt x="185" y="553"/>
                      <a:pt x="131" y="498"/>
                    </a:cubicBezTo>
                    <a:cubicBezTo>
                      <a:pt x="21" y="389"/>
                      <a:pt x="21" y="212"/>
                      <a:pt x="131" y="102"/>
                    </a:cubicBezTo>
                    <a:cubicBezTo>
                      <a:pt x="185" y="48"/>
                      <a:pt x="257" y="20"/>
                      <a:pt x="329" y="20"/>
                    </a:cubicBezTo>
                    <a:moveTo>
                      <a:pt x="329" y="0"/>
                    </a:moveTo>
                    <a:cubicBezTo>
                      <a:pt x="249" y="0"/>
                      <a:pt x="173" y="32"/>
                      <a:pt x="117" y="88"/>
                    </a:cubicBezTo>
                    <a:cubicBezTo>
                      <a:pt x="0" y="205"/>
                      <a:pt x="0" y="396"/>
                      <a:pt x="117" y="513"/>
                    </a:cubicBezTo>
                    <a:cubicBezTo>
                      <a:pt x="173" y="569"/>
                      <a:pt x="249" y="600"/>
                      <a:pt x="329" y="600"/>
                    </a:cubicBezTo>
                    <a:cubicBezTo>
                      <a:pt x="409" y="600"/>
                      <a:pt x="484" y="569"/>
                      <a:pt x="541" y="513"/>
                    </a:cubicBezTo>
                    <a:cubicBezTo>
                      <a:pt x="658" y="396"/>
                      <a:pt x="658" y="205"/>
                      <a:pt x="541" y="88"/>
                    </a:cubicBezTo>
                    <a:cubicBezTo>
                      <a:pt x="484" y="32"/>
                      <a:pt x="409" y="0"/>
                      <a:pt x="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Oval 145"/>
              <p:cNvSpPr>
                <a:spLocks noChangeArrowheads="1"/>
              </p:cNvSpPr>
              <p:nvPr/>
            </p:nvSpPr>
            <p:spPr bwMode="auto">
              <a:xfrm>
                <a:off x="10275931" y="3686251"/>
                <a:ext cx="1045389" cy="1045389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146"/>
              <p:cNvSpPr>
                <a:spLocks noEditPoints="1"/>
              </p:cNvSpPr>
              <p:nvPr/>
            </p:nvSpPr>
            <p:spPr bwMode="auto">
              <a:xfrm>
                <a:off x="10258407" y="3668726"/>
                <a:ext cx="1081200" cy="1081200"/>
              </a:xfrm>
              <a:custGeom>
                <a:avLst/>
                <a:gdLst>
                  <a:gd name="T0" fmla="*/ 300 w 600"/>
                  <a:gd name="T1" fmla="*/ 20 h 600"/>
                  <a:gd name="T2" fmla="*/ 580 w 600"/>
                  <a:gd name="T3" fmla="*/ 300 h 600"/>
                  <a:gd name="T4" fmla="*/ 300 w 600"/>
                  <a:gd name="T5" fmla="*/ 580 h 600"/>
                  <a:gd name="T6" fmla="*/ 20 w 600"/>
                  <a:gd name="T7" fmla="*/ 300 h 600"/>
                  <a:gd name="T8" fmla="*/ 300 w 600"/>
                  <a:gd name="T9" fmla="*/ 20 h 600"/>
                  <a:gd name="T10" fmla="*/ 300 w 600"/>
                  <a:gd name="T11" fmla="*/ 0 h 600"/>
                  <a:gd name="T12" fmla="*/ 300 w 600"/>
                  <a:gd name="T13" fmla="*/ 0 h 600"/>
                  <a:gd name="T14" fmla="*/ 0 w 600"/>
                  <a:gd name="T15" fmla="*/ 300 h 600"/>
                  <a:gd name="T16" fmla="*/ 300 w 600"/>
                  <a:gd name="T17" fmla="*/ 600 h 600"/>
                  <a:gd name="T18" fmla="*/ 600 w 600"/>
                  <a:gd name="T19" fmla="*/ 300 h 600"/>
                  <a:gd name="T20" fmla="*/ 300 w 600"/>
                  <a:gd name="T21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0" h="600">
                    <a:moveTo>
                      <a:pt x="300" y="20"/>
                    </a:moveTo>
                    <a:cubicBezTo>
                      <a:pt x="455" y="20"/>
                      <a:pt x="580" y="145"/>
                      <a:pt x="580" y="300"/>
                    </a:cubicBezTo>
                    <a:cubicBezTo>
                      <a:pt x="580" y="455"/>
                      <a:pt x="455" y="580"/>
                      <a:pt x="300" y="580"/>
                    </a:cubicBezTo>
                    <a:cubicBezTo>
                      <a:pt x="146" y="580"/>
                      <a:pt x="20" y="455"/>
                      <a:pt x="20" y="300"/>
                    </a:cubicBezTo>
                    <a:cubicBezTo>
                      <a:pt x="20" y="145"/>
                      <a:pt x="146" y="20"/>
                      <a:pt x="300" y="20"/>
                    </a:cubicBezTo>
                    <a:moveTo>
                      <a:pt x="300" y="0"/>
                    </a:moveTo>
                    <a:cubicBezTo>
                      <a:pt x="300" y="0"/>
                      <a:pt x="300" y="0"/>
                      <a:pt x="300" y="0"/>
                    </a:cubicBezTo>
                    <a:cubicBezTo>
                      <a:pt x="135" y="0"/>
                      <a:pt x="0" y="135"/>
                      <a:pt x="0" y="300"/>
                    </a:cubicBezTo>
                    <a:cubicBezTo>
                      <a:pt x="0" y="465"/>
                      <a:pt x="135" y="600"/>
                      <a:pt x="300" y="600"/>
                    </a:cubicBezTo>
                    <a:cubicBezTo>
                      <a:pt x="466" y="600"/>
                      <a:pt x="600" y="465"/>
                      <a:pt x="600" y="300"/>
                    </a:cubicBezTo>
                    <a:cubicBezTo>
                      <a:pt x="600" y="135"/>
                      <a:pt x="466" y="0"/>
                      <a:pt x="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147"/>
              <p:cNvSpPr>
                <a:spLocks/>
              </p:cNvSpPr>
              <p:nvPr/>
            </p:nvSpPr>
            <p:spPr bwMode="auto">
              <a:xfrm>
                <a:off x="7054427" y="2387134"/>
                <a:ext cx="1145966" cy="1045389"/>
              </a:xfrm>
              <a:custGeom>
                <a:avLst/>
                <a:gdLst>
                  <a:gd name="T0" fmla="*/ 318 w 636"/>
                  <a:gd name="T1" fmla="*/ 580 h 580"/>
                  <a:gd name="T2" fmla="*/ 113 w 636"/>
                  <a:gd name="T3" fmla="*/ 496 h 580"/>
                  <a:gd name="T4" fmla="*/ 113 w 636"/>
                  <a:gd name="T5" fmla="*/ 85 h 580"/>
                  <a:gd name="T6" fmla="*/ 318 w 636"/>
                  <a:gd name="T7" fmla="*/ 0 h 580"/>
                  <a:gd name="T8" fmla="*/ 523 w 636"/>
                  <a:gd name="T9" fmla="*/ 85 h 580"/>
                  <a:gd name="T10" fmla="*/ 523 w 636"/>
                  <a:gd name="T11" fmla="*/ 496 h 580"/>
                  <a:gd name="T12" fmla="*/ 318 w 636"/>
                  <a:gd name="T13" fmla="*/ 580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6" h="580">
                    <a:moveTo>
                      <a:pt x="318" y="580"/>
                    </a:moveTo>
                    <a:cubicBezTo>
                      <a:pt x="241" y="580"/>
                      <a:pt x="168" y="550"/>
                      <a:pt x="113" y="496"/>
                    </a:cubicBezTo>
                    <a:cubicBezTo>
                      <a:pt x="0" y="382"/>
                      <a:pt x="0" y="198"/>
                      <a:pt x="113" y="85"/>
                    </a:cubicBezTo>
                    <a:cubicBezTo>
                      <a:pt x="168" y="31"/>
                      <a:pt x="241" y="0"/>
                      <a:pt x="318" y="0"/>
                    </a:cubicBezTo>
                    <a:cubicBezTo>
                      <a:pt x="396" y="0"/>
                      <a:pt x="468" y="31"/>
                      <a:pt x="523" y="85"/>
                    </a:cubicBezTo>
                    <a:cubicBezTo>
                      <a:pt x="636" y="198"/>
                      <a:pt x="636" y="382"/>
                      <a:pt x="523" y="496"/>
                    </a:cubicBezTo>
                    <a:cubicBezTo>
                      <a:pt x="468" y="550"/>
                      <a:pt x="396" y="580"/>
                      <a:pt x="318" y="5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148"/>
              <p:cNvSpPr>
                <a:spLocks noEditPoints="1"/>
              </p:cNvSpPr>
              <p:nvPr/>
            </p:nvSpPr>
            <p:spPr bwMode="auto">
              <a:xfrm>
                <a:off x="7034615" y="2369609"/>
                <a:ext cx="1185587" cy="1081200"/>
              </a:xfrm>
              <a:custGeom>
                <a:avLst/>
                <a:gdLst>
                  <a:gd name="T0" fmla="*/ 329 w 658"/>
                  <a:gd name="T1" fmla="*/ 20 h 600"/>
                  <a:gd name="T2" fmla="*/ 527 w 658"/>
                  <a:gd name="T3" fmla="*/ 102 h 600"/>
                  <a:gd name="T4" fmla="*/ 527 w 658"/>
                  <a:gd name="T5" fmla="*/ 498 h 600"/>
                  <a:gd name="T6" fmla="*/ 329 w 658"/>
                  <a:gd name="T7" fmla="*/ 580 h 600"/>
                  <a:gd name="T8" fmla="*/ 131 w 658"/>
                  <a:gd name="T9" fmla="*/ 498 h 600"/>
                  <a:gd name="T10" fmla="*/ 131 w 658"/>
                  <a:gd name="T11" fmla="*/ 102 h 600"/>
                  <a:gd name="T12" fmla="*/ 329 w 658"/>
                  <a:gd name="T13" fmla="*/ 20 h 600"/>
                  <a:gd name="T14" fmla="*/ 329 w 658"/>
                  <a:gd name="T15" fmla="*/ 0 h 600"/>
                  <a:gd name="T16" fmla="*/ 117 w 658"/>
                  <a:gd name="T17" fmla="*/ 88 h 600"/>
                  <a:gd name="T18" fmla="*/ 117 w 658"/>
                  <a:gd name="T19" fmla="*/ 513 h 600"/>
                  <a:gd name="T20" fmla="*/ 329 w 658"/>
                  <a:gd name="T21" fmla="*/ 600 h 600"/>
                  <a:gd name="T22" fmla="*/ 541 w 658"/>
                  <a:gd name="T23" fmla="*/ 513 h 600"/>
                  <a:gd name="T24" fmla="*/ 541 w 658"/>
                  <a:gd name="T25" fmla="*/ 88 h 600"/>
                  <a:gd name="T26" fmla="*/ 329 w 658"/>
                  <a:gd name="T27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58" h="600">
                    <a:moveTo>
                      <a:pt x="329" y="20"/>
                    </a:moveTo>
                    <a:cubicBezTo>
                      <a:pt x="401" y="20"/>
                      <a:pt x="473" y="48"/>
                      <a:pt x="527" y="102"/>
                    </a:cubicBezTo>
                    <a:cubicBezTo>
                      <a:pt x="637" y="212"/>
                      <a:pt x="637" y="389"/>
                      <a:pt x="527" y="498"/>
                    </a:cubicBezTo>
                    <a:cubicBezTo>
                      <a:pt x="473" y="553"/>
                      <a:pt x="401" y="580"/>
                      <a:pt x="329" y="580"/>
                    </a:cubicBezTo>
                    <a:cubicBezTo>
                      <a:pt x="258" y="580"/>
                      <a:pt x="186" y="553"/>
                      <a:pt x="131" y="498"/>
                    </a:cubicBezTo>
                    <a:cubicBezTo>
                      <a:pt x="22" y="389"/>
                      <a:pt x="22" y="212"/>
                      <a:pt x="131" y="102"/>
                    </a:cubicBezTo>
                    <a:cubicBezTo>
                      <a:pt x="186" y="48"/>
                      <a:pt x="258" y="20"/>
                      <a:pt x="329" y="20"/>
                    </a:cubicBezTo>
                    <a:moveTo>
                      <a:pt x="329" y="0"/>
                    </a:moveTo>
                    <a:cubicBezTo>
                      <a:pt x="249" y="0"/>
                      <a:pt x="174" y="32"/>
                      <a:pt x="117" y="88"/>
                    </a:cubicBezTo>
                    <a:cubicBezTo>
                      <a:pt x="0" y="205"/>
                      <a:pt x="0" y="396"/>
                      <a:pt x="117" y="513"/>
                    </a:cubicBezTo>
                    <a:cubicBezTo>
                      <a:pt x="174" y="569"/>
                      <a:pt x="249" y="600"/>
                      <a:pt x="329" y="600"/>
                    </a:cubicBezTo>
                    <a:cubicBezTo>
                      <a:pt x="409" y="600"/>
                      <a:pt x="485" y="569"/>
                      <a:pt x="541" y="513"/>
                    </a:cubicBezTo>
                    <a:cubicBezTo>
                      <a:pt x="658" y="396"/>
                      <a:pt x="658" y="205"/>
                      <a:pt x="541" y="88"/>
                    </a:cubicBezTo>
                    <a:cubicBezTo>
                      <a:pt x="485" y="32"/>
                      <a:pt x="409" y="0"/>
                      <a:pt x="3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Oval 149"/>
              <p:cNvSpPr>
                <a:spLocks noChangeArrowheads="1"/>
              </p:cNvSpPr>
              <p:nvPr/>
            </p:nvSpPr>
            <p:spPr bwMode="auto">
              <a:xfrm>
                <a:off x="6549257" y="3686251"/>
                <a:ext cx="1045389" cy="1045389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150"/>
              <p:cNvSpPr>
                <a:spLocks noEditPoints="1"/>
              </p:cNvSpPr>
              <p:nvPr/>
            </p:nvSpPr>
            <p:spPr bwMode="auto">
              <a:xfrm>
                <a:off x="6531732" y="3668726"/>
                <a:ext cx="1081200" cy="1081200"/>
              </a:xfrm>
              <a:custGeom>
                <a:avLst/>
                <a:gdLst>
                  <a:gd name="T0" fmla="*/ 300 w 600"/>
                  <a:gd name="T1" fmla="*/ 20 h 600"/>
                  <a:gd name="T2" fmla="*/ 580 w 600"/>
                  <a:gd name="T3" fmla="*/ 300 h 600"/>
                  <a:gd name="T4" fmla="*/ 300 w 600"/>
                  <a:gd name="T5" fmla="*/ 580 h 600"/>
                  <a:gd name="T6" fmla="*/ 20 w 600"/>
                  <a:gd name="T7" fmla="*/ 300 h 600"/>
                  <a:gd name="T8" fmla="*/ 300 w 600"/>
                  <a:gd name="T9" fmla="*/ 20 h 600"/>
                  <a:gd name="T10" fmla="*/ 300 w 600"/>
                  <a:gd name="T11" fmla="*/ 0 h 600"/>
                  <a:gd name="T12" fmla="*/ 300 w 600"/>
                  <a:gd name="T13" fmla="*/ 0 h 600"/>
                  <a:gd name="T14" fmla="*/ 0 w 600"/>
                  <a:gd name="T15" fmla="*/ 300 h 600"/>
                  <a:gd name="T16" fmla="*/ 300 w 600"/>
                  <a:gd name="T17" fmla="*/ 600 h 600"/>
                  <a:gd name="T18" fmla="*/ 600 w 600"/>
                  <a:gd name="T19" fmla="*/ 300 h 600"/>
                  <a:gd name="T20" fmla="*/ 300 w 600"/>
                  <a:gd name="T21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0" h="600">
                    <a:moveTo>
                      <a:pt x="300" y="20"/>
                    </a:moveTo>
                    <a:cubicBezTo>
                      <a:pt x="454" y="20"/>
                      <a:pt x="580" y="145"/>
                      <a:pt x="580" y="300"/>
                    </a:cubicBezTo>
                    <a:cubicBezTo>
                      <a:pt x="580" y="455"/>
                      <a:pt x="454" y="580"/>
                      <a:pt x="300" y="580"/>
                    </a:cubicBezTo>
                    <a:cubicBezTo>
                      <a:pt x="145" y="580"/>
                      <a:pt x="20" y="455"/>
                      <a:pt x="20" y="300"/>
                    </a:cubicBezTo>
                    <a:cubicBezTo>
                      <a:pt x="20" y="145"/>
                      <a:pt x="145" y="20"/>
                      <a:pt x="300" y="20"/>
                    </a:cubicBezTo>
                    <a:moveTo>
                      <a:pt x="300" y="0"/>
                    </a:moveTo>
                    <a:cubicBezTo>
                      <a:pt x="300" y="0"/>
                      <a:pt x="300" y="0"/>
                      <a:pt x="300" y="0"/>
                    </a:cubicBezTo>
                    <a:cubicBezTo>
                      <a:pt x="134" y="0"/>
                      <a:pt x="0" y="135"/>
                      <a:pt x="0" y="300"/>
                    </a:cubicBezTo>
                    <a:cubicBezTo>
                      <a:pt x="0" y="465"/>
                      <a:pt x="134" y="600"/>
                      <a:pt x="300" y="600"/>
                    </a:cubicBezTo>
                    <a:cubicBezTo>
                      <a:pt x="465" y="600"/>
                      <a:pt x="600" y="465"/>
                      <a:pt x="600" y="300"/>
                    </a:cubicBezTo>
                    <a:cubicBezTo>
                      <a:pt x="600" y="135"/>
                      <a:pt x="465" y="0"/>
                      <a:pt x="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151"/>
              <p:cNvSpPr>
                <a:spLocks noEditPoints="1"/>
              </p:cNvSpPr>
              <p:nvPr/>
            </p:nvSpPr>
            <p:spPr bwMode="auto">
              <a:xfrm>
                <a:off x="10416891" y="3347947"/>
                <a:ext cx="605746" cy="277348"/>
              </a:xfrm>
              <a:custGeom>
                <a:avLst/>
                <a:gdLst>
                  <a:gd name="T0" fmla="*/ 795 w 795"/>
                  <a:gd name="T1" fmla="*/ 16 h 364"/>
                  <a:gd name="T2" fmla="*/ 778 w 795"/>
                  <a:gd name="T3" fmla="*/ 5 h 364"/>
                  <a:gd name="T4" fmla="*/ 733 w 795"/>
                  <a:gd name="T5" fmla="*/ 45 h 364"/>
                  <a:gd name="T6" fmla="*/ 752 w 795"/>
                  <a:gd name="T7" fmla="*/ 14 h 364"/>
                  <a:gd name="T8" fmla="*/ 733 w 795"/>
                  <a:gd name="T9" fmla="*/ 45 h 364"/>
                  <a:gd name="T10" fmla="*/ 707 w 795"/>
                  <a:gd name="T11" fmla="*/ 54 h 364"/>
                  <a:gd name="T12" fmla="*/ 674 w 795"/>
                  <a:gd name="T13" fmla="*/ 49 h 364"/>
                  <a:gd name="T14" fmla="*/ 629 w 795"/>
                  <a:gd name="T15" fmla="*/ 90 h 364"/>
                  <a:gd name="T16" fmla="*/ 648 w 795"/>
                  <a:gd name="T17" fmla="*/ 61 h 364"/>
                  <a:gd name="T18" fmla="*/ 629 w 795"/>
                  <a:gd name="T19" fmla="*/ 90 h 364"/>
                  <a:gd name="T20" fmla="*/ 603 w 795"/>
                  <a:gd name="T21" fmla="*/ 102 h 364"/>
                  <a:gd name="T22" fmla="*/ 570 w 795"/>
                  <a:gd name="T23" fmla="*/ 94 h 364"/>
                  <a:gd name="T24" fmla="*/ 527 w 795"/>
                  <a:gd name="T25" fmla="*/ 135 h 364"/>
                  <a:gd name="T26" fmla="*/ 544 w 795"/>
                  <a:gd name="T27" fmla="*/ 106 h 364"/>
                  <a:gd name="T28" fmla="*/ 527 w 795"/>
                  <a:gd name="T29" fmla="*/ 135 h 364"/>
                  <a:gd name="T30" fmla="*/ 501 w 795"/>
                  <a:gd name="T31" fmla="*/ 146 h 364"/>
                  <a:gd name="T32" fmla="*/ 466 w 795"/>
                  <a:gd name="T33" fmla="*/ 142 h 364"/>
                  <a:gd name="T34" fmla="*/ 423 w 795"/>
                  <a:gd name="T35" fmla="*/ 182 h 364"/>
                  <a:gd name="T36" fmla="*/ 440 w 795"/>
                  <a:gd name="T37" fmla="*/ 154 h 364"/>
                  <a:gd name="T38" fmla="*/ 423 w 795"/>
                  <a:gd name="T39" fmla="*/ 182 h 364"/>
                  <a:gd name="T40" fmla="*/ 397 w 795"/>
                  <a:gd name="T41" fmla="*/ 194 h 364"/>
                  <a:gd name="T42" fmla="*/ 362 w 795"/>
                  <a:gd name="T43" fmla="*/ 187 h 364"/>
                  <a:gd name="T44" fmla="*/ 319 w 795"/>
                  <a:gd name="T45" fmla="*/ 227 h 364"/>
                  <a:gd name="T46" fmla="*/ 336 w 795"/>
                  <a:gd name="T47" fmla="*/ 198 h 364"/>
                  <a:gd name="T48" fmla="*/ 319 w 795"/>
                  <a:gd name="T49" fmla="*/ 227 h 364"/>
                  <a:gd name="T50" fmla="*/ 293 w 795"/>
                  <a:gd name="T51" fmla="*/ 239 h 364"/>
                  <a:gd name="T52" fmla="*/ 260 w 795"/>
                  <a:gd name="T53" fmla="*/ 232 h 364"/>
                  <a:gd name="T54" fmla="*/ 215 w 795"/>
                  <a:gd name="T55" fmla="*/ 272 h 364"/>
                  <a:gd name="T56" fmla="*/ 234 w 795"/>
                  <a:gd name="T57" fmla="*/ 243 h 364"/>
                  <a:gd name="T58" fmla="*/ 215 w 795"/>
                  <a:gd name="T59" fmla="*/ 272 h 364"/>
                  <a:gd name="T60" fmla="*/ 189 w 795"/>
                  <a:gd name="T61" fmla="*/ 284 h 364"/>
                  <a:gd name="T62" fmla="*/ 156 w 795"/>
                  <a:gd name="T63" fmla="*/ 279 h 364"/>
                  <a:gd name="T64" fmla="*/ 111 w 795"/>
                  <a:gd name="T65" fmla="*/ 319 h 364"/>
                  <a:gd name="T66" fmla="*/ 130 w 795"/>
                  <a:gd name="T67" fmla="*/ 291 h 364"/>
                  <a:gd name="T68" fmla="*/ 111 w 795"/>
                  <a:gd name="T69" fmla="*/ 319 h 364"/>
                  <a:gd name="T70" fmla="*/ 85 w 795"/>
                  <a:gd name="T71" fmla="*/ 331 h 364"/>
                  <a:gd name="T72" fmla="*/ 52 w 795"/>
                  <a:gd name="T73" fmla="*/ 324 h 364"/>
                  <a:gd name="T74" fmla="*/ 7 w 795"/>
                  <a:gd name="T75" fmla="*/ 364 h 364"/>
                  <a:gd name="T76" fmla="*/ 26 w 795"/>
                  <a:gd name="T77" fmla="*/ 336 h 364"/>
                  <a:gd name="T78" fmla="*/ 7 w 795"/>
                  <a:gd name="T79" fmla="*/ 364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95" h="364">
                    <a:moveTo>
                      <a:pt x="785" y="21"/>
                    </a:moveTo>
                    <a:lnTo>
                      <a:pt x="795" y="16"/>
                    </a:lnTo>
                    <a:lnTo>
                      <a:pt x="785" y="0"/>
                    </a:lnTo>
                    <a:lnTo>
                      <a:pt x="778" y="5"/>
                    </a:lnTo>
                    <a:lnTo>
                      <a:pt x="785" y="21"/>
                    </a:lnTo>
                    <a:close/>
                    <a:moveTo>
                      <a:pt x="733" y="45"/>
                    </a:moveTo>
                    <a:lnTo>
                      <a:pt x="759" y="33"/>
                    </a:lnTo>
                    <a:lnTo>
                      <a:pt x="752" y="14"/>
                    </a:lnTo>
                    <a:lnTo>
                      <a:pt x="726" y="26"/>
                    </a:lnTo>
                    <a:lnTo>
                      <a:pt x="733" y="45"/>
                    </a:lnTo>
                    <a:close/>
                    <a:moveTo>
                      <a:pt x="681" y="66"/>
                    </a:moveTo>
                    <a:lnTo>
                      <a:pt x="707" y="54"/>
                    </a:lnTo>
                    <a:lnTo>
                      <a:pt x="700" y="38"/>
                    </a:lnTo>
                    <a:lnTo>
                      <a:pt x="674" y="49"/>
                    </a:lnTo>
                    <a:lnTo>
                      <a:pt x="681" y="66"/>
                    </a:lnTo>
                    <a:close/>
                    <a:moveTo>
                      <a:pt x="629" y="90"/>
                    </a:moveTo>
                    <a:lnTo>
                      <a:pt x="655" y="78"/>
                    </a:lnTo>
                    <a:lnTo>
                      <a:pt x="648" y="61"/>
                    </a:lnTo>
                    <a:lnTo>
                      <a:pt x="622" y="73"/>
                    </a:lnTo>
                    <a:lnTo>
                      <a:pt x="629" y="90"/>
                    </a:lnTo>
                    <a:close/>
                    <a:moveTo>
                      <a:pt x="579" y="113"/>
                    </a:moveTo>
                    <a:lnTo>
                      <a:pt x="603" y="102"/>
                    </a:lnTo>
                    <a:lnTo>
                      <a:pt x="596" y="83"/>
                    </a:lnTo>
                    <a:lnTo>
                      <a:pt x="570" y="94"/>
                    </a:lnTo>
                    <a:lnTo>
                      <a:pt x="579" y="113"/>
                    </a:lnTo>
                    <a:close/>
                    <a:moveTo>
                      <a:pt x="527" y="135"/>
                    </a:moveTo>
                    <a:lnTo>
                      <a:pt x="553" y="123"/>
                    </a:lnTo>
                    <a:lnTo>
                      <a:pt x="544" y="106"/>
                    </a:lnTo>
                    <a:lnTo>
                      <a:pt x="518" y="118"/>
                    </a:lnTo>
                    <a:lnTo>
                      <a:pt x="527" y="135"/>
                    </a:lnTo>
                    <a:close/>
                    <a:moveTo>
                      <a:pt x="475" y="158"/>
                    </a:moveTo>
                    <a:lnTo>
                      <a:pt x="501" y="146"/>
                    </a:lnTo>
                    <a:lnTo>
                      <a:pt x="492" y="130"/>
                    </a:lnTo>
                    <a:lnTo>
                      <a:pt x="466" y="142"/>
                    </a:lnTo>
                    <a:lnTo>
                      <a:pt x="475" y="158"/>
                    </a:lnTo>
                    <a:close/>
                    <a:moveTo>
                      <a:pt x="423" y="182"/>
                    </a:moveTo>
                    <a:lnTo>
                      <a:pt x="449" y="170"/>
                    </a:lnTo>
                    <a:lnTo>
                      <a:pt x="440" y="154"/>
                    </a:lnTo>
                    <a:lnTo>
                      <a:pt x="414" y="163"/>
                    </a:lnTo>
                    <a:lnTo>
                      <a:pt x="423" y="182"/>
                    </a:lnTo>
                    <a:close/>
                    <a:moveTo>
                      <a:pt x="371" y="203"/>
                    </a:moveTo>
                    <a:lnTo>
                      <a:pt x="397" y="194"/>
                    </a:lnTo>
                    <a:lnTo>
                      <a:pt x="388" y="175"/>
                    </a:lnTo>
                    <a:lnTo>
                      <a:pt x="362" y="187"/>
                    </a:lnTo>
                    <a:lnTo>
                      <a:pt x="371" y="203"/>
                    </a:lnTo>
                    <a:close/>
                    <a:moveTo>
                      <a:pt x="319" y="227"/>
                    </a:moveTo>
                    <a:lnTo>
                      <a:pt x="345" y="215"/>
                    </a:lnTo>
                    <a:lnTo>
                      <a:pt x="336" y="198"/>
                    </a:lnTo>
                    <a:lnTo>
                      <a:pt x="312" y="210"/>
                    </a:lnTo>
                    <a:lnTo>
                      <a:pt x="319" y="227"/>
                    </a:lnTo>
                    <a:close/>
                    <a:moveTo>
                      <a:pt x="267" y="251"/>
                    </a:moveTo>
                    <a:lnTo>
                      <a:pt x="293" y="239"/>
                    </a:lnTo>
                    <a:lnTo>
                      <a:pt x="286" y="222"/>
                    </a:lnTo>
                    <a:lnTo>
                      <a:pt x="260" y="232"/>
                    </a:lnTo>
                    <a:lnTo>
                      <a:pt x="267" y="251"/>
                    </a:lnTo>
                    <a:close/>
                    <a:moveTo>
                      <a:pt x="215" y="272"/>
                    </a:moveTo>
                    <a:lnTo>
                      <a:pt x="241" y="262"/>
                    </a:lnTo>
                    <a:lnTo>
                      <a:pt x="234" y="243"/>
                    </a:lnTo>
                    <a:lnTo>
                      <a:pt x="208" y="255"/>
                    </a:lnTo>
                    <a:lnTo>
                      <a:pt x="215" y="272"/>
                    </a:lnTo>
                    <a:close/>
                    <a:moveTo>
                      <a:pt x="163" y="295"/>
                    </a:moveTo>
                    <a:lnTo>
                      <a:pt x="189" y="284"/>
                    </a:lnTo>
                    <a:lnTo>
                      <a:pt x="182" y="267"/>
                    </a:lnTo>
                    <a:lnTo>
                      <a:pt x="156" y="279"/>
                    </a:lnTo>
                    <a:lnTo>
                      <a:pt x="163" y="295"/>
                    </a:lnTo>
                    <a:close/>
                    <a:moveTo>
                      <a:pt x="111" y="319"/>
                    </a:moveTo>
                    <a:lnTo>
                      <a:pt x="137" y="307"/>
                    </a:lnTo>
                    <a:lnTo>
                      <a:pt x="130" y="291"/>
                    </a:lnTo>
                    <a:lnTo>
                      <a:pt x="104" y="303"/>
                    </a:lnTo>
                    <a:lnTo>
                      <a:pt x="111" y="319"/>
                    </a:lnTo>
                    <a:close/>
                    <a:moveTo>
                      <a:pt x="59" y="343"/>
                    </a:moveTo>
                    <a:lnTo>
                      <a:pt x="85" y="331"/>
                    </a:lnTo>
                    <a:lnTo>
                      <a:pt x="78" y="312"/>
                    </a:lnTo>
                    <a:lnTo>
                      <a:pt x="52" y="324"/>
                    </a:lnTo>
                    <a:lnTo>
                      <a:pt x="59" y="343"/>
                    </a:lnTo>
                    <a:close/>
                    <a:moveTo>
                      <a:pt x="7" y="364"/>
                    </a:moveTo>
                    <a:lnTo>
                      <a:pt x="33" y="352"/>
                    </a:lnTo>
                    <a:lnTo>
                      <a:pt x="26" y="336"/>
                    </a:lnTo>
                    <a:lnTo>
                      <a:pt x="0" y="347"/>
                    </a:lnTo>
                    <a:lnTo>
                      <a:pt x="7" y="36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152"/>
              <p:cNvSpPr>
                <a:spLocks/>
              </p:cNvSpPr>
              <p:nvPr/>
            </p:nvSpPr>
            <p:spPr bwMode="auto">
              <a:xfrm>
                <a:off x="10389461" y="3587198"/>
                <a:ext cx="61718" cy="61718"/>
              </a:xfrm>
              <a:custGeom>
                <a:avLst/>
                <a:gdLst>
                  <a:gd name="T0" fmla="*/ 23 w 34"/>
                  <a:gd name="T1" fmla="*/ 31 h 34"/>
                  <a:gd name="T2" fmla="*/ 3 w 34"/>
                  <a:gd name="T3" fmla="*/ 23 h 34"/>
                  <a:gd name="T4" fmla="*/ 11 w 34"/>
                  <a:gd name="T5" fmla="*/ 4 h 34"/>
                  <a:gd name="T6" fmla="*/ 31 w 34"/>
                  <a:gd name="T7" fmla="*/ 11 h 34"/>
                  <a:gd name="T8" fmla="*/ 23 w 34"/>
                  <a:gd name="T9" fmla="*/ 3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23" y="31"/>
                    </a:moveTo>
                    <a:cubicBezTo>
                      <a:pt x="16" y="34"/>
                      <a:pt x="7" y="31"/>
                      <a:pt x="3" y="23"/>
                    </a:cubicBezTo>
                    <a:cubicBezTo>
                      <a:pt x="0" y="16"/>
                      <a:pt x="3" y="7"/>
                      <a:pt x="11" y="4"/>
                    </a:cubicBezTo>
                    <a:cubicBezTo>
                      <a:pt x="19" y="0"/>
                      <a:pt x="27" y="4"/>
                      <a:pt x="31" y="11"/>
                    </a:cubicBezTo>
                    <a:cubicBezTo>
                      <a:pt x="34" y="19"/>
                      <a:pt x="31" y="28"/>
                      <a:pt x="23" y="3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153"/>
              <p:cNvSpPr>
                <a:spLocks/>
              </p:cNvSpPr>
              <p:nvPr/>
            </p:nvSpPr>
            <p:spPr bwMode="auto">
              <a:xfrm>
                <a:off x="10995207" y="3325851"/>
                <a:ext cx="70099" cy="65528"/>
              </a:xfrm>
              <a:custGeom>
                <a:avLst/>
                <a:gdLst>
                  <a:gd name="T0" fmla="*/ 38 w 92"/>
                  <a:gd name="T1" fmla="*/ 86 h 86"/>
                  <a:gd name="T2" fmla="*/ 92 w 92"/>
                  <a:gd name="T3" fmla="*/ 10 h 86"/>
                  <a:gd name="T4" fmla="*/ 0 w 92"/>
                  <a:gd name="T5" fmla="*/ 0 h 86"/>
                  <a:gd name="T6" fmla="*/ 38 w 92"/>
                  <a:gd name="T7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86">
                    <a:moveTo>
                      <a:pt x="38" y="86"/>
                    </a:moveTo>
                    <a:lnTo>
                      <a:pt x="92" y="10"/>
                    </a:lnTo>
                    <a:lnTo>
                      <a:pt x="0" y="0"/>
                    </a:lnTo>
                    <a:lnTo>
                      <a:pt x="38" y="8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154"/>
              <p:cNvSpPr>
                <a:spLocks noEditPoints="1"/>
              </p:cNvSpPr>
              <p:nvPr/>
            </p:nvSpPr>
            <p:spPr bwMode="auto">
              <a:xfrm>
                <a:off x="9560465" y="2115120"/>
                <a:ext cx="278110" cy="605746"/>
              </a:xfrm>
              <a:custGeom>
                <a:avLst/>
                <a:gdLst>
                  <a:gd name="T0" fmla="*/ 365 w 365"/>
                  <a:gd name="T1" fmla="*/ 7 h 795"/>
                  <a:gd name="T2" fmla="*/ 343 w 365"/>
                  <a:gd name="T3" fmla="*/ 10 h 795"/>
                  <a:gd name="T4" fmla="*/ 339 w 365"/>
                  <a:gd name="T5" fmla="*/ 69 h 795"/>
                  <a:gd name="T6" fmla="*/ 332 w 365"/>
                  <a:gd name="T7" fmla="*/ 33 h 795"/>
                  <a:gd name="T8" fmla="*/ 339 w 365"/>
                  <a:gd name="T9" fmla="*/ 69 h 795"/>
                  <a:gd name="T10" fmla="*/ 327 w 365"/>
                  <a:gd name="T11" fmla="*/ 95 h 795"/>
                  <a:gd name="T12" fmla="*/ 298 w 365"/>
                  <a:gd name="T13" fmla="*/ 111 h 795"/>
                  <a:gd name="T14" fmla="*/ 291 w 365"/>
                  <a:gd name="T15" fmla="*/ 173 h 795"/>
                  <a:gd name="T16" fmla="*/ 287 w 365"/>
                  <a:gd name="T17" fmla="*/ 137 h 795"/>
                  <a:gd name="T18" fmla="*/ 291 w 365"/>
                  <a:gd name="T19" fmla="*/ 173 h 795"/>
                  <a:gd name="T20" fmla="*/ 282 w 365"/>
                  <a:gd name="T21" fmla="*/ 199 h 795"/>
                  <a:gd name="T22" fmla="*/ 251 w 365"/>
                  <a:gd name="T23" fmla="*/ 215 h 795"/>
                  <a:gd name="T24" fmla="*/ 246 w 365"/>
                  <a:gd name="T25" fmla="*/ 275 h 795"/>
                  <a:gd name="T26" fmla="*/ 242 w 365"/>
                  <a:gd name="T27" fmla="*/ 241 h 795"/>
                  <a:gd name="T28" fmla="*/ 246 w 365"/>
                  <a:gd name="T29" fmla="*/ 275 h 795"/>
                  <a:gd name="T30" fmla="*/ 235 w 365"/>
                  <a:gd name="T31" fmla="*/ 301 h 795"/>
                  <a:gd name="T32" fmla="*/ 206 w 365"/>
                  <a:gd name="T33" fmla="*/ 319 h 795"/>
                  <a:gd name="T34" fmla="*/ 202 w 365"/>
                  <a:gd name="T35" fmla="*/ 379 h 795"/>
                  <a:gd name="T36" fmla="*/ 194 w 365"/>
                  <a:gd name="T37" fmla="*/ 345 h 795"/>
                  <a:gd name="T38" fmla="*/ 202 w 365"/>
                  <a:gd name="T39" fmla="*/ 379 h 795"/>
                  <a:gd name="T40" fmla="*/ 190 w 365"/>
                  <a:gd name="T41" fmla="*/ 405 h 795"/>
                  <a:gd name="T42" fmla="*/ 161 w 365"/>
                  <a:gd name="T43" fmla="*/ 424 h 795"/>
                  <a:gd name="T44" fmla="*/ 154 w 365"/>
                  <a:gd name="T45" fmla="*/ 483 h 795"/>
                  <a:gd name="T46" fmla="*/ 149 w 365"/>
                  <a:gd name="T47" fmla="*/ 450 h 795"/>
                  <a:gd name="T48" fmla="*/ 154 w 365"/>
                  <a:gd name="T49" fmla="*/ 483 h 795"/>
                  <a:gd name="T50" fmla="*/ 142 w 365"/>
                  <a:gd name="T51" fmla="*/ 509 h 795"/>
                  <a:gd name="T52" fmla="*/ 114 w 365"/>
                  <a:gd name="T53" fmla="*/ 528 h 795"/>
                  <a:gd name="T54" fmla="*/ 109 w 365"/>
                  <a:gd name="T55" fmla="*/ 587 h 795"/>
                  <a:gd name="T56" fmla="*/ 102 w 365"/>
                  <a:gd name="T57" fmla="*/ 554 h 795"/>
                  <a:gd name="T58" fmla="*/ 109 w 365"/>
                  <a:gd name="T59" fmla="*/ 587 h 795"/>
                  <a:gd name="T60" fmla="*/ 97 w 365"/>
                  <a:gd name="T61" fmla="*/ 613 h 795"/>
                  <a:gd name="T62" fmla="*/ 69 w 365"/>
                  <a:gd name="T63" fmla="*/ 632 h 795"/>
                  <a:gd name="T64" fmla="*/ 62 w 365"/>
                  <a:gd name="T65" fmla="*/ 691 h 795"/>
                  <a:gd name="T66" fmla="*/ 57 w 365"/>
                  <a:gd name="T67" fmla="*/ 658 h 795"/>
                  <a:gd name="T68" fmla="*/ 62 w 365"/>
                  <a:gd name="T69" fmla="*/ 691 h 795"/>
                  <a:gd name="T70" fmla="*/ 50 w 365"/>
                  <a:gd name="T71" fmla="*/ 717 h 795"/>
                  <a:gd name="T72" fmla="*/ 22 w 365"/>
                  <a:gd name="T73" fmla="*/ 736 h 795"/>
                  <a:gd name="T74" fmla="*/ 17 w 365"/>
                  <a:gd name="T75" fmla="*/ 795 h 795"/>
                  <a:gd name="T76" fmla="*/ 10 w 365"/>
                  <a:gd name="T77" fmla="*/ 762 h 795"/>
                  <a:gd name="T78" fmla="*/ 17 w 365"/>
                  <a:gd name="T79" fmla="*/ 795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5" h="795">
                    <a:moveTo>
                      <a:pt x="362" y="17"/>
                    </a:moveTo>
                    <a:lnTo>
                      <a:pt x="365" y="7"/>
                    </a:lnTo>
                    <a:lnTo>
                      <a:pt x="348" y="0"/>
                    </a:lnTo>
                    <a:lnTo>
                      <a:pt x="343" y="10"/>
                    </a:lnTo>
                    <a:lnTo>
                      <a:pt x="362" y="17"/>
                    </a:lnTo>
                    <a:close/>
                    <a:moveTo>
                      <a:pt x="339" y="69"/>
                    </a:moveTo>
                    <a:lnTo>
                      <a:pt x="351" y="43"/>
                    </a:lnTo>
                    <a:lnTo>
                      <a:pt x="332" y="33"/>
                    </a:lnTo>
                    <a:lnTo>
                      <a:pt x="322" y="59"/>
                    </a:lnTo>
                    <a:lnTo>
                      <a:pt x="339" y="69"/>
                    </a:lnTo>
                    <a:close/>
                    <a:moveTo>
                      <a:pt x="315" y="121"/>
                    </a:moveTo>
                    <a:lnTo>
                      <a:pt x="327" y="95"/>
                    </a:lnTo>
                    <a:lnTo>
                      <a:pt x="310" y="85"/>
                    </a:lnTo>
                    <a:lnTo>
                      <a:pt x="298" y="111"/>
                    </a:lnTo>
                    <a:lnTo>
                      <a:pt x="315" y="121"/>
                    </a:lnTo>
                    <a:close/>
                    <a:moveTo>
                      <a:pt x="291" y="173"/>
                    </a:moveTo>
                    <a:lnTo>
                      <a:pt x="303" y="147"/>
                    </a:lnTo>
                    <a:lnTo>
                      <a:pt x="287" y="137"/>
                    </a:lnTo>
                    <a:lnTo>
                      <a:pt x="275" y="163"/>
                    </a:lnTo>
                    <a:lnTo>
                      <a:pt x="291" y="173"/>
                    </a:lnTo>
                    <a:close/>
                    <a:moveTo>
                      <a:pt x="270" y="225"/>
                    </a:moveTo>
                    <a:lnTo>
                      <a:pt x="282" y="199"/>
                    </a:lnTo>
                    <a:lnTo>
                      <a:pt x="263" y="189"/>
                    </a:lnTo>
                    <a:lnTo>
                      <a:pt x="251" y="215"/>
                    </a:lnTo>
                    <a:lnTo>
                      <a:pt x="270" y="225"/>
                    </a:lnTo>
                    <a:close/>
                    <a:moveTo>
                      <a:pt x="246" y="275"/>
                    </a:moveTo>
                    <a:lnTo>
                      <a:pt x="258" y="249"/>
                    </a:lnTo>
                    <a:lnTo>
                      <a:pt x="242" y="241"/>
                    </a:lnTo>
                    <a:lnTo>
                      <a:pt x="230" y="267"/>
                    </a:lnTo>
                    <a:lnTo>
                      <a:pt x="246" y="275"/>
                    </a:lnTo>
                    <a:close/>
                    <a:moveTo>
                      <a:pt x="223" y="327"/>
                    </a:moveTo>
                    <a:lnTo>
                      <a:pt x="235" y="301"/>
                    </a:lnTo>
                    <a:lnTo>
                      <a:pt x="218" y="293"/>
                    </a:lnTo>
                    <a:lnTo>
                      <a:pt x="206" y="319"/>
                    </a:lnTo>
                    <a:lnTo>
                      <a:pt x="223" y="327"/>
                    </a:lnTo>
                    <a:close/>
                    <a:moveTo>
                      <a:pt x="202" y="379"/>
                    </a:moveTo>
                    <a:lnTo>
                      <a:pt x="211" y="353"/>
                    </a:lnTo>
                    <a:lnTo>
                      <a:pt x="194" y="345"/>
                    </a:lnTo>
                    <a:lnTo>
                      <a:pt x="183" y="371"/>
                    </a:lnTo>
                    <a:lnTo>
                      <a:pt x="202" y="379"/>
                    </a:lnTo>
                    <a:close/>
                    <a:moveTo>
                      <a:pt x="178" y="431"/>
                    </a:moveTo>
                    <a:lnTo>
                      <a:pt x="190" y="405"/>
                    </a:lnTo>
                    <a:lnTo>
                      <a:pt x="171" y="397"/>
                    </a:lnTo>
                    <a:lnTo>
                      <a:pt x="161" y="424"/>
                    </a:lnTo>
                    <a:lnTo>
                      <a:pt x="178" y="431"/>
                    </a:lnTo>
                    <a:close/>
                    <a:moveTo>
                      <a:pt x="154" y="483"/>
                    </a:moveTo>
                    <a:lnTo>
                      <a:pt x="166" y="457"/>
                    </a:lnTo>
                    <a:lnTo>
                      <a:pt x="149" y="450"/>
                    </a:lnTo>
                    <a:lnTo>
                      <a:pt x="138" y="476"/>
                    </a:lnTo>
                    <a:lnTo>
                      <a:pt x="154" y="483"/>
                    </a:lnTo>
                    <a:close/>
                    <a:moveTo>
                      <a:pt x="131" y="535"/>
                    </a:moveTo>
                    <a:lnTo>
                      <a:pt x="142" y="509"/>
                    </a:lnTo>
                    <a:lnTo>
                      <a:pt x="126" y="502"/>
                    </a:lnTo>
                    <a:lnTo>
                      <a:pt x="114" y="528"/>
                    </a:lnTo>
                    <a:lnTo>
                      <a:pt x="131" y="535"/>
                    </a:lnTo>
                    <a:close/>
                    <a:moveTo>
                      <a:pt x="109" y="587"/>
                    </a:moveTo>
                    <a:lnTo>
                      <a:pt x="121" y="561"/>
                    </a:lnTo>
                    <a:lnTo>
                      <a:pt x="102" y="554"/>
                    </a:lnTo>
                    <a:lnTo>
                      <a:pt x="90" y="580"/>
                    </a:lnTo>
                    <a:lnTo>
                      <a:pt x="109" y="587"/>
                    </a:lnTo>
                    <a:close/>
                    <a:moveTo>
                      <a:pt x="86" y="639"/>
                    </a:moveTo>
                    <a:lnTo>
                      <a:pt x="97" y="613"/>
                    </a:lnTo>
                    <a:lnTo>
                      <a:pt x="81" y="606"/>
                    </a:lnTo>
                    <a:lnTo>
                      <a:pt x="69" y="632"/>
                    </a:lnTo>
                    <a:lnTo>
                      <a:pt x="86" y="639"/>
                    </a:lnTo>
                    <a:close/>
                    <a:moveTo>
                      <a:pt x="62" y="691"/>
                    </a:moveTo>
                    <a:lnTo>
                      <a:pt x="74" y="665"/>
                    </a:lnTo>
                    <a:lnTo>
                      <a:pt x="57" y="658"/>
                    </a:lnTo>
                    <a:lnTo>
                      <a:pt x="45" y="684"/>
                    </a:lnTo>
                    <a:lnTo>
                      <a:pt x="62" y="691"/>
                    </a:lnTo>
                    <a:close/>
                    <a:moveTo>
                      <a:pt x="41" y="743"/>
                    </a:moveTo>
                    <a:lnTo>
                      <a:pt x="50" y="717"/>
                    </a:lnTo>
                    <a:lnTo>
                      <a:pt x="34" y="710"/>
                    </a:lnTo>
                    <a:lnTo>
                      <a:pt x="22" y="736"/>
                    </a:lnTo>
                    <a:lnTo>
                      <a:pt x="41" y="743"/>
                    </a:lnTo>
                    <a:close/>
                    <a:moveTo>
                      <a:pt x="17" y="795"/>
                    </a:moveTo>
                    <a:lnTo>
                      <a:pt x="29" y="769"/>
                    </a:lnTo>
                    <a:lnTo>
                      <a:pt x="10" y="762"/>
                    </a:lnTo>
                    <a:lnTo>
                      <a:pt x="0" y="788"/>
                    </a:lnTo>
                    <a:lnTo>
                      <a:pt x="17" y="79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155"/>
              <p:cNvSpPr>
                <a:spLocks/>
              </p:cNvSpPr>
              <p:nvPr/>
            </p:nvSpPr>
            <p:spPr bwMode="auto">
              <a:xfrm>
                <a:off x="9535320" y="2685054"/>
                <a:ext cx="63241" cy="62480"/>
              </a:xfrm>
              <a:custGeom>
                <a:avLst/>
                <a:gdLst>
                  <a:gd name="T0" fmla="*/ 31 w 35"/>
                  <a:gd name="T1" fmla="*/ 24 h 35"/>
                  <a:gd name="T2" fmla="*/ 11 w 35"/>
                  <a:gd name="T3" fmla="*/ 31 h 35"/>
                  <a:gd name="T4" fmla="*/ 4 w 35"/>
                  <a:gd name="T5" fmla="*/ 11 h 35"/>
                  <a:gd name="T6" fmla="*/ 24 w 35"/>
                  <a:gd name="T7" fmla="*/ 4 h 35"/>
                  <a:gd name="T8" fmla="*/ 31 w 35"/>
                  <a:gd name="T9" fmla="*/ 2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1" y="24"/>
                    </a:moveTo>
                    <a:cubicBezTo>
                      <a:pt x="28" y="31"/>
                      <a:pt x="19" y="35"/>
                      <a:pt x="11" y="31"/>
                    </a:cubicBezTo>
                    <a:cubicBezTo>
                      <a:pt x="4" y="28"/>
                      <a:pt x="0" y="19"/>
                      <a:pt x="4" y="11"/>
                    </a:cubicBezTo>
                    <a:cubicBezTo>
                      <a:pt x="7" y="4"/>
                      <a:pt x="16" y="0"/>
                      <a:pt x="24" y="4"/>
                    </a:cubicBezTo>
                    <a:cubicBezTo>
                      <a:pt x="31" y="7"/>
                      <a:pt x="35" y="16"/>
                      <a:pt x="31" y="2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156"/>
              <p:cNvSpPr>
                <a:spLocks/>
              </p:cNvSpPr>
              <p:nvPr/>
            </p:nvSpPr>
            <p:spPr bwMode="auto">
              <a:xfrm>
                <a:off x="9795144" y="2070165"/>
                <a:ext cx="64765" cy="72385"/>
              </a:xfrm>
              <a:custGeom>
                <a:avLst/>
                <a:gdLst>
                  <a:gd name="T0" fmla="*/ 85 w 85"/>
                  <a:gd name="T1" fmla="*/ 95 h 95"/>
                  <a:gd name="T2" fmla="*/ 76 w 85"/>
                  <a:gd name="T3" fmla="*/ 0 h 95"/>
                  <a:gd name="T4" fmla="*/ 0 w 85"/>
                  <a:gd name="T5" fmla="*/ 57 h 95"/>
                  <a:gd name="T6" fmla="*/ 85 w 85"/>
                  <a:gd name="T7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95">
                    <a:moveTo>
                      <a:pt x="85" y="95"/>
                    </a:moveTo>
                    <a:lnTo>
                      <a:pt x="76" y="0"/>
                    </a:lnTo>
                    <a:lnTo>
                      <a:pt x="0" y="57"/>
                    </a:lnTo>
                    <a:lnTo>
                      <a:pt x="85" y="9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157"/>
              <p:cNvSpPr>
                <a:spLocks noEditPoints="1"/>
              </p:cNvSpPr>
              <p:nvPr/>
            </p:nvSpPr>
            <p:spPr bwMode="auto">
              <a:xfrm>
                <a:off x="6864702" y="3347947"/>
                <a:ext cx="605746" cy="277348"/>
              </a:xfrm>
              <a:custGeom>
                <a:avLst/>
                <a:gdLst>
                  <a:gd name="T0" fmla="*/ 10 w 795"/>
                  <a:gd name="T1" fmla="*/ 0 h 364"/>
                  <a:gd name="T2" fmla="*/ 10 w 795"/>
                  <a:gd name="T3" fmla="*/ 21 h 364"/>
                  <a:gd name="T4" fmla="*/ 69 w 795"/>
                  <a:gd name="T5" fmla="*/ 26 h 364"/>
                  <a:gd name="T6" fmla="*/ 36 w 795"/>
                  <a:gd name="T7" fmla="*/ 33 h 364"/>
                  <a:gd name="T8" fmla="*/ 69 w 795"/>
                  <a:gd name="T9" fmla="*/ 26 h 364"/>
                  <a:gd name="T10" fmla="*/ 95 w 795"/>
                  <a:gd name="T11" fmla="*/ 38 h 364"/>
                  <a:gd name="T12" fmla="*/ 114 w 795"/>
                  <a:gd name="T13" fmla="*/ 66 h 364"/>
                  <a:gd name="T14" fmla="*/ 173 w 795"/>
                  <a:gd name="T15" fmla="*/ 73 h 364"/>
                  <a:gd name="T16" fmla="*/ 140 w 795"/>
                  <a:gd name="T17" fmla="*/ 78 h 364"/>
                  <a:gd name="T18" fmla="*/ 173 w 795"/>
                  <a:gd name="T19" fmla="*/ 73 h 364"/>
                  <a:gd name="T20" fmla="*/ 199 w 795"/>
                  <a:gd name="T21" fmla="*/ 83 h 364"/>
                  <a:gd name="T22" fmla="*/ 218 w 795"/>
                  <a:gd name="T23" fmla="*/ 113 h 364"/>
                  <a:gd name="T24" fmla="*/ 277 w 795"/>
                  <a:gd name="T25" fmla="*/ 118 h 364"/>
                  <a:gd name="T26" fmla="*/ 244 w 795"/>
                  <a:gd name="T27" fmla="*/ 123 h 364"/>
                  <a:gd name="T28" fmla="*/ 277 w 795"/>
                  <a:gd name="T29" fmla="*/ 118 h 364"/>
                  <a:gd name="T30" fmla="*/ 303 w 795"/>
                  <a:gd name="T31" fmla="*/ 130 h 364"/>
                  <a:gd name="T32" fmla="*/ 322 w 795"/>
                  <a:gd name="T33" fmla="*/ 158 h 364"/>
                  <a:gd name="T34" fmla="*/ 381 w 795"/>
                  <a:gd name="T35" fmla="*/ 163 h 364"/>
                  <a:gd name="T36" fmla="*/ 348 w 795"/>
                  <a:gd name="T37" fmla="*/ 170 h 364"/>
                  <a:gd name="T38" fmla="*/ 381 w 795"/>
                  <a:gd name="T39" fmla="*/ 163 h 364"/>
                  <a:gd name="T40" fmla="*/ 407 w 795"/>
                  <a:gd name="T41" fmla="*/ 175 h 364"/>
                  <a:gd name="T42" fmla="*/ 424 w 795"/>
                  <a:gd name="T43" fmla="*/ 203 h 364"/>
                  <a:gd name="T44" fmla="*/ 485 w 795"/>
                  <a:gd name="T45" fmla="*/ 210 h 364"/>
                  <a:gd name="T46" fmla="*/ 450 w 795"/>
                  <a:gd name="T47" fmla="*/ 215 h 364"/>
                  <a:gd name="T48" fmla="*/ 485 w 795"/>
                  <a:gd name="T49" fmla="*/ 210 h 364"/>
                  <a:gd name="T50" fmla="*/ 511 w 795"/>
                  <a:gd name="T51" fmla="*/ 222 h 364"/>
                  <a:gd name="T52" fmla="*/ 528 w 795"/>
                  <a:gd name="T53" fmla="*/ 251 h 364"/>
                  <a:gd name="T54" fmla="*/ 589 w 795"/>
                  <a:gd name="T55" fmla="*/ 255 h 364"/>
                  <a:gd name="T56" fmla="*/ 554 w 795"/>
                  <a:gd name="T57" fmla="*/ 262 h 364"/>
                  <a:gd name="T58" fmla="*/ 589 w 795"/>
                  <a:gd name="T59" fmla="*/ 255 h 364"/>
                  <a:gd name="T60" fmla="*/ 615 w 795"/>
                  <a:gd name="T61" fmla="*/ 267 h 364"/>
                  <a:gd name="T62" fmla="*/ 632 w 795"/>
                  <a:gd name="T63" fmla="*/ 295 h 364"/>
                  <a:gd name="T64" fmla="*/ 691 w 795"/>
                  <a:gd name="T65" fmla="*/ 303 h 364"/>
                  <a:gd name="T66" fmla="*/ 658 w 795"/>
                  <a:gd name="T67" fmla="*/ 307 h 364"/>
                  <a:gd name="T68" fmla="*/ 691 w 795"/>
                  <a:gd name="T69" fmla="*/ 303 h 364"/>
                  <a:gd name="T70" fmla="*/ 717 w 795"/>
                  <a:gd name="T71" fmla="*/ 312 h 364"/>
                  <a:gd name="T72" fmla="*/ 736 w 795"/>
                  <a:gd name="T73" fmla="*/ 343 h 364"/>
                  <a:gd name="T74" fmla="*/ 795 w 795"/>
                  <a:gd name="T75" fmla="*/ 347 h 364"/>
                  <a:gd name="T76" fmla="*/ 762 w 795"/>
                  <a:gd name="T77" fmla="*/ 352 h 364"/>
                  <a:gd name="T78" fmla="*/ 795 w 795"/>
                  <a:gd name="T79" fmla="*/ 347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95" h="364">
                    <a:moveTo>
                      <a:pt x="17" y="5"/>
                    </a:moveTo>
                    <a:lnTo>
                      <a:pt x="10" y="0"/>
                    </a:lnTo>
                    <a:lnTo>
                      <a:pt x="0" y="16"/>
                    </a:lnTo>
                    <a:lnTo>
                      <a:pt x="10" y="21"/>
                    </a:lnTo>
                    <a:lnTo>
                      <a:pt x="17" y="5"/>
                    </a:lnTo>
                    <a:close/>
                    <a:moveTo>
                      <a:pt x="69" y="26"/>
                    </a:moveTo>
                    <a:lnTo>
                      <a:pt x="43" y="14"/>
                    </a:lnTo>
                    <a:lnTo>
                      <a:pt x="36" y="33"/>
                    </a:lnTo>
                    <a:lnTo>
                      <a:pt x="62" y="45"/>
                    </a:lnTo>
                    <a:lnTo>
                      <a:pt x="69" y="26"/>
                    </a:lnTo>
                    <a:close/>
                    <a:moveTo>
                      <a:pt x="121" y="49"/>
                    </a:moveTo>
                    <a:lnTo>
                      <a:pt x="95" y="38"/>
                    </a:lnTo>
                    <a:lnTo>
                      <a:pt x="88" y="54"/>
                    </a:lnTo>
                    <a:lnTo>
                      <a:pt x="114" y="66"/>
                    </a:lnTo>
                    <a:lnTo>
                      <a:pt x="121" y="49"/>
                    </a:lnTo>
                    <a:close/>
                    <a:moveTo>
                      <a:pt x="173" y="73"/>
                    </a:moveTo>
                    <a:lnTo>
                      <a:pt x="147" y="61"/>
                    </a:lnTo>
                    <a:lnTo>
                      <a:pt x="140" y="78"/>
                    </a:lnTo>
                    <a:lnTo>
                      <a:pt x="166" y="90"/>
                    </a:lnTo>
                    <a:lnTo>
                      <a:pt x="173" y="73"/>
                    </a:lnTo>
                    <a:close/>
                    <a:moveTo>
                      <a:pt x="225" y="94"/>
                    </a:moveTo>
                    <a:lnTo>
                      <a:pt x="199" y="83"/>
                    </a:lnTo>
                    <a:lnTo>
                      <a:pt x="192" y="102"/>
                    </a:lnTo>
                    <a:lnTo>
                      <a:pt x="218" y="113"/>
                    </a:lnTo>
                    <a:lnTo>
                      <a:pt x="225" y="94"/>
                    </a:lnTo>
                    <a:close/>
                    <a:moveTo>
                      <a:pt x="277" y="118"/>
                    </a:moveTo>
                    <a:lnTo>
                      <a:pt x="251" y="106"/>
                    </a:lnTo>
                    <a:lnTo>
                      <a:pt x="244" y="123"/>
                    </a:lnTo>
                    <a:lnTo>
                      <a:pt x="270" y="135"/>
                    </a:lnTo>
                    <a:lnTo>
                      <a:pt x="277" y="118"/>
                    </a:lnTo>
                    <a:close/>
                    <a:moveTo>
                      <a:pt x="329" y="142"/>
                    </a:moveTo>
                    <a:lnTo>
                      <a:pt x="303" y="130"/>
                    </a:lnTo>
                    <a:lnTo>
                      <a:pt x="296" y="146"/>
                    </a:lnTo>
                    <a:lnTo>
                      <a:pt x="322" y="158"/>
                    </a:lnTo>
                    <a:lnTo>
                      <a:pt x="329" y="142"/>
                    </a:lnTo>
                    <a:close/>
                    <a:moveTo>
                      <a:pt x="381" y="163"/>
                    </a:moveTo>
                    <a:lnTo>
                      <a:pt x="355" y="154"/>
                    </a:lnTo>
                    <a:lnTo>
                      <a:pt x="348" y="170"/>
                    </a:lnTo>
                    <a:lnTo>
                      <a:pt x="374" y="182"/>
                    </a:lnTo>
                    <a:lnTo>
                      <a:pt x="381" y="163"/>
                    </a:lnTo>
                    <a:close/>
                    <a:moveTo>
                      <a:pt x="433" y="187"/>
                    </a:moveTo>
                    <a:lnTo>
                      <a:pt x="407" y="175"/>
                    </a:lnTo>
                    <a:lnTo>
                      <a:pt x="398" y="194"/>
                    </a:lnTo>
                    <a:lnTo>
                      <a:pt x="424" y="203"/>
                    </a:lnTo>
                    <a:lnTo>
                      <a:pt x="433" y="187"/>
                    </a:lnTo>
                    <a:close/>
                    <a:moveTo>
                      <a:pt x="485" y="210"/>
                    </a:moveTo>
                    <a:lnTo>
                      <a:pt x="459" y="198"/>
                    </a:lnTo>
                    <a:lnTo>
                      <a:pt x="450" y="215"/>
                    </a:lnTo>
                    <a:lnTo>
                      <a:pt x="476" y="227"/>
                    </a:lnTo>
                    <a:lnTo>
                      <a:pt x="485" y="210"/>
                    </a:lnTo>
                    <a:close/>
                    <a:moveTo>
                      <a:pt x="537" y="232"/>
                    </a:moveTo>
                    <a:lnTo>
                      <a:pt x="511" y="222"/>
                    </a:lnTo>
                    <a:lnTo>
                      <a:pt x="502" y="239"/>
                    </a:lnTo>
                    <a:lnTo>
                      <a:pt x="528" y="251"/>
                    </a:lnTo>
                    <a:lnTo>
                      <a:pt x="537" y="232"/>
                    </a:lnTo>
                    <a:close/>
                    <a:moveTo>
                      <a:pt x="589" y="255"/>
                    </a:moveTo>
                    <a:lnTo>
                      <a:pt x="563" y="243"/>
                    </a:lnTo>
                    <a:lnTo>
                      <a:pt x="554" y="262"/>
                    </a:lnTo>
                    <a:lnTo>
                      <a:pt x="580" y="272"/>
                    </a:lnTo>
                    <a:lnTo>
                      <a:pt x="589" y="255"/>
                    </a:lnTo>
                    <a:close/>
                    <a:moveTo>
                      <a:pt x="641" y="279"/>
                    </a:moveTo>
                    <a:lnTo>
                      <a:pt x="615" y="267"/>
                    </a:lnTo>
                    <a:lnTo>
                      <a:pt x="606" y="284"/>
                    </a:lnTo>
                    <a:lnTo>
                      <a:pt x="632" y="295"/>
                    </a:lnTo>
                    <a:lnTo>
                      <a:pt x="641" y="279"/>
                    </a:lnTo>
                    <a:close/>
                    <a:moveTo>
                      <a:pt x="691" y="303"/>
                    </a:moveTo>
                    <a:lnTo>
                      <a:pt x="665" y="291"/>
                    </a:lnTo>
                    <a:lnTo>
                      <a:pt x="658" y="307"/>
                    </a:lnTo>
                    <a:lnTo>
                      <a:pt x="684" y="319"/>
                    </a:lnTo>
                    <a:lnTo>
                      <a:pt x="691" y="303"/>
                    </a:lnTo>
                    <a:close/>
                    <a:moveTo>
                      <a:pt x="743" y="324"/>
                    </a:moveTo>
                    <a:lnTo>
                      <a:pt x="717" y="312"/>
                    </a:lnTo>
                    <a:lnTo>
                      <a:pt x="710" y="331"/>
                    </a:lnTo>
                    <a:lnTo>
                      <a:pt x="736" y="343"/>
                    </a:lnTo>
                    <a:lnTo>
                      <a:pt x="743" y="324"/>
                    </a:lnTo>
                    <a:close/>
                    <a:moveTo>
                      <a:pt x="795" y="347"/>
                    </a:moveTo>
                    <a:lnTo>
                      <a:pt x="769" y="336"/>
                    </a:lnTo>
                    <a:lnTo>
                      <a:pt x="762" y="352"/>
                    </a:lnTo>
                    <a:lnTo>
                      <a:pt x="788" y="364"/>
                    </a:lnTo>
                    <a:lnTo>
                      <a:pt x="795" y="34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158"/>
              <p:cNvSpPr>
                <a:spLocks/>
              </p:cNvSpPr>
              <p:nvPr/>
            </p:nvSpPr>
            <p:spPr bwMode="auto">
              <a:xfrm>
                <a:off x="7436161" y="3587198"/>
                <a:ext cx="60955" cy="61718"/>
              </a:xfrm>
              <a:custGeom>
                <a:avLst/>
                <a:gdLst>
                  <a:gd name="T0" fmla="*/ 23 w 34"/>
                  <a:gd name="T1" fmla="*/ 4 h 34"/>
                  <a:gd name="T2" fmla="*/ 31 w 34"/>
                  <a:gd name="T3" fmla="*/ 23 h 34"/>
                  <a:gd name="T4" fmla="*/ 11 w 34"/>
                  <a:gd name="T5" fmla="*/ 31 h 34"/>
                  <a:gd name="T6" fmla="*/ 3 w 34"/>
                  <a:gd name="T7" fmla="*/ 11 h 34"/>
                  <a:gd name="T8" fmla="*/ 23 w 34"/>
                  <a:gd name="T9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23" y="4"/>
                    </a:moveTo>
                    <a:cubicBezTo>
                      <a:pt x="31" y="7"/>
                      <a:pt x="34" y="16"/>
                      <a:pt x="31" y="23"/>
                    </a:cubicBezTo>
                    <a:cubicBezTo>
                      <a:pt x="27" y="31"/>
                      <a:pt x="19" y="34"/>
                      <a:pt x="11" y="31"/>
                    </a:cubicBezTo>
                    <a:cubicBezTo>
                      <a:pt x="3" y="28"/>
                      <a:pt x="0" y="19"/>
                      <a:pt x="3" y="11"/>
                    </a:cubicBezTo>
                    <a:cubicBezTo>
                      <a:pt x="7" y="4"/>
                      <a:pt x="16" y="0"/>
                      <a:pt x="23" y="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159"/>
              <p:cNvSpPr>
                <a:spLocks/>
              </p:cNvSpPr>
              <p:nvPr/>
            </p:nvSpPr>
            <p:spPr bwMode="auto">
              <a:xfrm>
                <a:off x="6821271" y="3325851"/>
                <a:ext cx="70861" cy="65528"/>
              </a:xfrm>
              <a:custGeom>
                <a:avLst/>
                <a:gdLst>
                  <a:gd name="T0" fmla="*/ 93 w 93"/>
                  <a:gd name="T1" fmla="*/ 0 h 86"/>
                  <a:gd name="T2" fmla="*/ 0 w 93"/>
                  <a:gd name="T3" fmla="*/ 10 h 86"/>
                  <a:gd name="T4" fmla="*/ 55 w 93"/>
                  <a:gd name="T5" fmla="*/ 86 h 86"/>
                  <a:gd name="T6" fmla="*/ 93 w 93"/>
                  <a:gd name="T7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3" h="86">
                    <a:moveTo>
                      <a:pt x="93" y="0"/>
                    </a:moveTo>
                    <a:lnTo>
                      <a:pt x="0" y="10"/>
                    </a:lnTo>
                    <a:lnTo>
                      <a:pt x="55" y="86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60"/>
              <p:cNvSpPr>
                <a:spLocks noEditPoints="1"/>
              </p:cNvSpPr>
              <p:nvPr/>
            </p:nvSpPr>
            <p:spPr bwMode="auto">
              <a:xfrm>
                <a:off x="8048766" y="2115120"/>
                <a:ext cx="279634" cy="605746"/>
              </a:xfrm>
              <a:custGeom>
                <a:avLst/>
                <a:gdLst>
                  <a:gd name="T0" fmla="*/ 17 w 367"/>
                  <a:gd name="T1" fmla="*/ 0 h 795"/>
                  <a:gd name="T2" fmla="*/ 5 w 367"/>
                  <a:gd name="T3" fmla="*/ 17 h 795"/>
                  <a:gd name="T4" fmla="*/ 45 w 367"/>
                  <a:gd name="T5" fmla="*/ 59 h 795"/>
                  <a:gd name="T6" fmla="*/ 14 w 367"/>
                  <a:gd name="T7" fmla="*/ 43 h 795"/>
                  <a:gd name="T8" fmla="*/ 45 w 367"/>
                  <a:gd name="T9" fmla="*/ 59 h 795"/>
                  <a:gd name="T10" fmla="*/ 55 w 367"/>
                  <a:gd name="T11" fmla="*/ 85 h 795"/>
                  <a:gd name="T12" fmla="*/ 50 w 367"/>
                  <a:gd name="T13" fmla="*/ 121 h 795"/>
                  <a:gd name="T14" fmla="*/ 90 w 367"/>
                  <a:gd name="T15" fmla="*/ 163 h 795"/>
                  <a:gd name="T16" fmla="*/ 62 w 367"/>
                  <a:gd name="T17" fmla="*/ 147 h 795"/>
                  <a:gd name="T18" fmla="*/ 90 w 367"/>
                  <a:gd name="T19" fmla="*/ 163 h 795"/>
                  <a:gd name="T20" fmla="*/ 102 w 367"/>
                  <a:gd name="T21" fmla="*/ 189 h 795"/>
                  <a:gd name="T22" fmla="*/ 95 w 367"/>
                  <a:gd name="T23" fmla="*/ 225 h 795"/>
                  <a:gd name="T24" fmla="*/ 135 w 367"/>
                  <a:gd name="T25" fmla="*/ 267 h 795"/>
                  <a:gd name="T26" fmla="*/ 107 w 367"/>
                  <a:gd name="T27" fmla="*/ 249 h 795"/>
                  <a:gd name="T28" fmla="*/ 135 w 367"/>
                  <a:gd name="T29" fmla="*/ 267 h 795"/>
                  <a:gd name="T30" fmla="*/ 147 w 367"/>
                  <a:gd name="T31" fmla="*/ 293 h 795"/>
                  <a:gd name="T32" fmla="*/ 142 w 367"/>
                  <a:gd name="T33" fmla="*/ 327 h 795"/>
                  <a:gd name="T34" fmla="*/ 182 w 367"/>
                  <a:gd name="T35" fmla="*/ 371 h 795"/>
                  <a:gd name="T36" fmla="*/ 154 w 367"/>
                  <a:gd name="T37" fmla="*/ 353 h 795"/>
                  <a:gd name="T38" fmla="*/ 182 w 367"/>
                  <a:gd name="T39" fmla="*/ 371 h 795"/>
                  <a:gd name="T40" fmla="*/ 194 w 367"/>
                  <a:gd name="T41" fmla="*/ 397 h 795"/>
                  <a:gd name="T42" fmla="*/ 187 w 367"/>
                  <a:gd name="T43" fmla="*/ 431 h 795"/>
                  <a:gd name="T44" fmla="*/ 227 w 367"/>
                  <a:gd name="T45" fmla="*/ 476 h 795"/>
                  <a:gd name="T46" fmla="*/ 199 w 367"/>
                  <a:gd name="T47" fmla="*/ 457 h 795"/>
                  <a:gd name="T48" fmla="*/ 227 w 367"/>
                  <a:gd name="T49" fmla="*/ 476 h 795"/>
                  <a:gd name="T50" fmla="*/ 239 w 367"/>
                  <a:gd name="T51" fmla="*/ 502 h 795"/>
                  <a:gd name="T52" fmla="*/ 234 w 367"/>
                  <a:gd name="T53" fmla="*/ 535 h 795"/>
                  <a:gd name="T54" fmla="*/ 274 w 367"/>
                  <a:gd name="T55" fmla="*/ 580 h 795"/>
                  <a:gd name="T56" fmla="*/ 246 w 367"/>
                  <a:gd name="T57" fmla="*/ 561 h 795"/>
                  <a:gd name="T58" fmla="*/ 274 w 367"/>
                  <a:gd name="T59" fmla="*/ 580 h 795"/>
                  <a:gd name="T60" fmla="*/ 286 w 367"/>
                  <a:gd name="T61" fmla="*/ 606 h 795"/>
                  <a:gd name="T62" fmla="*/ 279 w 367"/>
                  <a:gd name="T63" fmla="*/ 639 h 795"/>
                  <a:gd name="T64" fmla="*/ 319 w 367"/>
                  <a:gd name="T65" fmla="*/ 684 h 795"/>
                  <a:gd name="T66" fmla="*/ 291 w 367"/>
                  <a:gd name="T67" fmla="*/ 665 h 795"/>
                  <a:gd name="T68" fmla="*/ 319 w 367"/>
                  <a:gd name="T69" fmla="*/ 684 h 795"/>
                  <a:gd name="T70" fmla="*/ 331 w 367"/>
                  <a:gd name="T71" fmla="*/ 710 h 795"/>
                  <a:gd name="T72" fmla="*/ 327 w 367"/>
                  <a:gd name="T73" fmla="*/ 743 h 795"/>
                  <a:gd name="T74" fmla="*/ 367 w 367"/>
                  <a:gd name="T75" fmla="*/ 788 h 795"/>
                  <a:gd name="T76" fmla="*/ 336 w 367"/>
                  <a:gd name="T77" fmla="*/ 769 h 795"/>
                  <a:gd name="T78" fmla="*/ 367 w 367"/>
                  <a:gd name="T79" fmla="*/ 788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7" h="795">
                    <a:moveTo>
                      <a:pt x="21" y="10"/>
                    </a:moveTo>
                    <a:lnTo>
                      <a:pt x="17" y="0"/>
                    </a:lnTo>
                    <a:lnTo>
                      <a:pt x="0" y="7"/>
                    </a:lnTo>
                    <a:lnTo>
                      <a:pt x="5" y="17"/>
                    </a:lnTo>
                    <a:lnTo>
                      <a:pt x="21" y="10"/>
                    </a:lnTo>
                    <a:close/>
                    <a:moveTo>
                      <a:pt x="45" y="59"/>
                    </a:moveTo>
                    <a:lnTo>
                      <a:pt x="33" y="33"/>
                    </a:lnTo>
                    <a:lnTo>
                      <a:pt x="14" y="43"/>
                    </a:lnTo>
                    <a:lnTo>
                      <a:pt x="26" y="69"/>
                    </a:lnTo>
                    <a:lnTo>
                      <a:pt x="45" y="59"/>
                    </a:lnTo>
                    <a:close/>
                    <a:moveTo>
                      <a:pt x="66" y="111"/>
                    </a:moveTo>
                    <a:lnTo>
                      <a:pt x="55" y="85"/>
                    </a:lnTo>
                    <a:lnTo>
                      <a:pt x="38" y="95"/>
                    </a:lnTo>
                    <a:lnTo>
                      <a:pt x="50" y="121"/>
                    </a:lnTo>
                    <a:lnTo>
                      <a:pt x="66" y="111"/>
                    </a:lnTo>
                    <a:close/>
                    <a:moveTo>
                      <a:pt x="90" y="163"/>
                    </a:moveTo>
                    <a:lnTo>
                      <a:pt x="78" y="137"/>
                    </a:lnTo>
                    <a:lnTo>
                      <a:pt x="62" y="147"/>
                    </a:lnTo>
                    <a:lnTo>
                      <a:pt x="73" y="173"/>
                    </a:lnTo>
                    <a:lnTo>
                      <a:pt x="90" y="163"/>
                    </a:lnTo>
                    <a:close/>
                    <a:moveTo>
                      <a:pt x="114" y="215"/>
                    </a:moveTo>
                    <a:lnTo>
                      <a:pt x="102" y="189"/>
                    </a:lnTo>
                    <a:lnTo>
                      <a:pt x="85" y="199"/>
                    </a:lnTo>
                    <a:lnTo>
                      <a:pt x="95" y="225"/>
                    </a:lnTo>
                    <a:lnTo>
                      <a:pt x="114" y="215"/>
                    </a:lnTo>
                    <a:close/>
                    <a:moveTo>
                      <a:pt x="135" y="267"/>
                    </a:moveTo>
                    <a:lnTo>
                      <a:pt x="125" y="241"/>
                    </a:lnTo>
                    <a:lnTo>
                      <a:pt x="107" y="249"/>
                    </a:lnTo>
                    <a:lnTo>
                      <a:pt x="118" y="275"/>
                    </a:lnTo>
                    <a:lnTo>
                      <a:pt x="135" y="267"/>
                    </a:lnTo>
                    <a:close/>
                    <a:moveTo>
                      <a:pt x="159" y="319"/>
                    </a:moveTo>
                    <a:lnTo>
                      <a:pt x="147" y="293"/>
                    </a:lnTo>
                    <a:lnTo>
                      <a:pt x="130" y="301"/>
                    </a:lnTo>
                    <a:lnTo>
                      <a:pt x="142" y="327"/>
                    </a:lnTo>
                    <a:lnTo>
                      <a:pt x="159" y="319"/>
                    </a:lnTo>
                    <a:close/>
                    <a:moveTo>
                      <a:pt x="182" y="371"/>
                    </a:moveTo>
                    <a:lnTo>
                      <a:pt x="170" y="345"/>
                    </a:lnTo>
                    <a:lnTo>
                      <a:pt x="154" y="353"/>
                    </a:lnTo>
                    <a:lnTo>
                      <a:pt x="166" y="379"/>
                    </a:lnTo>
                    <a:lnTo>
                      <a:pt x="182" y="371"/>
                    </a:lnTo>
                    <a:close/>
                    <a:moveTo>
                      <a:pt x="206" y="424"/>
                    </a:moveTo>
                    <a:lnTo>
                      <a:pt x="194" y="397"/>
                    </a:lnTo>
                    <a:lnTo>
                      <a:pt x="175" y="405"/>
                    </a:lnTo>
                    <a:lnTo>
                      <a:pt x="187" y="431"/>
                    </a:lnTo>
                    <a:lnTo>
                      <a:pt x="206" y="424"/>
                    </a:lnTo>
                    <a:close/>
                    <a:moveTo>
                      <a:pt x="227" y="476"/>
                    </a:moveTo>
                    <a:lnTo>
                      <a:pt x="215" y="450"/>
                    </a:lnTo>
                    <a:lnTo>
                      <a:pt x="199" y="457"/>
                    </a:lnTo>
                    <a:lnTo>
                      <a:pt x="211" y="483"/>
                    </a:lnTo>
                    <a:lnTo>
                      <a:pt x="227" y="476"/>
                    </a:lnTo>
                    <a:close/>
                    <a:moveTo>
                      <a:pt x="251" y="528"/>
                    </a:moveTo>
                    <a:lnTo>
                      <a:pt x="239" y="502"/>
                    </a:lnTo>
                    <a:lnTo>
                      <a:pt x="222" y="509"/>
                    </a:lnTo>
                    <a:lnTo>
                      <a:pt x="234" y="535"/>
                    </a:lnTo>
                    <a:lnTo>
                      <a:pt x="251" y="528"/>
                    </a:lnTo>
                    <a:close/>
                    <a:moveTo>
                      <a:pt x="274" y="580"/>
                    </a:moveTo>
                    <a:lnTo>
                      <a:pt x="263" y="554"/>
                    </a:lnTo>
                    <a:lnTo>
                      <a:pt x="246" y="561"/>
                    </a:lnTo>
                    <a:lnTo>
                      <a:pt x="256" y="587"/>
                    </a:lnTo>
                    <a:lnTo>
                      <a:pt x="274" y="580"/>
                    </a:lnTo>
                    <a:close/>
                    <a:moveTo>
                      <a:pt x="296" y="632"/>
                    </a:moveTo>
                    <a:lnTo>
                      <a:pt x="286" y="606"/>
                    </a:lnTo>
                    <a:lnTo>
                      <a:pt x="267" y="613"/>
                    </a:lnTo>
                    <a:lnTo>
                      <a:pt x="279" y="639"/>
                    </a:lnTo>
                    <a:lnTo>
                      <a:pt x="296" y="632"/>
                    </a:lnTo>
                    <a:close/>
                    <a:moveTo>
                      <a:pt x="319" y="684"/>
                    </a:moveTo>
                    <a:lnTo>
                      <a:pt x="308" y="658"/>
                    </a:lnTo>
                    <a:lnTo>
                      <a:pt x="291" y="665"/>
                    </a:lnTo>
                    <a:lnTo>
                      <a:pt x="303" y="691"/>
                    </a:lnTo>
                    <a:lnTo>
                      <a:pt x="319" y="684"/>
                    </a:lnTo>
                    <a:close/>
                    <a:moveTo>
                      <a:pt x="343" y="736"/>
                    </a:moveTo>
                    <a:lnTo>
                      <a:pt x="331" y="710"/>
                    </a:lnTo>
                    <a:lnTo>
                      <a:pt x="315" y="717"/>
                    </a:lnTo>
                    <a:lnTo>
                      <a:pt x="327" y="743"/>
                    </a:lnTo>
                    <a:lnTo>
                      <a:pt x="343" y="736"/>
                    </a:lnTo>
                    <a:close/>
                    <a:moveTo>
                      <a:pt x="367" y="788"/>
                    </a:moveTo>
                    <a:lnTo>
                      <a:pt x="355" y="762"/>
                    </a:lnTo>
                    <a:lnTo>
                      <a:pt x="336" y="769"/>
                    </a:lnTo>
                    <a:lnTo>
                      <a:pt x="348" y="795"/>
                    </a:lnTo>
                    <a:lnTo>
                      <a:pt x="367" y="78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61"/>
              <p:cNvSpPr>
                <a:spLocks/>
              </p:cNvSpPr>
              <p:nvPr/>
            </p:nvSpPr>
            <p:spPr bwMode="auto">
              <a:xfrm>
                <a:off x="8290302" y="2685054"/>
                <a:ext cx="60955" cy="62480"/>
              </a:xfrm>
              <a:custGeom>
                <a:avLst/>
                <a:gdLst>
                  <a:gd name="T0" fmla="*/ 30 w 34"/>
                  <a:gd name="T1" fmla="*/ 11 h 35"/>
                  <a:gd name="T2" fmla="*/ 23 w 34"/>
                  <a:gd name="T3" fmla="*/ 31 h 35"/>
                  <a:gd name="T4" fmla="*/ 3 w 34"/>
                  <a:gd name="T5" fmla="*/ 24 h 35"/>
                  <a:gd name="T6" fmla="*/ 11 w 34"/>
                  <a:gd name="T7" fmla="*/ 4 h 35"/>
                  <a:gd name="T8" fmla="*/ 30 w 34"/>
                  <a:gd name="T9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0" y="11"/>
                    </a:moveTo>
                    <a:cubicBezTo>
                      <a:pt x="34" y="19"/>
                      <a:pt x="30" y="28"/>
                      <a:pt x="23" y="31"/>
                    </a:cubicBezTo>
                    <a:cubicBezTo>
                      <a:pt x="15" y="35"/>
                      <a:pt x="6" y="31"/>
                      <a:pt x="3" y="24"/>
                    </a:cubicBezTo>
                    <a:cubicBezTo>
                      <a:pt x="0" y="16"/>
                      <a:pt x="3" y="7"/>
                      <a:pt x="11" y="4"/>
                    </a:cubicBezTo>
                    <a:cubicBezTo>
                      <a:pt x="18" y="0"/>
                      <a:pt x="27" y="4"/>
                      <a:pt x="30" y="1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62"/>
              <p:cNvSpPr>
                <a:spLocks/>
              </p:cNvSpPr>
              <p:nvPr/>
            </p:nvSpPr>
            <p:spPr bwMode="auto">
              <a:xfrm>
                <a:off x="8027431" y="2071689"/>
                <a:ext cx="64765" cy="70861"/>
              </a:xfrm>
              <a:custGeom>
                <a:avLst/>
                <a:gdLst>
                  <a:gd name="T0" fmla="*/ 85 w 85"/>
                  <a:gd name="T1" fmla="*/ 55 h 93"/>
                  <a:gd name="T2" fmla="*/ 9 w 85"/>
                  <a:gd name="T3" fmla="*/ 0 h 93"/>
                  <a:gd name="T4" fmla="*/ 0 w 85"/>
                  <a:gd name="T5" fmla="*/ 93 h 93"/>
                  <a:gd name="T6" fmla="*/ 85 w 85"/>
                  <a:gd name="T7" fmla="*/ 5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93">
                    <a:moveTo>
                      <a:pt x="85" y="55"/>
                    </a:moveTo>
                    <a:lnTo>
                      <a:pt x="9" y="0"/>
                    </a:lnTo>
                    <a:lnTo>
                      <a:pt x="0" y="93"/>
                    </a:lnTo>
                    <a:lnTo>
                      <a:pt x="85" y="5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Freeform 163"/>
            <p:cNvSpPr>
              <a:spLocks noEditPoints="1"/>
            </p:cNvSpPr>
            <p:nvPr/>
          </p:nvSpPr>
          <p:spPr bwMode="auto">
            <a:xfrm>
              <a:off x="7406066" y="2654484"/>
              <a:ext cx="454880" cy="464118"/>
            </a:xfrm>
            <a:custGeom>
              <a:avLst/>
              <a:gdLst>
                <a:gd name="T0" fmla="*/ 87 w 91"/>
                <a:gd name="T1" fmla="*/ 39 h 93"/>
                <a:gd name="T2" fmla="*/ 91 w 91"/>
                <a:gd name="T3" fmla="*/ 46 h 93"/>
                <a:gd name="T4" fmla="*/ 91 w 91"/>
                <a:gd name="T5" fmla="*/ 83 h 93"/>
                <a:gd name="T6" fmla="*/ 81 w 91"/>
                <a:gd name="T7" fmla="*/ 93 h 93"/>
                <a:gd name="T8" fmla="*/ 10 w 91"/>
                <a:gd name="T9" fmla="*/ 93 h 93"/>
                <a:gd name="T10" fmla="*/ 0 w 91"/>
                <a:gd name="T11" fmla="*/ 83 h 93"/>
                <a:gd name="T12" fmla="*/ 0 w 91"/>
                <a:gd name="T13" fmla="*/ 46 h 93"/>
                <a:gd name="T14" fmla="*/ 3 w 91"/>
                <a:gd name="T15" fmla="*/ 40 h 93"/>
                <a:gd name="T16" fmla="*/ 3 w 91"/>
                <a:gd name="T17" fmla="*/ 40 h 93"/>
                <a:gd name="T18" fmla="*/ 3 w 91"/>
                <a:gd name="T19" fmla="*/ 40 h 93"/>
                <a:gd name="T20" fmla="*/ 3 w 91"/>
                <a:gd name="T21" fmla="*/ 39 h 93"/>
                <a:gd name="T22" fmla="*/ 40 w 91"/>
                <a:gd name="T23" fmla="*/ 3 h 93"/>
                <a:gd name="T24" fmla="*/ 51 w 91"/>
                <a:gd name="T25" fmla="*/ 3 h 93"/>
                <a:gd name="T26" fmla="*/ 87 w 91"/>
                <a:gd name="T27" fmla="*/ 39 h 93"/>
                <a:gd name="T28" fmla="*/ 16 w 91"/>
                <a:gd name="T29" fmla="*/ 30 h 93"/>
                <a:gd name="T30" fmla="*/ 16 w 91"/>
                <a:gd name="T31" fmla="*/ 52 h 93"/>
                <a:gd name="T32" fmla="*/ 46 w 91"/>
                <a:gd name="T33" fmla="*/ 75 h 93"/>
                <a:gd name="T34" fmla="*/ 73 w 91"/>
                <a:gd name="T35" fmla="*/ 54 h 93"/>
                <a:gd name="T36" fmla="*/ 73 w 91"/>
                <a:gd name="T37" fmla="*/ 30 h 93"/>
                <a:gd name="T38" fmla="*/ 16 w 91"/>
                <a:gd name="T39" fmla="*/ 30 h 93"/>
                <a:gd name="T40" fmla="*/ 26 w 91"/>
                <a:gd name="T41" fmla="*/ 35 h 93"/>
                <a:gd name="T42" fmla="*/ 26 w 91"/>
                <a:gd name="T43" fmla="*/ 39 h 93"/>
                <a:gd name="T44" fmla="*/ 64 w 91"/>
                <a:gd name="T45" fmla="*/ 39 h 93"/>
                <a:gd name="T46" fmla="*/ 64 w 91"/>
                <a:gd name="T47" fmla="*/ 35 h 93"/>
                <a:gd name="T48" fmla="*/ 26 w 91"/>
                <a:gd name="T49" fmla="*/ 35 h 93"/>
                <a:gd name="T50" fmla="*/ 26 w 91"/>
                <a:gd name="T51" fmla="*/ 51 h 93"/>
                <a:gd name="T52" fmla="*/ 26 w 91"/>
                <a:gd name="T53" fmla="*/ 55 h 93"/>
                <a:gd name="T54" fmla="*/ 64 w 91"/>
                <a:gd name="T55" fmla="*/ 55 h 93"/>
                <a:gd name="T56" fmla="*/ 64 w 91"/>
                <a:gd name="T57" fmla="*/ 51 h 93"/>
                <a:gd name="T58" fmla="*/ 26 w 91"/>
                <a:gd name="T59" fmla="*/ 51 h 93"/>
                <a:gd name="T60" fmla="*/ 26 w 91"/>
                <a:gd name="T61" fmla="*/ 43 h 93"/>
                <a:gd name="T62" fmla="*/ 26 w 91"/>
                <a:gd name="T63" fmla="*/ 47 h 93"/>
                <a:gd name="T64" fmla="*/ 64 w 91"/>
                <a:gd name="T65" fmla="*/ 47 h 93"/>
                <a:gd name="T66" fmla="*/ 64 w 91"/>
                <a:gd name="T67" fmla="*/ 43 h 93"/>
                <a:gd name="T68" fmla="*/ 26 w 91"/>
                <a:gd name="T69" fmla="*/ 43 h 93"/>
                <a:gd name="T70" fmla="*/ 10 w 91"/>
                <a:gd name="T71" fmla="*/ 87 h 93"/>
                <a:gd name="T72" fmla="*/ 28 w 91"/>
                <a:gd name="T73" fmla="*/ 70 h 93"/>
                <a:gd name="T74" fmla="*/ 28 w 91"/>
                <a:gd name="T75" fmla="*/ 67 h 93"/>
                <a:gd name="T76" fmla="*/ 26 w 91"/>
                <a:gd name="T77" fmla="*/ 67 h 93"/>
                <a:gd name="T78" fmla="*/ 8 w 91"/>
                <a:gd name="T79" fmla="*/ 84 h 93"/>
                <a:gd name="T80" fmla="*/ 8 w 91"/>
                <a:gd name="T81" fmla="*/ 87 h 93"/>
                <a:gd name="T82" fmla="*/ 10 w 91"/>
                <a:gd name="T83" fmla="*/ 87 h 93"/>
                <a:gd name="T84" fmla="*/ 85 w 91"/>
                <a:gd name="T85" fmla="*/ 84 h 93"/>
                <a:gd name="T86" fmla="*/ 67 w 91"/>
                <a:gd name="T87" fmla="*/ 67 h 93"/>
                <a:gd name="T88" fmla="*/ 64 w 91"/>
                <a:gd name="T89" fmla="*/ 67 h 93"/>
                <a:gd name="T90" fmla="*/ 64 w 91"/>
                <a:gd name="T91" fmla="*/ 70 h 93"/>
                <a:gd name="T92" fmla="*/ 82 w 91"/>
                <a:gd name="T93" fmla="*/ 87 h 93"/>
                <a:gd name="T94" fmla="*/ 85 w 91"/>
                <a:gd name="T95" fmla="*/ 87 h 93"/>
                <a:gd name="T96" fmla="*/ 85 w 91"/>
                <a:gd name="T97" fmla="*/ 8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93">
                  <a:moveTo>
                    <a:pt x="87" y="39"/>
                  </a:moveTo>
                  <a:cubicBezTo>
                    <a:pt x="89" y="40"/>
                    <a:pt x="91" y="43"/>
                    <a:pt x="91" y="46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1" y="89"/>
                    <a:pt x="86" y="93"/>
                    <a:pt x="81" y="93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5" y="93"/>
                    <a:pt x="0" y="89"/>
                    <a:pt x="0" y="8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1" y="41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0"/>
                    <a:pt x="3" y="40"/>
                    <a:pt x="3" y="39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3" y="0"/>
                    <a:pt x="47" y="0"/>
                    <a:pt x="51" y="3"/>
                  </a:cubicBezTo>
                  <a:cubicBezTo>
                    <a:pt x="87" y="39"/>
                    <a:pt x="87" y="39"/>
                    <a:pt x="87" y="39"/>
                  </a:cubicBezTo>
                  <a:close/>
                  <a:moveTo>
                    <a:pt x="16" y="30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16" y="30"/>
                    <a:pt x="16" y="30"/>
                    <a:pt x="16" y="30"/>
                  </a:cubicBezTo>
                  <a:close/>
                  <a:moveTo>
                    <a:pt x="26" y="35"/>
                  </a:moveTo>
                  <a:cubicBezTo>
                    <a:pt x="26" y="39"/>
                    <a:pt x="26" y="39"/>
                    <a:pt x="26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6" y="35"/>
                    <a:pt x="26" y="35"/>
                    <a:pt x="26" y="35"/>
                  </a:cubicBezTo>
                  <a:close/>
                  <a:moveTo>
                    <a:pt x="26" y="51"/>
                  </a:moveTo>
                  <a:cubicBezTo>
                    <a:pt x="26" y="55"/>
                    <a:pt x="26" y="55"/>
                    <a:pt x="26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26" y="51"/>
                    <a:pt x="26" y="51"/>
                    <a:pt x="26" y="51"/>
                  </a:cubicBezTo>
                  <a:close/>
                  <a:moveTo>
                    <a:pt x="26" y="43"/>
                  </a:moveTo>
                  <a:cubicBezTo>
                    <a:pt x="26" y="47"/>
                    <a:pt x="26" y="47"/>
                    <a:pt x="26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26" y="43"/>
                    <a:pt x="26" y="43"/>
                    <a:pt x="26" y="43"/>
                  </a:cubicBezTo>
                  <a:close/>
                  <a:moveTo>
                    <a:pt x="10" y="87"/>
                  </a:moveTo>
                  <a:cubicBezTo>
                    <a:pt x="28" y="70"/>
                    <a:pt x="28" y="70"/>
                    <a:pt x="28" y="70"/>
                  </a:cubicBezTo>
                  <a:cubicBezTo>
                    <a:pt x="29" y="69"/>
                    <a:pt x="29" y="68"/>
                    <a:pt x="28" y="67"/>
                  </a:cubicBezTo>
                  <a:cubicBezTo>
                    <a:pt x="28" y="66"/>
                    <a:pt x="27" y="66"/>
                    <a:pt x="26" y="67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7" y="85"/>
                    <a:pt x="7" y="86"/>
                    <a:pt x="8" y="87"/>
                  </a:cubicBezTo>
                  <a:cubicBezTo>
                    <a:pt x="8" y="88"/>
                    <a:pt x="10" y="88"/>
                    <a:pt x="10" y="87"/>
                  </a:cubicBezTo>
                  <a:close/>
                  <a:moveTo>
                    <a:pt x="85" y="84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66" y="66"/>
                    <a:pt x="65" y="66"/>
                    <a:pt x="64" y="67"/>
                  </a:cubicBezTo>
                  <a:cubicBezTo>
                    <a:pt x="63" y="68"/>
                    <a:pt x="63" y="69"/>
                    <a:pt x="64" y="70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8"/>
                    <a:pt x="84" y="88"/>
                    <a:pt x="85" y="87"/>
                  </a:cubicBezTo>
                  <a:cubicBezTo>
                    <a:pt x="85" y="86"/>
                    <a:pt x="85" y="85"/>
                    <a:pt x="85" y="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164"/>
            <p:cNvSpPr>
              <a:spLocks noEditPoints="1"/>
            </p:cNvSpPr>
            <p:nvPr/>
          </p:nvSpPr>
          <p:spPr bwMode="auto">
            <a:xfrm>
              <a:off x="6845943" y="3977112"/>
              <a:ext cx="443335" cy="471043"/>
            </a:xfrm>
            <a:custGeom>
              <a:avLst/>
              <a:gdLst>
                <a:gd name="T0" fmla="*/ 75 w 89"/>
                <a:gd name="T1" fmla="*/ 22 h 95"/>
                <a:gd name="T2" fmla="*/ 89 w 89"/>
                <a:gd name="T3" fmla="*/ 53 h 95"/>
                <a:gd name="T4" fmla="*/ 78 w 89"/>
                <a:gd name="T5" fmla="*/ 80 h 95"/>
                <a:gd name="T6" fmla="*/ 47 w 89"/>
                <a:gd name="T7" fmla="*/ 53 h 95"/>
                <a:gd name="T8" fmla="*/ 75 w 89"/>
                <a:gd name="T9" fmla="*/ 22 h 95"/>
                <a:gd name="T10" fmla="*/ 76 w 89"/>
                <a:gd name="T11" fmla="*/ 83 h 95"/>
                <a:gd name="T12" fmla="*/ 69 w 89"/>
                <a:gd name="T13" fmla="*/ 88 h 95"/>
                <a:gd name="T14" fmla="*/ 74 w 89"/>
                <a:gd name="T15" fmla="*/ 81 h 95"/>
                <a:gd name="T16" fmla="*/ 76 w 89"/>
                <a:gd name="T17" fmla="*/ 83 h 95"/>
                <a:gd name="T18" fmla="*/ 64 w 89"/>
                <a:gd name="T19" fmla="*/ 92 h 95"/>
                <a:gd name="T20" fmla="*/ 72 w 89"/>
                <a:gd name="T21" fmla="*/ 79 h 95"/>
                <a:gd name="T22" fmla="*/ 70 w 89"/>
                <a:gd name="T23" fmla="*/ 77 h 95"/>
                <a:gd name="T24" fmla="*/ 60 w 89"/>
                <a:gd name="T25" fmla="*/ 94 h 95"/>
                <a:gd name="T26" fmla="*/ 64 w 89"/>
                <a:gd name="T27" fmla="*/ 92 h 95"/>
                <a:gd name="T28" fmla="*/ 58 w 89"/>
                <a:gd name="T29" fmla="*/ 91 h 95"/>
                <a:gd name="T30" fmla="*/ 67 w 89"/>
                <a:gd name="T31" fmla="*/ 75 h 95"/>
                <a:gd name="T32" fmla="*/ 65 w 89"/>
                <a:gd name="T33" fmla="*/ 74 h 95"/>
                <a:gd name="T34" fmla="*/ 57 w 89"/>
                <a:gd name="T35" fmla="*/ 88 h 95"/>
                <a:gd name="T36" fmla="*/ 58 w 89"/>
                <a:gd name="T37" fmla="*/ 91 h 95"/>
                <a:gd name="T38" fmla="*/ 56 w 89"/>
                <a:gd name="T39" fmla="*/ 84 h 95"/>
                <a:gd name="T40" fmla="*/ 63 w 89"/>
                <a:gd name="T41" fmla="*/ 72 h 95"/>
                <a:gd name="T42" fmla="*/ 61 w 89"/>
                <a:gd name="T43" fmla="*/ 70 h 95"/>
                <a:gd name="T44" fmla="*/ 55 w 89"/>
                <a:gd name="T45" fmla="*/ 81 h 95"/>
                <a:gd name="T46" fmla="*/ 56 w 89"/>
                <a:gd name="T47" fmla="*/ 84 h 95"/>
                <a:gd name="T48" fmla="*/ 53 w 89"/>
                <a:gd name="T49" fmla="*/ 78 h 95"/>
                <a:gd name="T50" fmla="*/ 59 w 89"/>
                <a:gd name="T51" fmla="*/ 68 h 95"/>
                <a:gd name="T52" fmla="*/ 57 w 89"/>
                <a:gd name="T53" fmla="*/ 66 h 95"/>
                <a:gd name="T54" fmla="*/ 52 w 89"/>
                <a:gd name="T55" fmla="*/ 75 h 95"/>
                <a:gd name="T56" fmla="*/ 53 w 89"/>
                <a:gd name="T57" fmla="*/ 78 h 95"/>
                <a:gd name="T58" fmla="*/ 51 w 89"/>
                <a:gd name="T59" fmla="*/ 71 h 95"/>
                <a:gd name="T60" fmla="*/ 55 w 89"/>
                <a:gd name="T61" fmla="*/ 64 h 95"/>
                <a:gd name="T62" fmla="*/ 53 w 89"/>
                <a:gd name="T63" fmla="*/ 62 h 95"/>
                <a:gd name="T64" fmla="*/ 50 w 89"/>
                <a:gd name="T65" fmla="*/ 68 h 95"/>
                <a:gd name="T66" fmla="*/ 51 w 89"/>
                <a:gd name="T67" fmla="*/ 71 h 95"/>
                <a:gd name="T68" fmla="*/ 48 w 89"/>
                <a:gd name="T69" fmla="*/ 65 h 95"/>
                <a:gd name="T70" fmla="*/ 51 w 89"/>
                <a:gd name="T71" fmla="*/ 61 h 95"/>
                <a:gd name="T72" fmla="*/ 49 w 89"/>
                <a:gd name="T73" fmla="*/ 59 h 95"/>
                <a:gd name="T74" fmla="*/ 47 w 89"/>
                <a:gd name="T75" fmla="*/ 61 h 95"/>
                <a:gd name="T76" fmla="*/ 48 w 89"/>
                <a:gd name="T77" fmla="*/ 65 h 95"/>
                <a:gd name="T78" fmla="*/ 46 w 89"/>
                <a:gd name="T79" fmla="*/ 58 h 95"/>
                <a:gd name="T80" fmla="*/ 45 w 89"/>
                <a:gd name="T81" fmla="*/ 55 h 95"/>
                <a:gd name="T82" fmla="*/ 47 w 89"/>
                <a:gd name="T83" fmla="*/ 57 h 95"/>
                <a:gd name="T84" fmla="*/ 46 w 89"/>
                <a:gd name="T85" fmla="*/ 58 h 95"/>
                <a:gd name="T86" fmla="*/ 59 w 89"/>
                <a:gd name="T87" fmla="*/ 17 h 95"/>
                <a:gd name="T88" fmla="*/ 41 w 89"/>
                <a:gd name="T89" fmla="*/ 54 h 95"/>
                <a:gd name="T90" fmla="*/ 36 w 89"/>
                <a:gd name="T91" fmla="*/ 13 h 95"/>
                <a:gd name="T92" fmla="*/ 0 w 89"/>
                <a:gd name="T93" fmla="*/ 54 h 95"/>
                <a:gd name="T94" fmla="*/ 41 w 89"/>
                <a:gd name="T95" fmla="*/ 95 h 95"/>
                <a:gd name="T96" fmla="*/ 55 w 89"/>
                <a:gd name="T97" fmla="*/ 93 h 95"/>
                <a:gd name="T98" fmla="*/ 41 w 89"/>
                <a:gd name="T99" fmla="*/ 54 h 95"/>
                <a:gd name="T100" fmla="*/ 68 w 89"/>
                <a:gd name="T101" fmla="*/ 23 h 95"/>
                <a:gd name="T102" fmla="*/ 59 w 89"/>
                <a:gd name="T103" fmla="*/ 17 h 95"/>
                <a:gd name="T104" fmla="*/ 43 w 89"/>
                <a:gd name="T105" fmla="*/ 0 h 95"/>
                <a:gd name="T106" fmla="*/ 38 w 89"/>
                <a:gd name="T107" fmla="*/ 0 h 95"/>
                <a:gd name="T108" fmla="*/ 43 w 89"/>
                <a:gd name="T109" fmla="*/ 41 h 95"/>
                <a:gd name="T110" fmla="*/ 61 w 89"/>
                <a:gd name="T111" fmla="*/ 4 h 95"/>
                <a:gd name="T112" fmla="*/ 43 w 89"/>
                <a:gd name="T1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" h="95">
                  <a:moveTo>
                    <a:pt x="75" y="22"/>
                  </a:moveTo>
                  <a:cubicBezTo>
                    <a:pt x="83" y="29"/>
                    <a:pt x="89" y="40"/>
                    <a:pt x="89" y="53"/>
                  </a:cubicBezTo>
                  <a:cubicBezTo>
                    <a:pt x="89" y="63"/>
                    <a:pt x="85" y="73"/>
                    <a:pt x="78" y="80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75" y="22"/>
                    <a:pt x="75" y="22"/>
                    <a:pt x="75" y="22"/>
                  </a:cubicBezTo>
                  <a:close/>
                  <a:moveTo>
                    <a:pt x="76" y="83"/>
                  </a:moveTo>
                  <a:cubicBezTo>
                    <a:pt x="74" y="85"/>
                    <a:pt x="72" y="87"/>
                    <a:pt x="69" y="88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6" y="83"/>
                    <a:pt x="76" y="83"/>
                    <a:pt x="76" y="83"/>
                  </a:cubicBezTo>
                  <a:close/>
                  <a:moveTo>
                    <a:pt x="64" y="92"/>
                  </a:moveTo>
                  <a:cubicBezTo>
                    <a:pt x="72" y="79"/>
                    <a:pt x="72" y="79"/>
                    <a:pt x="72" y="79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1" y="93"/>
                    <a:pt x="63" y="92"/>
                    <a:pt x="64" y="92"/>
                  </a:cubicBezTo>
                  <a:close/>
                  <a:moveTo>
                    <a:pt x="58" y="91"/>
                  </a:moveTo>
                  <a:cubicBezTo>
                    <a:pt x="67" y="75"/>
                    <a:pt x="67" y="75"/>
                    <a:pt x="67" y="75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91"/>
                    <a:pt x="58" y="91"/>
                    <a:pt x="58" y="91"/>
                  </a:cubicBezTo>
                  <a:close/>
                  <a:moveTo>
                    <a:pt x="56" y="84"/>
                  </a:moveTo>
                  <a:cubicBezTo>
                    <a:pt x="63" y="72"/>
                    <a:pt x="63" y="72"/>
                    <a:pt x="63" y="72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6" y="84"/>
                    <a:pt x="56" y="84"/>
                    <a:pt x="56" y="84"/>
                  </a:cubicBezTo>
                  <a:close/>
                  <a:moveTo>
                    <a:pt x="53" y="7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3" y="78"/>
                    <a:pt x="53" y="78"/>
                    <a:pt x="53" y="78"/>
                  </a:cubicBezTo>
                  <a:close/>
                  <a:moveTo>
                    <a:pt x="51" y="71"/>
                  </a:moveTo>
                  <a:cubicBezTo>
                    <a:pt x="55" y="64"/>
                    <a:pt x="55" y="64"/>
                    <a:pt x="55" y="64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1" y="71"/>
                    <a:pt x="51" y="71"/>
                    <a:pt x="51" y="71"/>
                  </a:cubicBezTo>
                  <a:close/>
                  <a:moveTo>
                    <a:pt x="48" y="65"/>
                  </a:moveTo>
                  <a:cubicBezTo>
                    <a:pt x="51" y="61"/>
                    <a:pt x="51" y="61"/>
                    <a:pt x="51" y="61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8" y="65"/>
                    <a:pt x="48" y="65"/>
                    <a:pt x="48" y="65"/>
                  </a:cubicBezTo>
                  <a:close/>
                  <a:moveTo>
                    <a:pt x="46" y="58"/>
                  </a:moveTo>
                  <a:cubicBezTo>
                    <a:pt x="45" y="55"/>
                    <a:pt x="45" y="55"/>
                    <a:pt x="45" y="55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6" y="58"/>
                    <a:pt x="46" y="58"/>
                    <a:pt x="46" y="58"/>
                  </a:cubicBezTo>
                  <a:close/>
                  <a:moveTo>
                    <a:pt x="59" y="17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1" y="54"/>
                    <a:pt x="38" y="28"/>
                    <a:pt x="36" y="13"/>
                  </a:cubicBezTo>
                  <a:cubicBezTo>
                    <a:pt x="16" y="15"/>
                    <a:pt x="0" y="33"/>
                    <a:pt x="0" y="54"/>
                  </a:cubicBezTo>
                  <a:cubicBezTo>
                    <a:pt x="0" y="77"/>
                    <a:pt x="18" y="95"/>
                    <a:pt x="41" y="95"/>
                  </a:cubicBezTo>
                  <a:cubicBezTo>
                    <a:pt x="46" y="95"/>
                    <a:pt x="51" y="94"/>
                    <a:pt x="55" y="93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6" y="20"/>
                    <a:pt x="63" y="18"/>
                    <a:pt x="59" y="17"/>
                  </a:cubicBezTo>
                  <a:close/>
                  <a:moveTo>
                    <a:pt x="43" y="0"/>
                  </a:moveTo>
                  <a:cubicBezTo>
                    <a:pt x="41" y="0"/>
                    <a:pt x="40" y="0"/>
                    <a:pt x="38" y="0"/>
                  </a:cubicBezTo>
                  <a:cubicBezTo>
                    <a:pt x="40" y="15"/>
                    <a:pt x="43" y="41"/>
                    <a:pt x="43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6" y="1"/>
                    <a:pt x="49" y="0"/>
                    <a:pt x="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165"/>
            <p:cNvSpPr>
              <a:spLocks noEditPoints="1"/>
            </p:cNvSpPr>
            <p:nvPr/>
          </p:nvSpPr>
          <p:spPr bwMode="auto">
            <a:xfrm>
              <a:off x="8663976" y="2109973"/>
              <a:ext cx="542623" cy="438717"/>
            </a:xfrm>
            <a:custGeom>
              <a:avLst/>
              <a:gdLst>
                <a:gd name="T0" fmla="*/ 86 w 109"/>
                <a:gd name="T1" fmla="*/ 88 h 88"/>
                <a:gd name="T2" fmla="*/ 84 w 109"/>
                <a:gd name="T3" fmla="*/ 44 h 88"/>
                <a:gd name="T4" fmla="*/ 80 w 109"/>
                <a:gd name="T5" fmla="*/ 71 h 88"/>
                <a:gd name="T6" fmla="*/ 109 w 109"/>
                <a:gd name="T7" fmla="*/ 0 h 88"/>
                <a:gd name="T8" fmla="*/ 92 w 109"/>
                <a:gd name="T9" fmla="*/ 33 h 88"/>
                <a:gd name="T10" fmla="*/ 80 w 109"/>
                <a:gd name="T11" fmla="*/ 25 h 88"/>
                <a:gd name="T12" fmla="*/ 67 w 109"/>
                <a:gd name="T13" fmla="*/ 68 h 88"/>
                <a:gd name="T14" fmla="*/ 37 w 109"/>
                <a:gd name="T15" fmla="*/ 73 h 88"/>
                <a:gd name="T16" fmla="*/ 19 w 109"/>
                <a:gd name="T17" fmla="*/ 63 h 88"/>
                <a:gd name="T18" fmla="*/ 0 w 109"/>
                <a:gd name="T19" fmla="*/ 56 h 88"/>
                <a:gd name="T20" fmla="*/ 25 w 109"/>
                <a:gd name="T21" fmla="*/ 48 h 88"/>
                <a:gd name="T22" fmla="*/ 30 w 109"/>
                <a:gd name="T23" fmla="*/ 57 h 88"/>
                <a:gd name="T24" fmla="*/ 44 w 109"/>
                <a:gd name="T25" fmla="*/ 29 h 88"/>
                <a:gd name="T26" fmla="*/ 66 w 109"/>
                <a:gd name="T27" fmla="*/ 50 h 88"/>
                <a:gd name="T28" fmla="*/ 68 w 109"/>
                <a:gd name="T29" fmla="*/ 18 h 88"/>
                <a:gd name="T30" fmla="*/ 78 w 109"/>
                <a:gd name="T31" fmla="*/ 12 h 88"/>
                <a:gd name="T32" fmla="*/ 90 w 109"/>
                <a:gd name="T33" fmla="*/ 1 h 88"/>
                <a:gd name="T34" fmla="*/ 22 w 109"/>
                <a:gd name="T35" fmla="*/ 88 h 88"/>
                <a:gd name="T36" fmla="*/ 29 w 109"/>
                <a:gd name="T37" fmla="*/ 80 h 88"/>
                <a:gd name="T38" fmla="*/ 22 w 109"/>
                <a:gd name="T39" fmla="*/ 79 h 88"/>
                <a:gd name="T40" fmla="*/ 11 w 109"/>
                <a:gd name="T41" fmla="*/ 88 h 88"/>
                <a:gd name="T42" fmla="*/ 17 w 109"/>
                <a:gd name="T43" fmla="*/ 71 h 88"/>
                <a:gd name="T44" fmla="*/ 11 w 109"/>
                <a:gd name="T45" fmla="*/ 73 h 88"/>
                <a:gd name="T46" fmla="*/ 34 w 109"/>
                <a:gd name="T47" fmla="*/ 88 h 88"/>
                <a:gd name="T48" fmla="*/ 40 w 109"/>
                <a:gd name="T49" fmla="*/ 79 h 88"/>
                <a:gd name="T50" fmla="*/ 34 w 109"/>
                <a:gd name="T51" fmla="*/ 80 h 88"/>
                <a:gd name="T52" fmla="*/ 45 w 109"/>
                <a:gd name="T53" fmla="*/ 88 h 88"/>
                <a:gd name="T54" fmla="*/ 52 w 109"/>
                <a:gd name="T55" fmla="*/ 63 h 88"/>
                <a:gd name="T56" fmla="*/ 45 w 109"/>
                <a:gd name="T57" fmla="*/ 69 h 88"/>
                <a:gd name="T58" fmla="*/ 57 w 109"/>
                <a:gd name="T59" fmla="*/ 88 h 88"/>
                <a:gd name="T60" fmla="*/ 63 w 109"/>
                <a:gd name="T61" fmla="*/ 73 h 88"/>
                <a:gd name="T62" fmla="*/ 57 w 109"/>
                <a:gd name="T63" fmla="*/ 88 h 88"/>
                <a:gd name="T64" fmla="*/ 75 w 109"/>
                <a:gd name="T65" fmla="*/ 88 h 88"/>
                <a:gd name="T66" fmla="*/ 68 w 109"/>
                <a:gd name="T67" fmla="*/ 7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" h="88">
                  <a:moveTo>
                    <a:pt x="80" y="88"/>
                  </a:moveTo>
                  <a:cubicBezTo>
                    <a:pt x="86" y="88"/>
                    <a:pt x="86" y="88"/>
                    <a:pt x="86" y="88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88"/>
                    <a:pt x="80" y="88"/>
                    <a:pt x="80" y="88"/>
                  </a:cubicBezTo>
                  <a:close/>
                  <a:moveTo>
                    <a:pt x="109" y="0"/>
                  </a:moveTo>
                  <a:cubicBezTo>
                    <a:pt x="100" y="17"/>
                    <a:pt x="100" y="17"/>
                    <a:pt x="100" y="17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109" y="0"/>
                    <a:pt x="109" y="0"/>
                    <a:pt x="109" y="0"/>
                  </a:cubicBezTo>
                  <a:close/>
                  <a:moveTo>
                    <a:pt x="22" y="88"/>
                  </a:moveTo>
                  <a:cubicBezTo>
                    <a:pt x="24" y="88"/>
                    <a:pt x="27" y="88"/>
                    <a:pt x="29" y="8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8"/>
                    <a:pt x="22" y="88"/>
                    <a:pt x="22" y="88"/>
                  </a:cubicBezTo>
                  <a:close/>
                  <a:moveTo>
                    <a:pt x="11" y="88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88"/>
                    <a:pt x="11" y="88"/>
                    <a:pt x="11" y="88"/>
                  </a:cubicBezTo>
                  <a:close/>
                  <a:moveTo>
                    <a:pt x="34" y="88"/>
                  </a:moveTo>
                  <a:cubicBezTo>
                    <a:pt x="36" y="88"/>
                    <a:pt x="38" y="88"/>
                    <a:pt x="40" y="88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4" y="88"/>
                    <a:pt x="34" y="88"/>
                    <a:pt x="34" y="88"/>
                  </a:cubicBezTo>
                  <a:close/>
                  <a:moveTo>
                    <a:pt x="45" y="88"/>
                  </a:moveTo>
                  <a:cubicBezTo>
                    <a:pt x="47" y="88"/>
                    <a:pt x="50" y="88"/>
                    <a:pt x="52" y="8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88"/>
                    <a:pt x="45" y="88"/>
                    <a:pt x="45" y="88"/>
                  </a:cubicBezTo>
                  <a:close/>
                  <a:moveTo>
                    <a:pt x="57" y="88"/>
                  </a:moveTo>
                  <a:cubicBezTo>
                    <a:pt x="59" y="88"/>
                    <a:pt x="61" y="88"/>
                    <a:pt x="63" y="88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88"/>
                    <a:pt x="57" y="88"/>
                    <a:pt x="57" y="88"/>
                  </a:cubicBezTo>
                  <a:close/>
                  <a:moveTo>
                    <a:pt x="68" y="88"/>
                  </a:moveTo>
                  <a:cubicBezTo>
                    <a:pt x="70" y="88"/>
                    <a:pt x="73" y="88"/>
                    <a:pt x="75" y="88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8" y="75"/>
                    <a:pt x="68" y="75"/>
                    <a:pt x="68" y="75"/>
                  </a:cubicBezTo>
                  <a:lnTo>
                    <a:pt x="68" y="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166"/>
            <p:cNvSpPr>
              <a:spLocks noEditPoints="1"/>
            </p:cNvSpPr>
            <p:nvPr/>
          </p:nvSpPr>
          <p:spPr bwMode="auto">
            <a:xfrm>
              <a:off x="10091002" y="2647343"/>
              <a:ext cx="334809" cy="528770"/>
            </a:xfrm>
            <a:custGeom>
              <a:avLst/>
              <a:gdLst>
                <a:gd name="T0" fmla="*/ 57 w 67"/>
                <a:gd name="T1" fmla="*/ 10 h 106"/>
                <a:gd name="T2" fmla="*/ 62 w 67"/>
                <a:gd name="T3" fmla="*/ 51 h 106"/>
                <a:gd name="T4" fmla="*/ 51 w 67"/>
                <a:gd name="T5" fmla="*/ 66 h 106"/>
                <a:gd name="T6" fmla="*/ 55 w 67"/>
                <a:gd name="T7" fmla="*/ 65 h 106"/>
                <a:gd name="T8" fmla="*/ 57 w 67"/>
                <a:gd name="T9" fmla="*/ 73 h 106"/>
                <a:gd name="T10" fmla="*/ 56 w 67"/>
                <a:gd name="T11" fmla="*/ 80 h 106"/>
                <a:gd name="T12" fmla="*/ 57 w 67"/>
                <a:gd name="T13" fmla="*/ 86 h 106"/>
                <a:gd name="T14" fmla="*/ 55 w 67"/>
                <a:gd name="T15" fmla="*/ 93 h 106"/>
                <a:gd name="T16" fmla="*/ 15 w 67"/>
                <a:gd name="T17" fmla="*/ 97 h 106"/>
                <a:gd name="T18" fmla="*/ 12 w 67"/>
                <a:gd name="T19" fmla="*/ 95 h 106"/>
                <a:gd name="T20" fmla="*/ 12 w 67"/>
                <a:gd name="T21" fmla="*/ 83 h 106"/>
                <a:gd name="T22" fmla="*/ 12 w 67"/>
                <a:gd name="T23" fmla="*/ 82 h 106"/>
                <a:gd name="T24" fmla="*/ 12 w 67"/>
                <a:gd name="T25" fmla="*/ 71 h 106"/>
                <a:gd name="T26" fmla="*/ 15 w 67"/>
                <a:gd name="T27" fmla="*/ 69 h 106"/>
                <a:gd name="T28" fmla="*/ 16 w 67"/>
                <a:gd name="T29" fmla="*/ 63 h 106"/>
                <a:gd name="T30" fmla="*/ 0 w 67"/>
                <a:gd name="T31" fmla="*/ 34 h 106"/>
                <a:gd name="T32" fmla="*/ 33 w 67"/>
                <a:gd name="T33" fmla="*/ 0 h 106"/>
                <a:gd name="T34" fmla="*/ 28 w 67"/>
                <a:gd name="T35" fmla="*/ 41 h 106"/>
                <a:gd name="T36" fmla="*/ 30 w 67"/>
                <a:gd name="T37" fmla="*/ 39 h 106"/>
                <a:gd name="T38" fmla="*/ 33 w 67"/>
                <a:gd name="T39" fmla="*/ 41 h 106"/>
                <a:gd name="T40" fmla="*/ 36 w 67"/>
                <a:gd name="T41" fmla="*/ 39 h 106"/>
                <a:gd name="T42" fmla="*/ 39 w 67"/>
                <a:gd name="T43" fmla="*/ 41 h 106"/>
                <a:gd name="T44" fmla="*/ 43 w 67"/>
                <a:gd name="T45" fmla="*/ 38 h 106"/>
                <a:gd name="T46" fmla="*/ 39 w 67"/>
                <a:gd name="T47" fmla="*/ 52 h 106"/>
                <a:gd name="T48" fmla="*/ 44 w 67"/>
                <a:gd name="T49" fmla="*/ 66 h 106"/>
                <a:gd name="T50" fmla="*/ 44 w 67"/>
                <a:gd name="T51" fmla="*/ 58 h 106"/>
                <a:gd name="T52" fmla="*/ 56 w 67"/>
                <a:gd name="T53" fmla="*/ 47 h 106"/>
                <a:gd name="T54" fmla="*/ 52 w 67"/>
                <a:gd name="T55" fmla="*/ 15 h 106"/>
                <a:gd name="T56" fmla="*/ 15 w 67"/>
                <a:gd name="T57" fmla="*/ 15 h 106"/>
                <a:gd name="T58" fmla="*/ 11 w 67"/>
                <a:gd name="T59" fmla="*/ 48 h 106"/>
                <a:gd name="T60" fmla="*/ 23 w 67"/>
                <a:gd name="T61" fmla="*/ 59 h 106"/>
                <a:gd name="T62" fmla="*/ 23 w 67"/>
                <a:gd name="T63" fmla="*/ 67 h 106"/>
                <a:gd name="T64" fmla="*/ 29 w 67"/>
                <a:gd name="T65" fmla="*/ 52 h 106"/>
                <a:gd name="T66" fmla="*/ 25 w 67"/>
                <a:gd name="T67" fmla="*/ 38 h 106"/>
                <a:gd name="T68" fmla="*/ 40 w 67"/>
                <a:gd name="T69" fmla="*/ 43 h 106"/>
                <a:gd name="T70" fmla="*/ 36 w 67"/>
                <a:gd name="T71" fmla="*/ 42 h 106"/>
                <a:gd name="T72" fmla="*/ 30 w 67"/>
                <a:gd name="T73" fmla="*/ 42 h 106"/>
                <a:gd name="T74" fmla="*/ 27 w 67"/>
                <a:gd name="T75" fmla="*/ 42 h 106"/>
                <a:gd name="T76" fmla="*/ 32 w 67"/>
                <a:gd name="T77" fmla="*/ 51 h 106"/>
                <a:gd name="T78" fmla="*/ 32 w 67"/>
                <a:gd name="T79" fmla="*/ 67 h 106"/>
                <a:gd name="T80" fmla="*/ 35 w 67"/>
                <a:gd name="T81" fmla="*/ 51 h 106"/>
                <a:gd name="T82" fmla="*/ 35 w 67"/>
                <a:gd name="T83" fmla="*/ 50 h 106"/>
                <a:gd name="T84" fmla="*/ 43 w 67"/>
                <a:gd name="T85" fmla="*/ 96 h 106"/>
                <a:gd name="T86" fmla="*/ 34 w 67"/>
                <a:gd name="T87" fmla="*/ 106 h 106"/>
                <a:gd name="T88" fmla="*/ 43 w 67"/>
                <a:gd name="T89" fmla="*/ 96 h 106"/>
                <a:gd name="T90" fmla="*/ 17 w 67"/>
                <a:gd name="T91" fmla="*/ 88 h 106"/>
                <a:gd name="T92" fmla="*/ 17 w 67"/>
                <a:gd name="T93" fmla="*/ 90 h 106"/>
                <a:gd name="T94" fmla="*/ 50 w 67"/>
                <a:gd name="T95" fmla="*/ 86 h 106"/>
                <a:gd name="T96" fmla="*/ 50 w 67"/>
                <a:gd name="T97" fmla="*/ 73 h 106"/>
                <a:gd name="T98" fmla="*/ 17 w 67"/>
                <a:gd name="T99" fmla="*/ 77 h 106"/>
                <a:gd name="T100" fmla="*/ 50 w 67"/>
                <a:gd name="T101" fmla="*/ 74 h 106"/>
                <a:gd name="T102" fmla="*/ 50 w 67"/>
                <a:gd name="T103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" h="106">
                  <a:moveTo>
                    <a:pt x="33" y="0"/>
                  </a:moveTo>
                  <a:cubicBezTo>
                    <a:pt x="43" y="0"/>
                    <a:pt x="51" y="4"/>
                    <a:pt x="57" y="10"/>
                  </a:cubicBezTo>
                  <a:cubicBezTo>
                    <a:pt x="63" y="16"/>
                    <a:pt x="67" y="25"/>
                    <a:pt x="67" y="34"/>
                  </a:cubicBezTo>
                  <a:cubicBezTo>
                    <a:pt x="67" y="40"/>
                    <a:pt x="65" y="46"/>
                    <a:pt x="62" y="51"/>
                  </a:cubicBezTo>
                  <a:cubicBezTo>
                    <a:pt x="59" y="56"/>
                    <a:pt x="56" y="59"/>
                    <a:pt x="51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7" y="70"/>
                    <a:pt x="57" y="72"/>
                    <a:pt x="57" y="73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7" y="82"/>
                    <a:pt x="57" y="84"/>
                    <a:pt x="57" y="86"/>
                  </a:cubicBezTo>
                  <a:cubicBezTo>
                    <a:pt x="57" y="88"/>
                    <a:pt x="57" y="90"/>
                    <a:pt x="56" y="92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1" y="93"/>
                    <a:pt x="11" y="91"/>
                    <a:pt x="10" y="90"/>
                  </a:cubicBezTo>
                  <a:cubicBezTo>
                    <a:pt x="10" y="88"/>
                    <a:pt x="11" y="86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79"/>
                    <a:pt x="10" y="77"/>
                  </a:cubicBezTo>
                  <a:cubicBezTo>
                    <a:pt x="10" y="75"/>
                    <a:pt x="11" y="73"/>
                    <a:pt x="12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1" y="60"/>
                    <a:pt x="7" y="56"/>
                    <a:pt x="5" y="51"/>
                  </a:cubicBezTo>
                  <a:cubicBezTo>
                    <a:pt x="2" y="46"/>
                    <a:pt x="0" y="40"/>
                    <a:pt x="0" y="34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26" y="40"/>
                  </a:moveTo>
                  <a:cubicBezTo>
                    <a:pt x="27" y="41"/>
                    <a:pt x="27" y="41"/>
                    <a:pt x="28" y="41"/>
                  </a:cubicBezTo>
                  <a:cubicBezTo>
                    <a:pt x="28" y="41"/>
                    <a:pt x="29" y="41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3" y="41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8" y="41"/>
                    <a:pt x="39" y="41"/>
                  </a:cubicBezTo>
                  <a:cubicBezTo>
                    <a:pt x="40" y="41"/>
                    <a:pt x="41" y="41"/>
                    <a:pt x="42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0" y="55"/>
                    <a:pt x="54" y="52"/>
                    <a:pt x="56" y="47"/>
                  </a:cubicBezTo>
                  <a:cubicBezTo>
                    <a:pt x="59" y="44"/>
                    <a:pt x="60" y="39"/>
                    <a:pt x="60" y="34"/>
                  </a:cubicBezTo>
                  <a:cubicBezTo>
                    <a:pt x="60" y="27"/>
                    <a:pt x="57" y="20"/>
                    <a:pt x="52" y="15"/>
                  </a:cubicBezTo>
                  <a:cubicBezTo>
                    <a:pt x="47" y="10"/>
                    <a:pt x="41" y="7"/>
                    <a:pt x="33" y="7"/>
                  </a:cubicBezTo>
                  <a:cubicBezTo>
                    <a:pt x="26" y="7"/>
                    <a:pt x="19" y="10"/>
                    <a:pt x="15" y="15"/>
                  </a:cubicBezTo>
                  <a:cubicBezTo>
                    <a:pt x="10" y="20"/>
                    <a:pt x="7" y="27"/>
                    <a:pt x="7" y="34"/>
                  </a:cubicBezTo>
                  <a:cubicBezTo>
                    <a:pt x="7" y="39"/>
                    <a:pt x="8" y="44"/>
                    <a:pt x="11" y="48"/>
                  </a:cubicBezTo>
                  <a:cubicBezTo>
                    <a:pt x="13" y="52"/>
                    <a:pt x="17" y="55"/>
                    <a:pt x="21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40"/>
                    <a:pt x="26" y="40"/>
                    <a:pt x="26" y="40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39" y="43"/>
                  </a:cubicBezTo>
                  <a:cubicBezTo>
                    <a:pt x="38" y="43"/>
                    <a:pt x="37" y="43"/>
                    <a:pt x="36" y="42"/>
                  </a:cubicBezTo>
                  <a:cubicBezTo>
                    <a:pt x="35" y="42"/>
                    <a:pt x="34" y="43"/>
                    <a:pt x="33" y="43"/>
                  </a:cubicBezTo>
                  <a:cubicBezTo>
                    <a:pt x="32" y="43"/>
                    <a:pt x="31" y="42"/>
                    <a:pt x="30" y="42"/>
                  </a:cubicBezTo>
                  <a:cubicBezTo>
                    <a:pt x="29" y="42"/>
                    <a:pt x="28" y="43"/>
                    <a:pt x="28" y="43"/>
                  </a:cubicBezTo>
                  <a:cubicBezTo>
                    <a:pt x="27" y="43"/>
                    <a:pt x="27" y="43"/>
                    <a:pt x="27" y="4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40" y="43"/>
                    <a:pt x="40" y="43"/>
                    <a:pt x="40" y="43"/>
                  </a:cubicBezTo>
                  <a:close/>
                  <a:moveTo>
                    <a:pt x="43" y="96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25" y="103"/>
                    <a:pt x="29" y="106"/>
                    <a:pt x="34" y="106"/>
                  </a:cubicBezTo>
                  <a:cubicBezTo>
                    <a:pt x="39" y="106"/>
                    <a:pt x="43" y="102"/>
                    <a:pt x="43" y="97"/>
                  </a:cubicBezTo>
                  <a:cubicBezTo>
                    <a:pt x="43" y="97"/>
                    <a:pt x="43" y="97"/>
                    <a:pt x="43" y="96"/>
                  </a:cubicBezTo>
                  <a:close/>
                  <a:moveTo>
                    <a:pt x="50" y="85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90"/>
                    <a:pt x="17" y="90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50" y="86"/>
                    <a:pt x="50" y="86"/>
                  </a:cubicBezTo>
                  <a:cubicBezTo>
                    <a:pt x="50" y="86"/>
                    <a:pt x="50" y="86"/>
                    <a:pt x="50" y="85"/>
                  </a:cubicBezTo>
                  <a:close/>
                  <a:moveTo>
                    <a:pt x="50" y="73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167"/>
            <p:cNvSpPr>
              <a:spLocks noEditPoints="1"/>
            </p:cNvSpPr>
            <p:nvPr/>
          </p:nvSpPr>
          <p:spPr bwMode="auto">
            <a:xfrm>
              <a:off x="10578030" y="4044005"/>
              <a:ext cx="494134" cy="323265"/>
            </a:xfrm>
            <a:custGeom>
              <a:avLst/>
              <a:gdLst>
                <a:gd name="T0" fmla="*/ 18 w 99"/>
                <a:gd name="T1" fmla="*/ 58 h 65"/>
                <a:gd name="T2" fmla="*/ 53 w 99"/>
                <a:gd name="T3" fmla="*/ 65 h 65"/>
                <a:gd name="T4" fmla="*/ 87 w 99"/>
                <a:gd name="T5" fmla="*/ 57 h 65"/>
                <a:gd name="T6" fmla="*/ 87 w 99"/>
                <a:gd name="T7" fmla="*/ 23 h 65"/>
                <a:gd name="T8" fmla="*/ 53 w 99"/>
                <a:gd name="T9" fmla="*/ 28 h 65"/>
                <a:gd name="T10" fmla="*/ 18 w 99"/>
                <a:gd name="T11" fmla="*/ 23 h 65"/>
                <a:gd name="T12" fmla="*/ 18 w 99"/>
                <a:gd name="T13" fmla="*/ 58 h 65"/>
                <a:gd name="T14" fmla="*/ 99 w 99"/>
                <a:gd name="T15" fmla="*/ 8 h 65"/>
                <a:gd name="T16" fmla="*/ 99 w 99"/>
                <a:gd name="T17" fmla="*/ 17 h 65"/>
                <a:gd name="T18" fmla="*/ 53 w 99"/>
                <a:gd name="T19" fmla="*/ 24 h 65"/>
                <a:gd name="T20" fmla="*/ 7 w 99"/>
                <a:gd name="T21" fmla="*/ 17 h 65"/>
                <a:gd name="T22" fmla="*/ 7 w 99"/>
                <a:gd name="T23" fmla="*/ 34 h 65"/>
                <a:gd name="T24" fmla="*/ 9 w 99"/>
                <a:gd name="T25" fmla="*/ 37 h 65"/>
                <a:gd name="T26" fmla="*/ 5 w 99"/>
                <a:gd name="T27" fmla="*/ 41 h 65"/>
                <a:gd name="T28" fmla="*/ 2 w 99"/>
                <a:gd name="T29" fmla="*/ 37 h 65"/>
                <a:gd name="T30" fmla="*/ 4 w 99"/>
                <a:gd name="T31" fmla="*/ 34 h 65"/>
                <a:gd name="T32" fmla="*/ 4 w 99"/>
                <a:gd name="T33" fmla="*/ 8 h 65"/>
                <a:gd name="T34" fmla="*/ 53 w 99"/>
                <a:gd name="T35" fmla="*/ 0 h 65"/>
                <a:gd name="T36" fmla="*/ 99 w 99"/>
                <a:gd name="T37" fmla="*/ 8 h 65"/>
                <a:gd name="T38" fmla="*/ 8 w 99"/>
                <a:gd name="T39" fmla="*/ 42 h 65"/>
                <a:gd name="T40" fmla="*/ 3 w 99"/>
                <a:gd name="T41" fmla="*/ 42 h 65"/>
                <a:gd name="T42" fmla="*/ 0 w 99"/>
                <a:gd name="T43" fmla="*/ 58 h 65"/>
                <a:gd name="T44" fmla="*/ 2 w 99"/>
                <a:gd name="T45" fmla="*/ 58 h 65"/>
                <a:gd name="T46" fmla="*/ 3 w 99"/>
                <a:gd name="T47" fmla="*/ 56 h 65"/>
                <a:gd name="T48" fmla="*/ 3 w 99"/>
                <a:gd name="T49" fmla="*/ 58 h 65"/>
                <a:gd name="T50" fmla="*/ 6 w 99"/>
                <a:gd name="T51" fmla="*/ 59 h 65"/>
                <a:gd name="T52" fmla="*/ 7 w 99"/>
                <a:gd name="T53" fmla="*/ 57 h 65"/>
                <a:gd name="T54" fmla="*/ 7 w 99"/>
                <a:gd name="T55" fmla="*/ 59 h 65"/>
                <a:gd name="T56" fmla="*/ 8 w 99"/>
                <a:gd name="T57" fmla="*/ 59 h 65"/>
                <a:gd name="T58" fmla="*/ 8 w 99"/>
                <a:gd name="T59" fmla="*/ 51 h 65"/>
                <a:gd name="T60" fmla="*/ 9 w 99"/>
                <a:gd name="T61" fmla="*/ 58 h 65"/>
                <a:gd name="T62" fmla="*/ 11 w 99"/>
                <a:gd name="T63" fmla="*/ 58 h 65"/>
                <a:gd name="T64" fmla="*/ 8 w 99"/>
                <a:gd name="T65" fmla="*/ 4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65">
                  <a:moveTo>
                    <a:pt x="18" y="58"/>
                  </a:moveTo>
                  <a:cubicBezTo>
                    <a:pt x="30" y="58"/>
                    <a:pt x="42" y="60"/>
                    <a:pt x="53" y="65"/>
                  </a:cubicBezTo>
                  <a:cubicBezTo>
                    <a:pt x="64" y="60"/>
                    <a:pt x="75" y="57"/>
                    <a:pt x="87" y="57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58"/>
                    <a:pt x="18" y="58"/>
                    <a:pt x="18" y="58"/>
                  </a:cubicBezTo>
                  <a:close/>
                  <a:moveTo>
                    <a:pt x="99" y="8"/>
                  </a:moveTo>
                  <a:cubicBezTo>
                    <a:pt x="99" y="17"/>
                    <a:pt x="99" y="17"/>
                    <a:pt x="99" y="17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8" y="35"/>
                    <a:pt x="9" y="36"/>
                    <a:pt x="9" y="37"/>
                  </a:cubicBezTo>
                  <a:cubicBezTo>
                    <a:pt x="9" y="39"/>
                    <a:pt x="7" y="41"/>
                    <a:pt x="5" y="41"/>
                  </a:cubicBezTo>
                  <a:cubicBezTo>
                    <a:pt x="4" y="41"/>
                    <a:pt x="2" y="39"/>
                    <a:pt x="2" y="37"/>
                  </a:cubicBezTo>
                  <a:cubicBezTo>
                    <a:pt x="2" y="36"/>
                    <a:pt x="3" y="35"/>
                    <a:pt x="4" y="34"/>
                  </a:cubicBezTo>
                  <a:cubicBezTo>
                    <a:pt x="4" y="25"/>
                    <a:pt x="4" y="17"/>
                    <a:pt x="4" y="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99" y="8"/>
                    <a:pt x="99" y="8"/>
                    <a:pt x="99" y="8"/>
                  </a:cubicBezTo>
                  <a:close/>
                  <a:moveTo>
                    <a:pt x="8" y="42"/>
                  </a:moveTo>
                  <a:cubicBezTo>
                    <a:pt x="6" y="43"/>
                    <a:pt x="5" y="43"/>
                    <a:pt x="3" y="42"/>
                  </a:cubicBezTo>
                  <a:cubicBezTo>
                    <a:pt x="2" y="47"/>
                    <a:pt x="1" y="52"/>
                    <a:pt x="0" y="58"/>
                  </a:cubicBezTo>
                  <a:cubicBezTo>
                    <a:pt x="1" y="58"/>
                    <a:pt x="2" y="58"/>
                    <a:pt x="2" y="58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59"/>
                    <a:pt x="5" y="59"/>
                    <a:pt x="6" y="59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7" y="59"/>
                    <a:pt x="8" y="59"/>
                    <a:pt x="8" y="59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0" y="58"/>
                    <a:pt x="10" y="58"/>
                    <a:pt x="11" y="58"/>
                  </a:cubicBezTo>
                  <a:cubicBezTo>
                    <a:pt x="10" y="52"/>
                    <a:pt x="9" y="47"/>
                    <a:pt x="8" y="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18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5" grpId="0" animBg="1"/>
          <p:bldP spid="19" grpId="0" animBg="1"/>
          <p:bldP spid="23" grpId="0" animBg="1"/>
          <p:bldP spid="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5" grpId="0" animBg="1"/>
          <p:bldP spid="19" grpId="0" animBg="1"/>
          <p:bldP spid="23" grpId="0" animBg="1"/>
          <p:bldP spid="2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20" y="4064406"/>
            <a:ext cx="3050891" cy="20345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87" y="4107009"/>
            <a:ext cx="2987941" cy="19919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" r="25458"/>
          <a:stretch/>
        </p:blipFill>
        <p:spPr>
          <a:xfrm>
            <a:off x="10273012" y="2095391"/>
            <a:ext cx="1561266" cy="20798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508" y="-10958"/>
            <a:ext cx="10515600" cy="1307811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КООПЕРАЦИИ  МЕЖДУ ШКОЛАМИ И УЧРЕЖДЕНИЯМИ ДОПОБРАЗОВАНИЯ ДЕТЕЙ</a:t>
            </a:r>
            <a:br>
              <a:rPr lang="ru-RU" sz="1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85" y="410964"/>
            <a:ext cx="3021068" cy="20132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855" y="2238600"/>
            <a:ext cx="2840739" cy="1893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814" y="2099366"/>
            <a:ext cx="1556905" cy="2075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1" y="4035166"/>
            <a:ext cx="2743053" cy="20572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98249"/>
            <a:ext cx="2796861" cy="20976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88" y="444226"/>
            <a:ext cx="2372591" cy="17794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057" y="4194145"/>
            <a:ext cx="2546104" cy="19095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9" y="2142255"/>
            <a:ext cx="1882554" cy="18825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1" t="32426" r="9607"/>
          <a:stretch/>
        </p:blipFill>
        <p:spPr>
          <a:xfrm>
            <a:off x="99601" y="444226"/>
            <a:ext cx="2614537" cy="172396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064" y="445733"/>
            <a:ext cx="1390371" cy="18538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79" y="2107482"/>
            <a:ext cx="1553799" cy="207173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" b="25149"/>
          <a:stretch/>
        </p:blipFill>
        <p:spPr>
          <a:xfrm>
            <a:off x="9849062" y="4122604"/>
            <a:ext cx="1942445" cy="196077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438" y="408162"/>
            <a:ext cx="2436147" cy="182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152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30AB10077A724C839E4986156325CC" ma:contentTypeVersion="17" ma:contentTypeDescription="Create a new document." ma:contentTypeScope="" ma:versionID="1de3df42ae0ee3a745416261f44d8f55">
  <xsd:schema xmlns:xsd="http://www.w3.org/2001/XMLSchema" xmlns:xs="http://www.w3.org/2001/XMLSchema" xmlns:p="http://schemas.microsoft.com/office/2006/metadata/properties" xmlns:ns3="f292e62f-e7af-4f2d-abe7-fcfc6bfeaf98" xmlns:ns4="2cd90d2f-c2fa-46b6-ac30-6e67ba23606c" targetNamespace="http://schemas.microsoft.com/office/2006/metadata/properties" ma:root="true" ma:fieldsID="86478132a2c51aca41e3630d4b437d77" ns3:_="" ns4:_="">
    <xsd:import namespace="f292e62f-e7af-4f2d-abe7-fcfc6bfeaf98"/>
    <xsd:import namespace="2cd90d2f-c2fa-46b6-ac30-6e67ba23606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92e62f-e7af-4f2d-abe7-fcfc6bfeaf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d90d2f-c2fa-46b6-ac30-6e67ba23606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755615-7201-4F9D-A9C9-DFC643B3C7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92e62f-e7af-4f2d-abe7-fcfc6bfeaf98"/>
    <ds:schemaRef ds:uri="2cd90d2f-c2fa-46b6-ac30-6e67ba2360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1030FE-A2B9-4DAF-81E6-D8C49E11E5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807612-6356-4E4B-8C94-7BD27A16D1B5}">
  <ds:schemaRefs>
    <ds:schemaRef ds:uri="f292e62f-e7af-4f2d-abe7-fcfc6bfeaf98"/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cd90d2f-c2fa-46b6-ac30-6e67ba23606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1410</TotalTime>
  <Words>957</Words>
  <Application>Microsoft Office PowerPoint</Application>
  <PresentationFormat>Широкоэкранный</PresentationFormat>
  <Paragraphs>120</Paragraphs>
  <Slides>19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33" baseType="lpstr">
      <vt:lpstr>微软雅黑</vt:lpstr>
      <vt:lpstr>MS PGothic</vt:lpstr>
      <vt:lpstr>Aharoni</vt:lpstr>
      <vt:lpstr>-apple-system</vt:lpstr>
      <vt:lpstr>Arial</vt:lpstr>
      <vt:lpstr>Arial Black</vt:lpstr>
      <vt:lpstr>Calibri</vt:lpstr>
      <vt:lpstr>Calibri Light</vt:lpstr>
      <vt:lpstr>Courier New</vt:lpstr>
      <vt:lpstr>Times New Roman</vt:lpstr>
      <vt:lpstr>等线</vt:lpstr>
      <vt:lpstr>Тема Office</vt:lpstr>
      <vt:lpstr>1_Тема Office</vt:lpstr>
      <vt:lpstr>Office Theme</vt:lpstr>
      <vt:lpstr>Взаимодействие ОО, ДО, организаций СПО, других организаций в рамках формирования муниципального воспитательного пространства</vt:lpstr>
      <vt:lpstr>Единое воспитательное пространство муниципалитета — это широкое деятельностное поле, которое целенаправленно создается усилиями специалистов различных учреждений с учетом имеющихся условий муниципалитета (экономических, образовательных, культурных) для личностного становления, самоопределения и самореализации каждого ребенка.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КООПЕРАЦИИ  МЕЖДУ ШКОЛАМИ И УЧРЕЖДЕНИЯМИ ДОПОБРАЗОВАНИЯ ДЕТЕЙ </vt:lpstr>
      <vt:lpstr>Презентация PowerPoint</vt:lpstr>
      <vt:lpstr>ШКИБ- школьное инициативное бюджетирование и ЭКО-ШКИБ</vt:lpstr>
      <vt:lpstr>Взаимодействие в рамках ППМИ</vt:lpstr>
      <vt:lpstr>«Моя безопасность» – серия профилактических мероприятий</vt:lpstr>
      <vt:lpstr>Презентация PowerPoint</vt:lpstr>
      <vt:lpstr>КООПЕРАЦИИ МЕЖДУ ШКОЛАМИ И  ОРГАНИЗАЦИЯМИ ВО  «Агрошкола»</vt:lpstr>
      <vt:lpstr>Результаты 2023 – 2024 года </vt:lpstr>
      <vt:lpstr>КООПЕРАЦИИ МЕЖДУ  ШКОЛАМИ И ДОУ  </vt:lpstr>
      <vt:lpstr>Корректировка действий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Вопросы для работы групп</dc:title>
  <dc:creator>Андреева Светлана Юрьевна</dc:creator>
  <cp:lastModifiedBy>Schaidulina</cp:lastModifiedBy>
  <cp:revision>101</cp:revision>
  <dcterms:created xsi:type="dcterms:W3CDTF">2024-01-31T04:29:48Z</dcterms:created>
  <dcterms:modified xsi:type="dcterms:W3CDTF">2024-03-10T07:40:27Z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0x010100C130AB10077A724C839E4986156325CC</vt:lpwstr>
  </property>
</Properties>
</file>