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3" r:id="rId6"/>
    <p:sldMasterId id="2147483687" r:id="rId7"/>
    <p:sldMasterId id="2147483703" r:id="rId8"/>
    <p:sldMasterId id="2147483717" r:id="rId9"/>
    <p:sldMasterId id="2147483729" r:id="rId10"/>
  </p:sldMasterIdLst>
  <p:notesMasterIdLst>
    <p:notesMasterId r:id="rId29"/>
  </p:notesMasterIdLst>
  <p:sldIdLst>
    <p:sldId id="868" r:id="rId11"/>
    <p:sldId id="883" r:id="rId12"/>
    <p:sldId id="910" r:id="rId13"/>
    <p:sldId id="905" r:id="rId14"/>
    <p:sldId id="911" r:id="rId15"/>
    <p:sldId id="912" r:id="rId16"/>
    <p:sldId id="913" r:id="rId17"/>
    <p:sldId id="904" r:id="rId18"/>
    <p:sldId id="914" r:id="rId19"/>
    <p:sldId id="915" r:id="rId20"/>
    <p:sldId id="908" r:id="rId21"/>
    <p:sldId id="917" r:id="rId22"/>
    <p:sldId id="918" r:id="rId23"/>
    <p:sldId id="919" r:id="rId24"/>
    <p:sldId id="909" r:id="rId25"/>
    <p:sldId id="894" r:id="rId26"/>
    <p:sldId id="906" r:id="rId27"/>
    <p:sldId id="907" r:id="rId28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Школы ШНОР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7C0-4326-BDD9-EB313DCB07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7C0-4326-BDD9-EB313DCB079A}"/>
              </c:ext>
            </c:extLst>
          </c:dPt>
          <c:dLbls>
            <c:dLbl>
              <c:idx val="0"/>
              <c:layout>
                <c:manualLayout>
                  <c:x val="0"/>
                  <c:y val="-5.2535564922789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C0-4326-BDD9-EB313DCB079A}"/>
                </c:ext>
              </c:extLst>
            </c:dLbl>
            <c:dLbl>
              <c:idx val="1"/>
              <c:layout>
                <c:manualLayout>
                  <c:x val="1.0869565217391216E-2"/>
                  <c:y val="-5.2535564922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C0-4326-BDD9-EB313DCB079A}"/>
                </c:ext>
              </c:extLst>
            </c:dLbl>
            <c:dLbl>
              <c:idx val="2"/>
              <c:layout>
                <c:manualLayout>
                  <c:x val="6.038647342995169E-3"/>
                  <c:y val="-5.5454207418499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C0-4326-BDD9-EB313DCB07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C0-4326-BDD9-EB313DCB07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9896808"/>
        <c:axId val="479893672"/>
        <c:axId val="0"/>
      </c:bar3DChart>
      <c:catAx>
        <c:axId val="47989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9893672"/>
        <c:crosses val="autoZero"/>
        <c:auto val="1"/>
        <c:lblAlgn val="ctr"/>
        <c:lblOffset val="100"/>
        <c:noMultiLvlLbl val="0"/>
      </c:catAx>
      <c:valAx>
        <c:axId val="479893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989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1FFDC-1B6B-437F-8275-48B2FC68F678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84E8DF-2941-40EF-B702-125E1A96B594}">
      <dgm:prSet/>
      <dgm:spPr/>
      <dgm:t>
        <a:bodyPr/>
        <a:lstStyle/>
        <a:p>
          <a:pPr rtl="0"/>
          <a:r>
            <a:rPr lang="ru-RU" u="sng" dirty="0" smtClean="0"/>
            <a:t>Взаимодействие образовательных организаций и других ведомств:</a:t>
          </a:r>
          <a:endParaRPr lang="ru-RU" dirty="0"/>
        </a:p>
      </dgm:t>
    </dgm:pt>
    <dgm:pt modelId="{3B36A4BE-304F-42ED-8CB6-5E9AFAD6583E}" type="parTrans" cxnId="{21A58B39-EE36-4922-83F4-B1DCE2713DEB}">
      <dgm:prSet/>
      <dgm:spPr/>
      <dgm:t>
        <a:bodyPr/>
        <a:lstStyle/>
        <a:p>
          <a:endParaRPr lang="ru-RU"/>
        </a:p>
      </dgm:t>
    </dgm:pt>
    <dgm:pt modelId="{AEA7E353-EC7C-4E35-8258-45F1F94522C4}" type="sibTrans" cxnId="{21A58B39-EE36-4922-83F4-B1DCE2713DEB}">
      <dgm:prSet/>
      <dgm:spPr/>
      <dgm:t>
        <a:bodyPr/>
        <a:lstStyle/>
        <a:p>
          <a:endParaRPr lang="ru-RU"/>
        </a:p>
      </dgm:t>
    </dgm:pt>
    <dgm:pt modelId="{7CBA3D04-FB75-4B91-84D7-BD556785B373}">
      <dgm:prSet custT="1"/>
      <dgm:spPr/>
      <dgm:t>
        <a:bodyPr/>
        <a:lstStyle/>
        <a:p>
          <a:pPr rtl="0"/>
          <a:r>
            <a:rPr lang="ru-RU" sz="1400" dirty="0" smtClean="0"/>
            <a:t>методические дни;</a:t>
          </a:r>
          <a:endParaRPr lang="ru-RU" sz="1400" dirty="0"/>
        </a:p>
      </dgm:t>
    </dgm:pt>
    <dgm:pt modelId="{74749175-72EA-4C8B-A5F5-1393225052D4}" type="parTrans" cxnId="{AADA016A-E359-42C5-B106-93EC238F1320}">
      <dgm:prSet/>
      <dgm:spPr/>
      <dgm:t>
        <a:bodyPr/>
        <a:lstStyle/>
        <a:p>
          <a:endParaRPr lang="ru-RU"/>
        </a:p>
      </dgm:t>
    </dgm:pt>
    <dgm:pt modelId="{77BCD9CF-3389-49EC-98A0-C5A8E9F323F9}" type="sibTrans" cxnId="{AADA016A-E359-42C5-B106-93EC238F1320}">
      <dgm:prSet/>
      <dgm:spPr/>
      <dgm:t>
        <a:bodyPr/>
        <a:lstStyle/>
        <a:p>
          <a:endParaRPr lang="ru-RU"/>
        </a:p>
      </dgm:t>
    </dgm:pt>
    <dgm:pt modelId="{A2EF45EF-7ECA-411B-91F3-1BA7D9D1D986}">
      <dgm:prSet custT="1"/>
      <dgm:spPr/>
      <dgm:t>
        <a:bodyPr/>
        <a:lstStyle/>
        <a:p>
          <a:pPr rtl="0"/>
          <a:r>
            <a:rPr lang="ru-RU" sz="1400" dirty="0" smtClean="0"/>
            <a:t>методические десанты;</a:t>
          </a:r>
          <a:endParaRPr lang="ru-RU" sz="1400" dirty="0"/>
        </a:p>
      </dgm:t>
    </dgm:pt>
    <dgm:pt modelId="{48773F5B-9430-4BA2-8594-E2500B8FE235}" type="parTrans" cxnId="{D287BCB3-BEE6-46FB-A5D6-E73995AC436E}">
      <dgm:prSet/>
      <dgm:spPr/>
      <dgm:t>
        <a:bodyPr/>
        <a:lstStyle/>
        <a:p>
          <a:endParaRPr lang="ru-RU"/>
        </a:p>
      </dgm:t>
    </dgm:pt>
    <dgm:pt modelId="{8AADC5F5-7D3D-4BF6-987F-8AF3A47F3D84}" type="sibTrans" cxnId="{D287BCB3-BEE6-46FB-A5D6-E73995AC436E}">
      <dgm:prSet/>
      <dgm:spPr/>
      <dgm:t>
        <a:bodyPr/>
        <a:lstStyle/>
        <a:p>
          <a:endParaRPr lang="ru-RU"/>
        </a:p>
      </dgm:t>
    </dgm:pt>
    <dgm:pt modelId="{95BEC1F7-CF99-41AF-934E-65165C4FC834}">
      <dgm:prSet custT="1"/>
      <dgm:spPr/>
      <dgm:t>
        <a:bodyPr/>
        <a:lstStyle/>
        <a:p>
          <a:pPr rtl="0"/>
          <a:r>
            <a:rPr lang="ru-RU" sz="1400" dirty="0" smtClean="0"/>
            <a:t>муниципальный методический совет;</a:t>
          </a:r>
          <a:endParaRPr lang="ru-RU" sz="1400" dirty="0"/>
        </a:p>
      </dgm:t>
    </dgm:pt>
    <dgm:pt modelId="{08E13047-CC88-4858-8C63-EF9EC95188EB}" type="parTrans" cxnId="{FF895DEF-38D3-4814-A940-87382B0CD90A}">
      <dgm:prSet/>
      <dgm:spPr/>
      <dgm:t>
        <a:bodyPr/>
        <a:lstStyle/>
        <a:p>
          <a:endParaRPr lang="ru-RU"/>
        </a:p>
      </dgm:t>
    </dgm:pt>
    <dgm:pt modelId="{EF0AC542-8904-45FC-99B6-BB4F2C286170}" type="sibTrans" cxnId="{FF895DEF-38D3-4814-A940-87382B0CD90A}">
      <dgm:prSet/>
      <dgm:spPr/>
      <dgm:t>
        <a:bodyPr/>
        <a:lstStyle/>
        <a:p>
          <a:endParaRPr lang="ru-RU"/>
        </a:p>
      </dgm:t>
    </dgm:pt>
    <dgm:pt modelId="{E4F74C87-AE7C-4998-81C6-7955B6E70E57}">
      <dgm:prSet custT="1"/>
      <dgm:spPr/>
      <dgm:t>
        <a:bodyPr/>
        <a:lstStyle/>
        <a:p>
          <a:pPr rtl="0"/>
          <a:r>
            <a:rPr lang="ru-RU" sz="1400" dirty="0" smtClean="0"/>
            <a:t>педагогический форум;</a:t>
          </a:r>
          <a:endParaRPr lang="ru-RU" sz="1400" dirty="0"/>
        </a:p>
      </dgm:t>
    </dgm:pt>
    <dgm:pt modelId="{0FE8F114-D96D-46A8-9BEE-99B482423E8B}" type="parTrans" cxnId="{D3167A31-5C2F-496E-BA4B-7AFD366007DD}">
      <dgm:prSet/>
      <dgm:spPr/>
      <dgm:t>
        <a:bodyPr/>
        <a:lstStyle/>
        <a:p>
          <a:endParaRPr lang="ru-RU"/>
        </a:p>
      </dgm:t>
    </dgm:pt>
    <dgm:pt modelId="{02FA2B80-7369-4FE7-8639-A820A213D87D}" type="sibTrans" cxnId="{D3167A31-5C2F-496E-BA4B-7AFD366007DD}">
      <dgm:prSet/>
      <dgm:spPr/>
      <dgm:t>
        <a:bodyPr/>
        <a:lstStyle/>
        <a:p>
          <a:endParaRPr lang="ru-RU"/>
        </a:p>
      </dgm:t>
    </dgm:pt>
    <dgm:pt modelId="{A63ABF75-EE47-4A16-B5A2-029ABB9A3CC0}">
      <dgm:prSet custT="1"/>
      <dgm:spPr/>
      <dgm:t>
        <a:bodyPr/>
        <a:lstStyle/>
        <a:p>
          <a:pPr rtl="0"/>
          <a:r>
            <a:rPr lang="ru-RU" sz="1400" dirty="0" smtClean="0"/>
            <a:t>семинары;</a:t>
          </a:r>
          <a:endParaRPr lang="ru-RU" sz="1400" dirty="0"/>
        </a:p>
      </dgm:t>
    </dgm:pt>
    <dgm:pt modelId="{833C3C2F-9265-494F-90C1-8231C098257F}" type="parTrans" cxnId="{54D0A741-3E66-4E43-8379-CFA964072A99}">
      <dgm:prSet/>
      <dgm:spPr/>
      <dgm:t>
        <a:bodyPr/>
        <a:lstStyle/>
        <a:p>
          <a:endParaRPr lang="ru-RU"/>
        </a:p>
      </dgm:t>
    </dgm:pt>
    <dgm:pt modelId="{56C00C74-728C-47EA-886F-51B03B77D13F}" type="sibTrans" cxnId="{54D0A741-3E66-4E43-8379-CFA964072A99}">
      <dgm:prSet/>
      <dgm:spPr/>
      <dgm:t>
        <a:bodyPr/>
        <a:lstStyle/>
        <a:p>
          <a:endParaRPr lang="ru-RU"/>
        </a:p>
      </dgm:t>
    </dgm:pt>
    <dgm:pt modelId="{F450265C-660C-4DE8-83A2-5AC2FCB0224D}">
      <dgm:prSet custT="1"/>
      <dgm:spPr/>
      <dgm:t>
        <a:bodyPr/>
        <a:lstStyle/>
        <a:p>
          <a:pPr rtl="0"/>
          <a:r>
            <a:rPr lang="ru-RU" sz="1400" dirty="0" smtClean="0"/>
            <a:t>реализация программ дополнительного образования на базе школ и садов.(МБОУ ДО «ЦВР», МБУ ДО «Спортивная школа»);</a:t>
          </a:r>
          <a:endParaRPr lang="ru-RU" sz="1400" dirty="0"/>
        </a:p>
      </dgm:t>
    </dgm:pt>
    <dgm:pt modelId="{0B9F58A0-EA3C-47EA-9A96-5F09CF1931B9}" type="parTrans" cxnId="{B3266D5D-090C-4C89-91DE-2DDDED260777}">
      <dgm:prSet/>
      <dgm:spPr/>
      <dgm:t>
        <a:bodyPr/>
        <a:lstStyle/>
        <a:p>
          <a:endParaRPr lang="ru-RU"/>
        </a:p>
      </dgm:t>
    </dgm:pt>
    <dgm:pt modelId="{10E60DD4-B246-4193-AE8F-41A42736E6E6}" type="sibTrans" cxnId="{B3266D5D-090C-4C89-91DE-2DDDED260777}">
      <dgm:prSet/>
      <dgm:spPr/>
      <dgm:t>
        <a:bodyPr/>
        <a:lstStyle/>
        <a:p>
          <a:endParaRPr lang="ru-RU"/>
        </a:p>
      </dgm:t>
    </dgm:pt>
    <dgm:pt modelId="{B0E6ACC5-7CF4-475C-999E-BB7F968D6B45}">
      <dgm:prSet custT="1"/>
      <dgm:spPr/>
      <dgm:t>
        <a:bodyPr/>
        <a:lstStyle/>
        <a:p>
          <a:pPr rtl="0"/>
          <a:r>
            <a:rPr lang="ru-RU" sz="1400" dirty="0" smtClean="0"/>
            <a:t>-мобильный </a:t>
          </a:r>
          <a:r>
            <a:rPr lang="ru-RU" sz="1400" dirty="0" err="1" smtClean="0"/>
            <a:t>Кванториум</a:t>
          </a:r>
          <a:r>
            <a:rPr lang="ru-RU" sz="1400" dirty="0" smtClean="0"/>
            <a:t>;</a:t>
          </a:r>
          <a:endParaRPr lang="ru-RU" sz="1400" dirty="0"/>
        </a:p>
      </dgm:t>
    </dgm:pt>
    <dgm:pt modelId="{41FD4703-5BCE-4C40-B926-A767DEDFAEB6}" type="parTrans" cxnId="{0856BBA7-7E3A-4B0F-A886-CA8AC45E52CF}">
      <dgm:prSet/>
      <dgm:spPr/>
      <dgm:t>
        <a:bodyPr/>
        <a:lstStyle/>
        <a:p>
          <a:endParaRPr lang="ru-RU"/>
        </a:p>
      </dgm:t>
    </dgm:pt>
    <dgm:pt modelId="{1964088A-6B7B-452D-92B1-915C5D5B99C9}" type="sibTrans" cxnId="{0856BBA7-7E3A-4B0F-A886-CA8AC45E52CF}">
      <dgm:prSet/>
      <dgm:spPr/>
      <dgm:t>
        <a:bodyPr/>
        <a:lstStyle/>
        <a:p>
          <a:endParaRPr lang="ru-RU"/>
        </a:p>
      </dgm:t>
    </dgm:pt>
    <dgm:pt modelId="{307E687D-3892-4BCD-BB29-34FBDCAACCE0}">
      <dgm:prSet custT="1"/>
      <dgm:spPr/>
      <dgm:t>
        <a:bodyPr/>
        <a:lstStyle/>
        <a:p>
          <a:pPr rtl="0"/>
          <a:r>
            <a:rPr lang="ru-RU" sz="1400" dirty="0" smtClean="0"/>
            <a:t>выездная школа молодого педагога образовательных организаций Казачинского района и Пировского муниципального округа»;</a:t>
          </a:r>
          <a:endParaRPr lang="ru-RU" sz="1400" dirty="0"/>
        </a:p>
      </dgm:t>
    </dgm:pt>
    <dgm:pt modelId="{34A42FE7-3769-463A-A59E-F58052BE264F}" type="parTrans" cxnId="{70A54A12-E161-4091-B005-AE9DF6178A04}">
      <dgm:prSet/>
      <dgm:spPr/>
      <dgm:t>
        <a:bodyPr/>
        <a:lstStyle/>
        <a:p>
          <a:endParaRPr lang="ru-RU"/>
        </a:p>
      </dgm:t>
    </dgm:pt>
    <dgm:pt modelId="{BC428BD6-01E7-4F47-A59E-3742F4E0DA2E}" type="sibTrans" cxnId="{70A54A12-E161-4091-B005-AE9DF6178A04}">
      <dgm:prSet/>
      <dgm:spPr/>
      <dgm:t>
        <a:bodyPr/>
        <a:lstStyle/>
        <a:p>
          <a:endParaRPr lang="ru-RU"/>
        </a:p>
      </dgm:t>
    </dgm:pt>
    <dgm:pt modelId="{BC312C54-D258-4A5D-ABB2-243A259AFD2C}">
      <dgm:prSet custT="1"/>
      <dgm:spPr/>
      <dgm:t>
        <a:bodyPr/>
        <a:lstStyle/>
        <a:p>
          <a:pPr rtl="0"/>
          <a:r>
            <a:rPr lang="ru-RU" sz="1400" dirty="0" smtClean="0"/>
            <a:t>- интенсивная школа по читательской грамотности (данная практика получила продвинутый уровень в РАОП). </a:t>
          </a:r>
          <a:endParaRPr lang="ru-RU" sz="1400" dirty="0"/>
        </a:p>
      </dgm:t>
    </dgm:pt>
    <dgm:pt modelId="{3A1D74CD-48C2-467B-81F0-E80CF32EB9AD}" type="parTrans" cxnId="{7FE419F0-A7B1-4BFB-A57C-1C8C8738874D}">
      <dgm:prSet/>
      <dgm:spPr/>
      <dgm:t>
        <a:bodyPr/>
        <a:lstStyle/>
        <a:p>
          <a:endParaRPr lang="ru-RU"/>
        </a:p>
      </dgm:t>
    </dgm:pt>
    <dgm:pt modelId="{D2AE8313-CDD9-4B1D-9EC4-8B1894E47757}" type="sibTrans" cxnId="{7FE419F0-A7B1-4BFB-A57C-1C8C8738874D}">
      <dgm:prSet/>
      <dgm:spPr/>
      <dgm:t>
        <a:bodyPr/>
        <a:lstStyle/>
        <a:p>
          <a:endParaRPr lang="ru-RU"/>
        </a:p>
      </dgm:t>
    </dgm:pt>
    <dgm:pt modelId="{1E96956F-8302-4B64-AA22-22378AF87D39}">
      <dgm:prSet custT="1"/>
      <dgm:spPr/>
      <dgm:t>
        <a:bodyPr/>
        <a:lstStyle/>
        <a:p>
          <a:pPr rtl="0"/>
          <a:r>
            <a:rPr lang="ru-RU" sz="1400" dirty="0" smtClean="0"/>
            <a:t>взаимодействие между школами  и ДОУ в рамках реализации муниципальной программы  преемственности</a:t>
          </a:r>
          <a:r>
            <a:rPr lang="ru-RU" sz="1200" dirty="0" smtClean="0"/>
            <a:t>. </a:t>
          </a:r>
          <a:endParaRPr lang="ru-RU" sz="1200" dirty="0"/>
        </a:p>
      </dgm:t>
    </dgm:pt>
    <dgm:pt modelId="{4F5563B2-3453-4DEB-BB88-DF24BC665141}" type="parTrans" cxnId="{369927DA-D55E-4136-9DA6-D93EFD7A4C5C}">
      <dgm:prSet/>
      <dgm:spPr/>
      <dgm:t>
        <a:bodyPr/>
        <a:lstStyle/>
        <a:p>
          <a:endParaRPr lang="ru-RU"/>
        </a:p>
      </dgm:t>
    </dgm:pt>
    <dgm:pt modelId="{741E24D5-AB12-4D4D-ABD9-81210B05BCC0}" type="sibTrans" cxnId="{369927DA-D55E-4136-9DA6-D93EFD7A4C5C}">
      <dgm:prSet/>
      <dgm:spPr/>
      <dgm:t>
        <a:bodyPr/>
        <a:lstStyle/>
        <a:p>
          <a:endParaRPr lang="ru-RU"/>
        </a:p>
      </dgm:t>
    </dgm:pt>
    <dgm:pt modelId="{6C6490BD-0BF0-4D46-8EE3-71003B97BD44}">
      <dgm:prSet custT="1"/>
      <dgm:spPr/>
      <dgm:t>
        <a:bodyPr/>
        <a:lstStyle/>
        <a:p>
          <a:pPr rtl="0"/>
          <a:r>
            <a:rPr lang="ru-RU" sz="1400" dirty="0" smtClean="0"/>
            <a:t>-методический десант ФПЗ на уроках и занятиях ВД (Казачинский район и преподаватели КК ИПК);</a:t>
          </a:r>
          <a:endParaRPr lang="ru-RU" sz="1400" dirty="0"/>
        </a:p>
      </dgm:t>
    </dgm:pt>
    <dgm:pt modelId="{1739DF37-1767-4B39-A60B-D143B7947220}" type="sibTrans" cxnId="{E2E67DFC-2B44-4453-9592-E780539718DF}">
      <dgm:prSet/>
      <dgm:spPr/>
      <dgm:t>
        <a:bodyPr/>
        <a:lstStyle/>
        <a:p>
          <a:endParaRPr lang="ru-RU"/>
        </a:p>
      </dgm:t>
    </dgm:pt>
    <dgm:pt modelId="{74FF7CDB-280C-47ED-B500-011FA27FCD06}" type="parTrans" cxnId="{E2E67DFC-2B44-4453-9592-E780539718DF}">
      <dgm:prSet/>
      <dgm:spPr/>
      <dgm:t>
        <a:bodyPr/>
        <a:lstStyle/>
        <a:p>
          <a:endParaRPr lang="ru-RU"/>
        </a:p>
      </dgm:t>
    </dgm:pt>
    <dgm:pt modelId="{E49A1EE5-53EE-403C-98C1-EE8BA20429A6}" type="pres">
      <dgm:prSet presAssocID="{CC21FFDC-1B6B-437F-8275-48B2FC68F6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44CF8-DE95-4D6B-B33D-7653A5B97F96}" type="pres">
      <dgm:prSet presAssocID="{AC84E8DF-2941-40EF-B702-125E1A96B594}" presName="composite" presStyleCnt="0"/>
      <dgm:spPr/>
    </dgm:pt>
    <dgm:pt modelId="{CA164733-0CE1-4F67-A532-71C9F71808CA}" type="pres">
      <dgm:prSet presAssocID="{AC84E8DF-2941-40EF-B702-125E1A96B594}" presName="parentText" presStyleLbl="alignNode1" presStyleIdx="0" presStyleCnt="1" custLinFactNeighborY="-196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42960-1C17-432D-84AB-9C843FC1599E}" type="pres">
      <dgm:prSet presAssocID="{AC84E8DF-2941-40EF-B702-125E1A96B594}" presName="descendantText" presStyleLbl="alignAcc1" presStyleIdx="0" presStyleCnt="1" custScaleY="179890" custLinFactNeighborX="-321" custLinFactNeighborY="5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E419F0-A7B1-4BFB-A57C-1C8C8738874D}" srcId="{AC84E8DF-2941-40EF-B702-125E1A96B594}" destId="{BC312C54-D258-4A5D-ABB2-243A259AFD2C}" srcOrd="9" destOrd="0" parTransId="{3A1D74CD-48C2-467B-81F0-E80CF32EB9AD}" sibTransId="{D2AE8313-CDD9-4B1D-9EC4-8B1894E47757}"/>
    <dgm:cxn modelId="{DD1854D0-A5F8-4C83-A08B-F59E11656B8E}" type="presOf" srcId="{BC312C54-D258-4A5D-ABB2-243A259AFD2C}" destId="{F5342960-1C17-432D-84AB-9C843FC1599E}" srcOrd="0" destOrd="9" presId="urn:microsoft.com/office/officeart/2005/8/layout/chevron2"/>
    <dgm:cxn modelId="{21A58B39-EE36-4922-83F4-B1DCE2713DEB}" srcId="{CC21FFDC-1B6B-437F-8275-48B2FC68F678}" destId="{AC84E8DF-2941-40EF-B702-125E1A96B594}" srcOrd="0" destOrd="0" parTransId="{3B36A4BE-304F-42ED-8CB6-5E9AFAD6583E}" sibTransId="{AEA7E353-EC7C-4E35-8258-45F1F94522C4}"/>
    <dgm:cxn modelId="{AADA016A-E359-42C5-B106-93EC238F1320}" srcId="{AC84E8DF-2941-40EF-B702-125E1A96B594}" destId="{7CBA3D04-FB75-4B91-84D7-BD556785B373}" srcOrd="0" destOrd="0" parTransId="{74749175-72EA-4C8B-A5F5-1393225052D4}" sibTransId="{77BCD9CF-3389-49EC-98A0-C5A8E9F323F9}"/>
    <dgm:cxn modelId="{8ADFF007-AF70-470A-A664-1E8ABBA09839}" type="presOf" srcId="{F450265C-660C-4DE8-83A2-5AC2FCB0224D}" destId="{F5342960-1C17-432D-84AB-9C843FC1599E}" srcOrd="0" destOrd="5" presId="urn:microsoft.com/office/officeart/2005/8/layout/chevron2"/>
    <dgm:cxn modelId="{D3167A31-5C2F-496E-BA4B-7AFD366007DD}" srcId="{AC84E8DF-2941-40EF-B702-125E1A96B594}" destId="{E4F74C87-AE7C-4998-81C6-7955B6E70E57}" srcOrd="3" destOrd="0" parTransId="{0FE8F114-D96D-46A8-9BEE-99B482423E8B}" sibTransId="{02FA2B80-7369-4FE7-8639-A820A213D87D}"/>
    <dgm:cxn modelId="{F18880E9-6120-4A8A-9608-63CA890BDAFF}" type="presOf" srcId="{6C6490BD-0BF0-4D46-8EE3-71003B97BD44}" destId="{F5342960-1C17-432D-84AB-9C843FC1599E}" srcOrd="0" destOrd="8" presId="urn:microsoft.com/office/officeart/2005/8/layout/chevron2"/>
    <dgm:cxn modelId="{B3266D5D-090C-4C89-91DE-2DDDED260777}" srcId="{AC84E8DF-2941-40EF-B702-125E1A96B594}" destId="{F450265C-660C-4DE8-83A2-5AC2FCB0224D}" srcOrd="5" destOrd="0" parTransId="{0B9F58A0-EA3C-47EA-9A96-5F09CF1931B9}" sibTransId="{10E60DD4-B246-4193-AE8F-41A42736E6E6}"/>
    <dgm:cxn modelId="{17C994FB-4812-4644-9CDB-4F2F46022397}" type="presOf" srcId="{CC21FFDC-1B6B-437F-8275-48B2FC68F678}" destId="{E49A1EE5-53EE-403C-98C1-EE8BA20429A6}" srcOrd="0" destOrd="0" presId="urn:microsoft.com/office/officeart/2005/8/layout/chevron2"/>
    <dgm:cxn modelId="{E2E67DFC-2B44-4453-9592-E780539718DF}" srcId="{AC84E8DF-2941-40EF-B702-125E1A96B594}" destId="{6C6490BD-0BF0-4D46-8EE3-71003B97BD44}" srcOrd="8" destOrd="0" parTransId="{74FF7CDB-280C-47ED-B500-011FA27FCD06}" sibTransId="{1739DF37-1767-4B39-A60B-D143B7947220}"/>
    <dgm:cxn modelId="{369927DA-D55E-4136-9DA6-D93EFD7A4C5C}" srcId="{AC84E8DF-2941-40EF-B702-125E1A96B594}" destId="{1E96956F-8302-4B64-AA22-22378AF87D39}" srcOrd="10" destOrd="0" parTransId="{4F5563B2-3453-4DEB-BB88-DF24BC665141}" sibTransId="{741E24D5-AB12-4D4D-ABD9-81210B05BCC0}"/>
    <dgm:cxn modelId="{54D0A741-3E66-4E43-8379-CFA964072A99}" srcId="{AC84E8DF-2941-40EF-B702-125E1A96B594}" destId="{A63ABF75-EE47-4A16-B5A2-029ABB9A3CC0}" srcOrd="4" destOrd="0" parTransId="{833C3C2F-9265-494F-90C1-8231C098257F}" sibTransId="{56C00C74-728C-47EA-886F-51B03B77D13F}"/>
    <dgm:cxn modelId="{70A54A12-E161-4091-B005-AE9DF6178A04}" srcId="{AC84E8DF-2941-40EF-B702-125E1A96B594}" destId="{307E687D-3892-4BCD-BB29-34FBDCAACCE0}" srcOrd="7" destOrd="0" parTransId="{34A42FE7-3769-463A-A59E-F58052BE264F}" sibTransId="{BC428BD6-01E7-4F47-A59E-3742F4E0DA2E}"/>
    <dgm:cxn modelId="{FF895DEF-38D3-4814-A940-87382B0CD90A}" srcId="{AC84E8DF-2941-40EF-B702-125E1A96B594}" destId="{95BEC1F7-CF99-41AF-934E-65165C4FC834}" srcOrd="2" destOrd="0" parTransId="{08E13047-CC88-4858-8C63-EF9EC95188EB}" sibTransId="{EF0AC542-8904-45FC-99B6-BB4F2C286170}"/>
    <dgm:cxn modelId="{8128F1AD-DBD4-4DB4-ADE5-CF9571837CDD}" type="presOf" srcId="{307E687D-3892-4BCD-BB29-34FBDCAACCE0}" destId="{F5342960-1C17-432D-84AB-9C843FC1599E}" srcOrd="0" destOrd="7" presId="urn:microsoft.com/office/officeart/2005/8/layout/chevron2"/>
    <dgm:cxn modelId="{8F85521A-5616-4E17-B554-4C95B2EAAA41}" type="presOf" srcId="{1E96956F-8302-4B64-AA22-22378AF87D39}" destId="{F5342960-1C17-432D-84AB-9C843FC1599E}" srcOrd="0" destOrd="10" presId="urn:microsoft.com/office/officeart/2005/8/layout/chevron2"/>
    <dgm:cxn modelId="{A8DAFBB6-65F4-4AE3-8F3B-BD887267789B}" type="presOf" srcId="{B0E6ACC5-7CF4-475C-999E-BB7F968D6B45}" destId="{F5342960-1C17-432D-84AB-9C843FC1599E}" srcOrd="0" destOrd="6" presId="urn:microsoft.com/office/officeart/2005/8/layout/chevron2"/>
    <dgm:cxn modelId="{C2C4B7AE-B66D-41C6-86B5-4EAE07F4431A}" type="presOf" srcId="{E4F74C87-AE7C-4998-81C6-7955B6E70E57}" destId="{F5342960-1C17-432D-84AB-9C843FC1599E}" srcOrd="0" destOrd="3" presId="urn:microsoft.com/office/officeart/2005/8/layout/chevron2"/>
    <dgm:cxn modelId="{0856BBA7-7E3A-4B0F-A886-CA8AC45E52CF}" srcId="{AC84E8DF-2941-40EF-B702-125E1A96B594}" destId="{B0E6ACC5-7CF4-475C-999E-BB7F968D6B45}" srcOrd="6" destOrd="0" parTransId="{41FD4703-5BCE-4C40-B926-A767DEDFAEB6}" sibTransId="{1964088A-6B7B-452D-92B1-915C5D5B99C9}"/>
    <dgm:cxn modelId="{DE9BAECB-C437-4096-BFD9-AE9F75979AC0}" type="presOf" srcId="{95BEC1F7-CF99-41AF-934E-65165C4FC834}" destId="{F5342960-1C17-432D-84AB-9C843FC1599E}" srcOrd="0" destOrd="2" presId="urn:microsoft.com/office/officeart/2005/8/layout/chevron2"/>
    <dgm:cxn modelId="{96EC6B76-3CE4-4C7F-8136-A476775EF9D8}" type="presOf" srcId="{A63ABF75-EE47-4A16-B5A2-029ABB9A3CC0}" destId="{F5342960-1C17-432D-84AB-9C843FC1599E}" srcOrd="0" destOrd="4" presId="urn:microsoft.com/office/officeart/2005/8/layout/chevron2"/>
    <dgm:cxn modelId="{D1AA44DC-25D3-40B3-8E56-1DE64C4E8EDA}" type="presOf" srcId="{A2EF45EF-7ECA-411B-91F3-1BA7D9D1D986}" destId="{F5342960-1C17-432D-84AB-9C843FC1599E}" srcOrd="0" destOrd="1" presId="urn:microsoft.com/office/officeart/2005/8/layout/chevron2"/>
    <dgm:cxn modelId="{D287BCB3-BEE6-46FB-A5D6-E73995AC436E}" srcId="{AC84E8DF-2941-40EF-B702-125E1A96B594}" destId="{A2EF45EF-7ECA-411B-91F3-1BA7D9D1D986}" srcOrd="1" destOrd="0" parTransId="{48773F5B-9430-4BA2-8594-E2500B8FE235}" sibTransId="{8AADC5F5-7D3D-4BF6-987F-8AF3A47F3D84}"/>
    <dgm:cxn modelId="{3E809C50-027B-4246-A922-CFB56550EC60}" type="presOf" srcId="{AC84E8DF-2941-40EF-B702-125E1A96B594}" destId="{CA164733-0CE1-4F67-A532-71C9F71808CA}" srcOrd="0" destOrd="0" presId="urn:microsoft.com/office/officeart/2005/8/layout/chevron2"/>
    <dgm:cxn modelId="{87F827FB-A897-4EBB-85AB-2B470D5DCC45}" type="presOf" srcId="{7CBA3D04-FB75-4B91-84D7-BD556785B373}" destId="{F5342960-1C17-432D-84AB-9C843FC1599E}" srcOrd="0" destOrd="0" presId="urn:microsoft.com/office/officeart/2005/8/layout/chevron2"/>
    <dgm:cxn modelId="{C863DC35-1F0D-430D-BF34-74DEBC7D2CB7}" type="presParOf" srcId="{E49A1EE5-53EE-403C-98C1-EE8BA20429A6}" destId="{E2844CF8-DE95-4D6B-B33D-7653A5B97F96}" srcOrd="0" destOrd="0" presId="urn:microsoft.com/office/officeart/2005/8/layout/chevron2"/>
    <dgm:cxn modelId="{71ECAB09-FDA4-41F7-9F44-A3B4E636F667}" type="presParOf" srcId="{E2844CF8-DE95-4D6B-B33D-7653A5B97F96}" destId="{CA164733-0CE1-4F67-A532-71C9F71808CA}" srcOrd="0" destOrd="0" presId="urn:microsoft.com/office/officeart/2005/8/layout/chevron2"/>
    <dgm:cxn modelId="{B11E2193-D071-4E2E-AF5D-036F7322D126}" type="presParOf" srcId="{E2844CF8-DE95-4D6B-B33D-7653A5B97F96}" destId="{F5342960-1C17-432D-84AB-9C843FC159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64733-0CE1-4F67-A532-71C9F71808CA}">
      <dsp:nvSpPr>
        <dsp:cNvPr id="0" name=""/>
        <dsp:cNvSpPr/>
      </dsp:nvSpPr>
      <dsp:spPr>
        <a:xfrm rot="5400000">
          <a:off x="-416961" y="612343"/>
          <a:ext cx="2779744" cy="19458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smtClean="0"/>
            <a:t>Взаимодействие образовательных организаций и других ведомств:</a:t>
          </a:r>
          <a:endParaRPr lang="ru-RU" sz="1400" kern="1200" dirty="0"/>
        </a:p>
      </dsp:txBody>
      <dsp:txXfrm rot="-5400000">
        <a:off x="1" y="1168293"/>
        <a:ext cx="1945821" cy="833923"/>
      </dsp:txXfrm>
    </dsp:sp>
    <dsp:sp modelId="{F5342960-1C17-432D-84AB-9C843FC1599E}">
      <dsp:nvSpPr>
        <dsp:cNvPr id="0" name=""/>
        <dsp:cNvSpPr/>
      </dsp:nvSpPr>
      <dsp:spPr>
        <a:xfrm rot="5400000">
          <a:off x="4447822" y="-2408711"/>
          <a:ext cx="3250313" cy="8307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методические дни;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методические десанты;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муниципальный методический совет;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педагогический форум;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семинары;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реализация программ дополнительного образования на базе школ и садов.(МБОУ ДО «ЦВР», МБУ ДО «Спортивная школа»);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-мобильный </a:t>
          </a:r>
          <a:r>
            <a:rPr lang="ru-RU" sz="1400" kern="1200" dirty="0" err="1" smtClean="0"/>
            <a:t>Кванториум</a:t>
          </a:r>
          <a:r>
            <a:rPr lang="ru-RU" sz="1400" kern="1200" dirty="0" smtClean="0"/>
            <a:t>;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выездная школа молодого педагога образовательных организаций Казачинского района и Пировского муниципального округа»;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-методический десант ФПЗ на уроках и занятиях ВД (Казачинский район и преподаватели КК ИПК);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- интенсивная школа по читательской грамотности (данная практика получила продвинутый уровень в РАОП). 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взаимодействие между школами  и ДОУ в рамках реализации муниципальной программы  преемственности</a:t>
          </a:r>
          <a:r>
            <a:rPr lang="ru-RU" sz="1200" kern="1200" dirty="0" smtClean="0"/>
            <a:t>. </a:t>
          </a:r>
          <a:endParaRPr lang="ru-RU" sz="1200" kern="1200" dirty="0"/>
        </a:p>
      </dsp:txBody>
      <dsp:txXfrm rot="-5400000">
        <a:off x="1919154" y="278624"/>
        <a:ext cx="8148983" cy="2932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0.32684</cdr:x>
      <cdr:y>0.21633</cdr:y>
    </cdr:from>
    <cdr:to>
      <cdr:x>0.44768</cdr:x>
      <cdr:y>0.47014</cdr:y>
    </cdr:to>
    <cdr:cxnSp macro="">
      <cdr:nvCxnSpPr>
        <cdr:cNvPr id="3" name="Соединительная линия уступом 2"/>
        <cdr:cNvCxnSpPr/>
      </cdr:nvCxnSpPr>
      <cdr:spPr>
        <a:xfrm xmlns:a="http://schemas.openxmlformats.org/drawingml/2006/main">
          <a:off x="3436917" y="941326"/>
          <a:ext cx="1270660" cy="1104405"/>
        </a:xfrm>
        <a:prstGeom xmlns:a="http://schemas.openxmlformats.org/drawingml/2006/main" prst="bentConnector3">
          <a:avLst/>
        </a:prstGeom>
        <a:ln xmlns:a="http://schemas.openxmlformats.org/drawingml/2006/main">
          <a:tailEnd type="triangle"/>
        </a:ln>
        <a:effectLst xmlns:a="http://schemas.openxmlformats.org/drawingml/2006/main">
          <a:glow rad="228600">
            <a:schemeClr val="accent4">
              <a:satMod val="175000"/>
              <a:alpha val="40000"/>
            </a:schemeClr>
          </a:glow>
        </a:effectLst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0.56738</cdr:x>
      <cdr:y>0.5053</cdr:y>
    </cdr:from>
    <cdr:to>
      <cdr:x>0.68257</cdr:x>
      <cdr:y>0.71544</cdr:y>
    </cdr:to>
    <cdr:cxnSp macro="">
      <cdr:nvCxnSpPr>
        <cdr:cNvPr id="5" name="Соединительная линия уступом 4"/>
        <cdr:cNvCxnSpPr/>
      </cdr:nvCxnSpPr>
      <cdr:spPr>
        <a:xfrm xmlns:a="http://schemas.openxmlformats.org/drawingml/2006/main">
          <a:off x="5966361" y="2198729"/>
          <a:ext cx="1211283" cy="914400"/>
        </a:xfrm>
        <a:prstGeom xmlns:a="http://schemas.openxmlformats.org/drawingml/2006/main" prst="bentConnector3">
          <a:avLst/>
        </a:prstGeom>
        <a:ln xmlns:a="http://schemas.openxmlformats.org/drawingml/2006/main" w="38100">
          <a:tailEnd type="triangle"/>
        </a:ln>
        <a:effectLst xmlns:a="http://schemas.openxmlformats.org/drawingml/2006/main">
          <a:glow rad="139700">
            <a:schemeClr val="accent2">
              <a:satMod val="175000"/>
              <a:alpha val="40000"/>
            </a:schemeClr>
          </a:glow>
        </a:effectLst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0.67467</cdr:x>
      <cdr:y>0.71303</cdr:y>
    </cdr:from>
    <cdr:to>
      <cdr:x>0.76953</cdr:x>
      <cdr:y>0.79217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094517" y="3102635"/>
          <a:ext cx="997527" cy="344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МБОУ «ИСШ»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59F5ACB-277B-400E-9CA9-34F1BE2D9438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CF3A517-5550-4900-BF6A-3B03E0C05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>
            <a:extLst>
              <a:ext uri="{FF2B5EF4-FFF2-40B4-BE49-F238E27FC236}">
                <a16:creationId xmlns:a16="http://schemas.microsoft.com/office/drawing/2014/main" id="{A260317E-2AC1-488E-AC9A-FCC83DB109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1;g4dfce81f19_0_45:notes">
            <a:extLst>
              <a:ext uri="{FF2B5EF4-FFF2-40B4-BE49-F238E27FC236}">
                <a16:creationId xmlns:a16="http://schemas.microsoft.com/office/drawing/2014/main" id="{41F2ECC8-E166-4AB7-9B4B-794B18B385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8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1A4585F-ED12-49E8-9177-E7D5D418FB26}" type="slidenum">
              <a:rPr lang="ru-RU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defTabSz="924458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31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1A4585F-ED12-49E8-9177-E7D5D418FB26}" type="slidenum">
              <a:rPr lang="ru-RU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defTabSz="924458">
                <a:defRPr/>
              </a:pPr>
              <a:t>16</a:t>
            </a:fld>
            <a:endParaRPr lang="ru-RU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39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12926-082F-45BB-8B53-DCD2D4A02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8DF69E-9E2E-416F-B5F3-AFDB27AD2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B513A1-9F45-41FA-9862-52DC82D0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7B718F-FF24-489D-A4FE-47B61711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3FEC6-E33D-46EC-8406-D6E00397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9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209D6-57C0-4192-AEAF-A509DC8B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4794BC-06E9-4FB4-98F9-A509D0479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BEE37-97AF-44C7-9966-FA715F83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B00BE-CF61-484B-BEEF-1E320E1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91C05-14F6-44B2-99DF-D1F04972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7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3A005F-C2C9-4031-83C5-56A1B67EA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A8524-40EE-43B7-8BB1-557774DE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BE2F19-9992-4115-B903-1ED985C0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A87333-3A66-4D19-BF7A-EE659E6C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C4E76-EF7B-427E-9753-5B82F723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8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48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62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90954-DB87-4577-815E-53585B7A6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96B3EF-799E-4713-AEC5-E56FE7286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9FA4FD-1D22-4871-B62F-7524D379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888F1B-8D31-4645-B59A-F632BB05C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7A180-6D1C-44BA-AF38-48D38AFD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1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78F55-7CA0-43AC-A033-376BFAF6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D9FC96-0934-40F2-B53E-A13F1E609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EA3B07-2DF4-4286-8F40-B58E7A0C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FBBA8-A855-457B-ABED-332FEAC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9EC8D2-9526-4DF4-8258-C52F5DCE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38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33381-668F-4075-852E-66346E2D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898613-9F00-4EBE-93A3-63BD1E2CE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B26929-3EF4-41F4-B949-33C8055C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F683E8-3ADD-44A4-89BA-A6BC6AC7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35E53-E6A6-4A20-BFF9-F94E2DA0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5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B26F5-8AAE-4742-A653-D1BCF216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FA70AF-A6E4-4FF3-B4F7-6A9A8847D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561C70-385C-4A78-939C-1AA71E469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7B9636-E12F-45BC-A043-B5E66749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DD2F2-7150-4A2E-B77A-C64F3AAF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D6EE6D-0D0B-4B2B-918B-838C1B63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66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40D14-94CD-4EC3-A79D-92A4F114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775916-82E6-4FCD-BD52-20BE4E352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311938-7E93-4783-A035-677784092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15D7F4-A30F-4ABC-9330-D3B427F4A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CBD3DF-F831-42FA-8A41-B10EA54DA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3F8FBB-B35C-44F9-A207-B7B557D1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8B9B1D-81C8-45AB-89F9-34FCA6D4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27D6C-9576-488B-BD32-F37D2597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33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07009-7FD6-4DBC-9C3A-2F2838F6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65C641-F81B-4B69-A2CA-6EA564AB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7A706C-ADD2-422D-B977-2F04DA75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AA0ED5-22F3-4C4F-AF0C-ADBFA15D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6EE85-AE4E-434D-ABA3-89C9A426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CFA13A-D776-4238-8C67-29BB06A8D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A1FBE-5BE4-47E8-BAC6-EA1F6C75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737F75-34AD-4B93-BBC7-A08AF329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F3782-AE46-4036-8782-83730B56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4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2AE6FF-A89C-4DC4-9FE2-20E0C634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25B02C-0218-40FF-B252-CB53BB8B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9A6F-0783-470D-AD3A-D41EAF31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71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E195D-23AB-453C-96D7-052180DD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6B1B8D-6C07-46E4-BBEC-4AFCE076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15E132-F65C-4B98-B69B-E13388A92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EBF702-8F4F-4961-B131-08907900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22A6A3-CB68-4654-A60F-0622B393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118398-66E6-4378-B426-0ABCDF46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38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D248E-38EC-4CF5-A1E4-BA606823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964CD8-A071-440E-BE88-D7142E142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FA4F4-2919-4B84-B24E-E2079127E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216934-D009-4F6E-A31F-8A687F27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89EF0A-2996-4F19-B77B-8E9B93B3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65C317-52D4-4D68-9320-00E91AA6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99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38415-1F16-469D-8E7E-896B654E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E18288-B6E9-4F4F-9BC1-4B5F1A33D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811E04-B692-49DC-AAC6-E91C0994D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0B91BA-5DFD-4317-ACD2-4272261E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737EC-62B3-4070-884B-297134C9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37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C8105D-274B-4728-98D7-9697BDE3B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13D34-D5F4-4628-8192-AA491AD4F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275A7A-6018-4914-B4BD-6A9800FB7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EE54B3-E33A-477A-A147-0D0D4A51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6F4041-DFFC-4FFC-9D25-2E0A6823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18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827DF-5042-4B54-9FBC-929CE44DD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307366-3478-4C6D-A1ED-11E9B5417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2FEE4D-3EB2-481F-A6E2-FDFAFF0C2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FF28-64A6-44E8-B63B-849274323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A52387-9145-4C86-8338-BB1AE881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DACFDF-DDCF-4172-8E28-102A6779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9EB4-4940-47E2-8E72-32DC78B07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89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3CB6D-3ED4-49FC-B2B3-DF819C3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F4ACD7-20F9-48C9-9EDA-3F2E26C2D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9AD74F-C557-4760-AC44-2A77CC52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FF28-64A6-44E8-B63B-849274323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ED614C-1645-4D59-97C9-5445F7FF0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1DABA6-756A-4F58-A125-9B74D385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9EB4-4940-47E2-8E72-32DC78B07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54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F79BF-A5D6-4676-B0AC-14050A3A7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AE290-80F0-48B6-8D9F-7AB2CE29F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99E6BB-B188-4AF4-ABFD-31698D8F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FF28-64A6-44E8-B63B-849274323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F1573E-D6E8-4BE4-9CBE-22D53CD62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6CFF7-EC4D-446C-9BD2-D7EC27CB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9EB4-4940-47E2-8E72-32DC78B07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00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9EB03-189D-42EA-BBC1-B0FBCD1D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8F04BA-D768-4282-AAF9-C5B8C7E6A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F2BD7E-92E6-4D4B-A500-8D6EC3031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0C8622-E4A3-433F-B50E-9C5FCC4B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FF28-64A6-44E8-B63B-849274323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990B10-7D83-46E3-A4EA-D45C92E8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F7CC1-8570-45F3-A9E8-8D3DE0EE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9EB4-4940-47E2-8E72-32DC78B07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58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285E1-E720-45EB-8D3D-08B15327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D8FE5D-A119-454E-A475-C613F4FBC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4D95C9-75C1-4F47-8317-D9A2A8F09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AB2E52-E973-46F6-A409-AC9EE7CB1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82F049-7B9D-4F23-80AD-1AE4E0ADD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7DEC6E-8B5B-4E32-A13A-75BCCE3C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FF28-64A6-44E8-B63B-849274323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51B513-4DF8-4223-8F1E-C3DDA39D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C84B8F-87C4-42BD-BC6D-0DF94398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9EB4-4940-47E2-8E72-32DC78B07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6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E0B74-1C93-48D1-9E04-F3FA5327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0B472F-3449-489C-A26E-0DBB31D07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74457B-2B51-410E-A405-F745D0BC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7400D3-AB3C-4FBB-B943-6A4468F4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AA31B-5E18-4658-8B36-992E1259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30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3C5A4-4FE5-4A39-9502-115AD1A3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A3EB3F-9B51-4D99-94A1-8E05F358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FF28-64A6-44E8-B63B-849274323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8C7F0F-0B27-461F-A79D-D73631132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6F8CE9-497B-45E3-9155-770C8E74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9EB4-4940-47E2-8E72-32DC78B07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7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573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0C1F47-E74F-4756-8CAC-E938FB04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FF28-64A6-44E8-B63B-849274323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1A174E-BED0-4B18-B5AB-7DB1C923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4669CE-E5C8-47BA-81D3-2F711751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9EB4-4940-47E2-8E72-32DC78B07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25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A1B7-885A-41F5-B636-E6014B5F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885B91-E177-4792-8056-ABDB3E264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E03136-DA11-49D9-AF6A-1D0BCB60E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285AF6-2C0C-4397-9ED6-B6661ADA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FF28-64A6-44E8-B63B-849274323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E03B33-A998-41DA-A868-3B027DA9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C202C-3C36-42EA-8B49-95AAB3E6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9EB4-4940-47E2-8E72-32DC78B07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11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BB0B8-AB37-4BCC-ABF4-FC8A31A1B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FBFE44-89FF-447D-A7B0-4CEE44391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ADE869-D7EB-419A-85D2-1318FBF91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E13A34-AB29-415A-9E34-868320E7B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FF28-64A6-44E8-B63B-849274323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1CD8D8-ABF7-4371-9F74-F4AAEA28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4B4A19-1683-405B-B9D7-F84076AD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9EB4-4940-47E2-8E72-32DC78B07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74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670E-D6E0-4D49-98AD-01FA65B2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30C9A6-6D22-4AF7-97B8-358464F23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A4B8B0-176A-4CB6-8041-8F3C8671B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FF28-64A6-44E8-B63B-849274323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2BF7E-F594-456B-AC0D-2F5C0313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6555F-95F4-469A-9BC6-79ACB910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9EB4-4940-47E2-8E72-32DC78B07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1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5872A6-0EFD-4186-A971-31DAA1439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1EF2A3-76FB-4A51-91B5-1C8B75865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7E3219-5342-4A4F-A931-220EE941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FF28-64A6-44E8-B63B-849274323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B6E14-3F11-4B4B-A24A-90816397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B16D40-E447-4D58-A7C5-8396C53F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9EB4-4940-47E2-8E72-32DC78B07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47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BB471-578D-4D40-B3F1-C2774AE13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4D21D9-C511-40DE-BA42-3406E1443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F899E9-9253-41CA-A157-4053AA24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AB9-6B2B-423A-BB90-4A2F56FF1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4B52DC-032A-404E-85F2-1F69767FD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78F2BF-BD08-485C-AB64-95A0E51C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F4F-5132-455A-86B2-29F5890E4F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64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72DF0E-D4D9-4B96-96AA-BE668B33E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0C7BA7-00B0-418F-BCEE-165AEC58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AB9-6B2B-423A-BB90-4A2F56FF1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35B06-2F2B-4CBB-86F0-6B159A16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F4F-5132-455A-86B2-29F5890E4F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0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Шаблоны презентаций с сайта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2"/>
              </a:rPr>
              <a:t>presentation-creation.ru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1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0658C-A937-4DF4-BE2D-9E45D479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E2306-533B-4C6E-8710-333B27CB8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701D43-4145-4E8A-A89A-EB28A42E2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1CCA2-07A3-4DBA-A124-E044A85F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80AF79-03F8-43EE-8E8E-A05D6E77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657E6B-1206-430E-97ED-F9F341AB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943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Шаблоны презентаций с сайта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2"/>
              </a:rPr>
              <a:t>presentation-creation.ru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10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Шаблоны презентаций с сайта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2"/>
              </a:rPr>
              <a:t>presentation-creation.ru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62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26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0225C-E1C1-41B6-A5ED-E7CCDA2D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D6F769-5B1B-4C5F-89AC-A7A850B82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4719A-D924-4822-A9A3-8F6928D8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AB9-6B2B-423A-BB90-4A2F56FF1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40BC07-242A-499C-AEAA-FFCE805D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5CA015-9C30-43F3-9893-C338DA25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F4F-5132-455A-86B2-29F5890E4F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41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96C04-4921-4D89-BFC6-5D623CE1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D1A3F-8508-4535-AAEE-B8413DD1C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C4D20B-1710-4613-BE6B-8F8F604DB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412490-E2F7-4F15-9389-5BB7B52D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AB9-6B2B-423A-BB90-4A2F56FF1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F85DFC-818A-46E5-98E9-FAD5BB90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762459-6479-4250-AB66-676FE6C1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F4F-5132-455A-86B2-29F5890E4F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65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01563-74AA-416F-9CA1-EF922663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950D6-947F-4CA9-8736-B15F15020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F7035-998E-4A6F-A0DD-AF17A1BF6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A651E0-CF86-4871-BA62-D3982AA87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50AF95-BAA6-42F1-97D9-527F5F33F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74D488-09AB-4682-9558-ED9F96D8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AB9-6B2B-423A-BB90-4A2F56FF1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BC5BB0-3830-4E93-BA90-7185A75D7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EEE86-0A54-4647-A124-0983EF2E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F4F-5132-455A-86B2-29F5890E4F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921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B7DB7-8B58-4432-B83E-DFAD7299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F576B4-4311-4BA6-8D96-71F23D98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AB9-6B2B-423A-BB90-4A2F56FF1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58C20F-35C9-4148-9D58-07A9F434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952C28-5CCD-4396-B7A1-55B41DE1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F4F-5132-455A-86B2-29F5890E4F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9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801F47-F984-47E0-A90A-5AFDF11B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AB9-6B2B-423A-BB90-4A2F56FF1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19A72-9EBF-4B6F-8CC8-7D4BCC14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6432B8-3A82-4FCE-B07D-AFC9749B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F4F-5132-455A-86B2-29F5890E4F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161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A258A-210B-4AAC-A5BE-EDE05B9A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E1AF76-A59A-4DA6-85FE-E8AD4045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5E251-E36E-47B5-813C-1A070B6C6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B4BDB0-F7D2-4922-A711-C97F11FF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AB9-6B2B-423A-BB90-4A2F56FF1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CF453B-6A2E-4A94-AD0E-07860CF0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7E4514-6F19-4F75-BF70-C2172726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F4F-5132-455A-86B2-29F5890E4F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72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28ADA-C75F-4BB7-9296-1A0DBB59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F086D5-11D1-4AF7-A502-5AC5BCC8E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028598-9CB3-49E4-AE10-EFCE52AAA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32335D-4208-4394-B462-AA7A44019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AB9-6B2B-423A-BB90-4A2F56FF1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22993B-5D44-4F95-8453-B9224526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C6C9F2-8F9A-4533-84DB-DFE73928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F4F-5132-455A-86B2-29F5890E4F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5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55F4A-54E1-4F02-AAD7-5AA1D325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F0B33F-C550-4F29-B7C2-03C6B2563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387D5-405D-4EFB-8FB7-AEBBB4389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7F2059-13DE-460D-B4CA-AE767134C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AFCC15-D9B1-40F7-943A-11D5A7456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438063-2A05-4E12-88E0-BF2B3F23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F6853-9AD7-49E5-B0DB-5A6DE5DB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AD96D8-618A-4AF4-85B4-995953C9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934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59189-EC35-478B-BEB8-0DC8E545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72A8F8-D8C9-4959-908B-81DA39632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E5354F-F48A-4D48-BEB9-2F8760C5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AB9-6B2B-423A-BB90-4A2F56FF1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62C952-F8F1-43C6-8872-6CFBF0D9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0175BF-735C-4BB3-8EA7-9E31EEA7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F4F-5132-455A-86B2-29F5890E4F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32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A4CE1B-A2B3-422A-9C08-DA5F5626F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0D9CF8-E807-48A5-9191-6FF81A850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F856E6-3014-4722-92A6-E453CE0B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AB9-6B2B-423A-BB90-4A2F56FF1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D5375-2534-464D-9B9E-117DBFAD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C22D1E-4247-4640-BB56-EB4F2123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F4F-5132-455A-86B2-29F5890E4F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58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98257-8005-425C-AF87-94C458B91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5862B4-37FC-4C57-97E4-585173D7D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80C63-02E2-43E8-9104-EEFB8AE11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C4DC-CBB6-4B4F-843D-5AAD9013B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BAE95-A22A-4E72-90F9-8876F739B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A954BF-61A1-480C-B5BD-4DE2C211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F4F-CEB9-46CF-8AAA-BD478D9D78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61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8BA5-8026-4B11-B460-D9CE889D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464747-A39B-4DE6-95D1-478229C4A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30FBA-C365-40C1-B01C-06D28637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C4DC-CBB6-4B4F-843D-5AAD9013B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BCD284-8932-42E5-8533-A1111C20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72681C-0188-4AE7-9C73-3A83E52B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F4F-CEB9-46CF-8AAA-BD478D9D78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7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B926D-C68E-4FFD-8FB6-CC4E19562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9D5175-BCF7-4AD5-8FC2-A90BD6375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46B1BA-D55B-4F7B-866A-F5A8F8EB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C4DC-CBB6-4B4F-843D-5AAD9013B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294F1-E0A2-44F3-BE52-7EDF1143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641B-A8FC-42AA-89B0-BF7CF2A5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F4F-CEB9-46CF-8AAA-BD478D9D78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12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988E2-DC58-4559-9C93-5CDD5C27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DB30-5B22-4B53-ACC6-31638B846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63476E-2318-4773-9DC5-3C69CBA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2783C9-5318-4E51-9BFD-A55584E5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C4DC-CBB6-4B4F-843D-5AAD9013B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D2E797-A2A2-4D6C-8295-EF2B3EFC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38B499-3ED4-445C-A2D9-ADBDE5E9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F4F-CEB9-46CF-8AAA-BD478D9D78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4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5BA61-FB7A-40CB-B127-B3C7D76C9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7AD53B-26EE-418B-BE40-62BDEBEBA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A93BB3-3673-4857-9704-AB3494F24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6E7C45-0F34-4A2B-AD8C-60D9BFC21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5D4C31-9023-47B7-96C3-5A11C37E1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59EAFA-6997-476D-9B04-B3955C00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C4DC-CBB6-4B4F-843D-5AAD9013B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0B3F14-F165-40E4-8C19-D3431FC7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2D9473-5D1A-48F0-84E4-B6BE7AE0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F4F-CEB9-46CF-8AAA-BD478D9D78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994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684B9-6355-40DD-AFB6-AC0A220D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57D903-6AA3-4762-883A-A26A6723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C4DC-CBB6-4B4F-843D-5AAD9013B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320DB7-E89D-4D93-88F4-E81CAA3A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073C23-9BDC-4617-AED8-C54B6D6E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F4F-CEB9-46CF-8AAA-BD478D9D78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532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1E0E5-0DE9-4E5C-87A5-63F07085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Шаблоны презентаций с сайта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2"/>
              </a:rPr>
              <a:t>presentation-creation.ru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2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1E0E5-0DE9-4E5C-87A5-63F07085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Шаблоны презентаций с сайта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2"/>
              </a:rPr>
              <a:t>presentation-creation.ru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1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F61A4-4353-4FFA-A120-FD1B296A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7BDCEE-E1DD-4B3C-B2E4-1FCCFB4B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D86783-C54B-4B5C-AA21-90D5FF9C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83DF1B-95E6-4473-9EAC-F9A3C494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263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1E0E5-0DE9-4E5C-87A5-63F07085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Шаблоны презентаций с сайта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2"/>
              </a:rPr>
              <a:t>presentation-creation.ru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453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12A8F-B9B3-48F7-9A25-5A6935BB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FE6FDA-D63E-42A4-ACF7-4F7BF8ED7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E84C97-A3FF-4E7B-B11C-34427CB65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0EB81D-76C0-45EF-8A98-CD006874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C4DC-CBB6-4B4F-843D-5AAD9013B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146853-8B3F-4BA6-8BC1-CD8552AF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EF3756-88A5-48C2-A4DF-DAB20E2C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F4F-CEB9-46CF-8AAA-BD478D9D78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353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FB8D0-4B8A-4CEF-BC1C-2D0BDE26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6F013E-C39D-4C60-B918-964F04760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3B6269-5778-4E29-8FD1-7C156FD7C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96941B-6B0A-4D51-9183-3D4C4D42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C4DC-CBB6-4B4F-843D-5AAD9013B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4D8666-63CB-4777-8E7C-98946A101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47A13B-8E72-4083-B6A6-0D6D4CB8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F4F-CEB9-46CF-8AAA-BD478D9D78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487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21617-3D79-4498-90A6-19BFA9D5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CE610D-A59A-4565-A950-0821ABB1A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83D516-D035-412A-8161-A9E35559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C4DC-CBB6-4B4F-843D-5AAD9013B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D827D1-690A-4D4C-B97F-CDD4A6FD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D642C-0FBA-44AF-838E-72C3CF86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F4F-CEB9-46CF-8AAA-BD478D9D78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47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235928-F300-4B47-8D69-8DD813F9B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5CA50-EAA8-4011-9D56-E8D1A4693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762E9-E5EB-4EE6-9546-D88F2ED4F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C4DC-CBB6-4B4F-843D-5AAD9013B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ED4180-7F13-429D-9B83-5EB7EEAF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9521B5-2C75-4505-8AED-D9E1FDA4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F4F-CEB9-46CF-8AAA-BD478D9D78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082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26BBD-7F58-4FDB-8239-D075E921C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A6EBA8-E435-4738-94DF-33E05995F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E82A94-10EC-44B1-96E9-F603026A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5C6-0272-4CC2-832A-543D0A9C4C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EA85A7-6B8A-4797-BDE2-36B177FD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4E3FE-34D9-43E1-8D5B-4B4A5C18E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3006-AB86-4E6A-903F-7A02BC298D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750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B5A40-A4F2-4665-9403-35408347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03C9BA-F616-4E0C-97D5-737E6B974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9675C9-6C3D-4A1F-BB92-497415B5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5C6-0272-4CC2-832A-543D0A9C4C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1ABFFD-5F32-4967-80E3-B1A44767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33975A-D598-44BA-BAE2-541CB827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3006-AB86-4E6A-903F-7A02BC298D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995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79C5-3B09-4D23-8B7C-D1D9F5F12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DE428-2358-4FA1-95CD-1B5A9FAB1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B0350-7241-40A7-98C3-620A2EE2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5C6-0272-4CC2-832A-543D0A9C4C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2A3881-04B2-4740-9295-28EB3566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770B76-2884-422B-9263-3AD1EC44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3006-AB86-4E6A-903F-7A02BC298D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690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A04A4-3C9D-41FC-81E0-32E19D2B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803B95-6BB8-40D9-BE41-1E3485AAF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3B2618-DF9F-4F53-BC2E-D7AF78E12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6A58C2-6002-4120-8D6A-52D06E6E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5C6-0272-4CC2-832A-543D0A9C4C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C5BDE6-0D8C-4953-BB5A-C0D5DDEC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83B91C-006C-4348-9FDC-A3347706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3006-AB86-4E6A-903F-7A02BC298D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289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80101-A21B-4C38-AE81-2A286703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CFF135-C989-4C25-A768-F50571EDB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7C9A6A-C690-467C-ADC8-904A8182E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63E90E-A54F-45D2-90AF-1DD38876B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CE27E8-1D0C-43F7-A381-643412759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FED2EA-AD8E-4344-908C-0869FFAD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5C6-0272-4CC2-832A-543D0A9C4C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4AD14E-533F-45FC-8043-71BCD4EC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774A21-1878-4F6E-A8D8-A4093E0E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3006-AB86-4E6A-903F-7A02BC298D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914979-BF52-4EC0-8DFF-5EE5C047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1C649F-02DA-4CF1-AD88-EB077E16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DC2829-0FDF-4CEE-AA84-D17E28C8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666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68CD3-FF12-4464-A83D-6749CDFF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D706F3-9480-45D5-82B0-57A3F5E8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5C6-0272-4CC2-832A-543D0A9C4C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31FFCA-51D0-4F1D-BCED-DF13FC64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D636F7-E0AC-400C-953F-A18A8CDC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3006-AB86-4E6A-903F-7A02BC298D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579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0DE0E7-2F83-46E5-8F65-FAC346A2C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5C6-0272-4CC2-832A-543D0A9C4C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7E6C97-CBA8-44CC-B5B2-57EE4BD03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476BF6-A4E1-4C3F-9155-13F9E13C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3006-AB86-4E6A-903F-7A02BC298D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9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DA2C6-0FEB-45B2-A87F-132A9CFE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AA26D1-6646-467F-B3D3-2429AEB22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8A887-29E0-46C5-915B-2A0600622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F9C67-746F-42FF-9F67-8DD8623C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5C6-0272-4CC2-832A-543D0A9C4C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BBAEDE-216B-484B-B93D-61C03E25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A71402-CDE7-403E-998B-C4E86AAA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3006-AB86-4E6A-903F-7A02BC298D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299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F35F3-5A87-4542-A6FD-F052099EE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A50165-EDAA-4824-A762-A40AA6037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127C97-AFF9-49FD-B5E0-75F61A883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369A69-D851-4AF0-ADCE-4C10B813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5C6-0272-4CC2-832A-543D0A9C4C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90E825-15AB-4E73-ABA6-BBE4D6CE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242AF3-F757-47FE-A6F8-14724F19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3006-AB86-4E6A-903F-7A02BC298D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65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8CA8F-C547-4F9F-AEE3-C1680EAF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9B36EE-50D7-450D-9A03-8AA05CC5C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CD4E5-04C3-41BF-8277-B67C6806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5C6-0272-4CC2-832A-543D0A9C4C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3C8702-855E-4E2B-BF5C-BD2F48CA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50195B-37C6-4565-ADDD-D3BD5123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3006-AB86-4E6A-903F-7A02BC298D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981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D3168E-D5D3-4313-B863-F06961DD5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9C77FF-B95C-4A9E-BE7C-908A76923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BEB0C6-B02C-4B87-9269-BD2698B1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E5C6-0272-4CC2-832A-543D0A9C4C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D56DC7-CC5D-4797-A840-9CE00E5B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E55F41-4F52-4303-A04A-D86738A7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3006-AB86-4E6A-903F-7A02BC298D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80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D5889-0F51-4A11-BD22-7C3FFB0F03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4B80A-506B-47C0-BF92-BE1E19B7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7693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D5889-0F51-4A11-BD22-7C3FFB0F03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4B80A-506B-47C0-BF92-BE1E19B7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0279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D5889-0F51-4A11-BD22-7C3FFB0F03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4B80A-506B-47C0-BF92-BE1E19B7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3831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D5889-0F51-4A11-BD22-7C3FFB0F03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4B80A-506B-47C0-BF92-BE1E19B7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80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C4A87-C870-4399-ACCD-6A780362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165652-AEA8-4536-8140-2DA3DC99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952051-2700-4A11-960A-E8CA7B4E1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865DE3-2F1E-4ECD-AAE2-2940E49C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4DC076-1EE8-4731-BBF9-81BCD8F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816FA9-DE06-4C2C-8F84-59565704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423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D5889-0F51-4A11-BD22-7C3FFB0F03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4B80A-506B-47C0-BF92-BE1E19B7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3708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D5889-0F51-4A11-BD22-7C3FFB0F03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4B80A-506B-47C0-BF92-BE1E19B7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355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D5889-0F51-4A11-BD22-7C3FFB0F03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4B80A-506B-47C0-BF92-BE1E19B7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829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D5889-0F51-4A11-BD22-7C3FFB0F03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4B80A-506B-47C0-BF92-BE1E19B7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4164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D5889-0F51-4A11-BD22-7C3FFB0F03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4B80A-506B-47C0-BF92-BE1E19B7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2942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D5889-0F51-4A11-BD22-7C3FFB0F03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4B80A-506B-47C0-BF92-BE1E19B7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1310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D5889-0F51-4A11-BD22-7C3FFB0F03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4B80A-506B-47C0-BF92-BE1E19B7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76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9F6D-4BCC-4646-AE0D-124778E9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7C19B6-2B81-4811-B570-3844536A2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29E42C-78CD-497D-83C9-BEB7F9CFE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7812EF-3CBE-40FC-A88B-9B108294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EB45C2-9A64-4C78-9D63-F7B4B364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8A48E1-A7A7-4279-A7BD-5EFC086F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8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hyperlink" Target="https://presentation-creation.r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9000"/>
            <a:lum/>
          </a:blip>
          <a:srcRect/>
          <a:stretch>
            <a:fillRect l="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75D51-CF54-4B71-8AFA-8A340789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52C3A-3448-4055-84ED-0D582BC6A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DDA5E-5F7B-43A8-9CBC-032886FBA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7963-216B-479B-97D2-28DB6A036A3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E270C2-9836-46C1-B097-C4D1DF1A6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F5C4F-2631-4504-99CC-43A82FC3C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AE3CF-331F-4E6A-9828-D466C807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651293-0E0C-4BDD-B6FD-17AA190D7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32ABFC-7600-429A-8B9E-E162AAF8E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23160-370B-4C5B-81F1-031F53E461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77455B-2033-4887-BB98-FD3878E74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192B3C-86A2-4925-ACF1-EA445C197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7135C-0CC4-4577-9BB4-D89792011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hlinkClick r:id="rId13"/>
            <a:extLst>
              <a:ext uri="{FF2B5EF4-FFF2-40B4-BE49-F238E27FC236}">
                <a16:creationId xmlns:a16="http://schemas.microsoft.com/office/drawing/2014/main" id="{FDD61796-B8E6-4745-8B1E-8641679AE7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8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2C4B2-6381-4377-B379-F03E4EF6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D70987-79A4-4CE4-AF04-666F16FD4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ED7247-19B1-44CF-A8B3-F734AAB42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8FF28-64A6-44E8-B63B-849274323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4C9788-34D7-4C51-A401-095A5365A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0B8EF-028A-4861-B8C3-E1671DEDA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99EB4-4940-47E2-8E72-32DC78B07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hlinkClick r:id="rId14"/>
            <a:extLst>
              <a:ext uri="{FF2B5EF4-FFF2-40B4-BE49-F238E27FC236}">
                <a16:creationId xmlns:a16="http://schemas.microsoft.com/office/drawing/2014/main" id="{54BD16E9-9756-47FA-A789-D495E0B478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9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9D70D-8C1C-4B74-A7BB-C9E0EA62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528DE6-9B76-42D0-A9D0-C6C958090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753B2-C04E-4AF7-A67B-0455E088A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CAB9-6B2B-423A-BB90-4A2F56FF1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5DC79-BC1C-4FCC-9877-8EAE4DC26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213143-B84E-4232-ACDE-3C19897AB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BF4F-5132-455A-86B2-29F5890E4F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id="{5408091E-8537-43C5-8C83-4B96F361CD5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5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385D3-8326-45EA-BF69-073FF09A7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B1CE90-9A4F-4291-AAA0-043B6EC2A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441D6F-CEA6-4386-966C-D1027AD43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DC4DC-CBB6-4B4F-843D-5AAD9013BC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6FC33-E1EA-4D75-88A7-C91150BDC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CD669C-3A3C-498D-A360-FD0D17DE9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EF4F-CEB9-46CF-8AAA-BD478D9D78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2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F8C24-7179-4E27-B4FA-C62FFDFF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265567-2891-4C14-8D03-6813BCF15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468CC8-B808-4556-85F4-83F2AB6BB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E5C6-0272-4CC2-832A-543D0A9C4C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042B34-84E6-4511-919B-204936D47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206EA9-5C44-4479-8C0B-084E658A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43006-AB86-4E6A-903F-7A02BC298D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E8F6201F-EBC0-4B10-AA1C-316D3A4552A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2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BEBE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D5889-0F51-4A11-BD22-7C3FFB0F03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4B80A-506B-47C0-BF92-BE1E19B7E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2666" y="5699566"/>
            <a:ext cx="2046194" cy="2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9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Relationship Id="rId6" Type="http://schemas.openxmlformats.org/officeDocument/2006/relationships/image" Target="NULL"/><Relationship Id="rId5" Type="http://schemas.openxmlformats.org/officeDocument/2006/relationships/image" Target="../media/image20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Relationship Id="rId6" Type="http://schemas.openxmlformats.org/officeDocument/2006/relationships/image" Target="NULL"/><Relationship Id="rId5" Type="http://schemas.openxmlformats.org/officeDocument/2006/relationships/image" Target="../media/image20.png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92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0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4.svg"/><Relationship Id="rId10" Type="http://schemas.openxmlformats.org/officeDocument/2006/relationships/image" Target="../media/image2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8.svg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5.sv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.svg"/><Relationship Id="rId5" Type="http://schemas.openxmlformats.org/officeDocument/2006/relationships/image" Target="../media/image3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&#1087;&#1080;&#1088;&#1086;&#1073;&#1088;.&#1088;&#1092;/wp-content/uploads/2022/06/&#1055;&#1088;&#1086;&#1075;&#1088;&#1072;&#1084;&#1084;&#1072;-&#1087;&#1086;-&#1064;&#1053;&#1054;&#1056;-2022.pdf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C00BBD2-AD2B-5347-AB47-CE8FDA7EA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7" r="22014" b="12772"/>
          <a:stretch/>
        </p:blipFill>
        <p:spPr>
          <a:xfrm>
            <a:off x="0" y="0"/>
            <a:ext cx="12192000" cy="6862356"/>
          </a:xfrm>
          <a:prstGeom prst="rect">
            <a:avLst/>
          </a:prstGeom>
        </p:spPr>
      </p:pic>
      <p:sp>
        <p:nvSpPr>
          <p:cNvPr id="16389" name="Google Shape;126;p24">
            <a:extLst>
              <a:ext uri="{FF2B5EF4-FFF2-40B4-BE49-F238E27FC236}">
                <a16:creationId xmlns:a16="http://schemas.microsoft.com/office/drawing/2014/main" id="{B5EBBCD3-CEA2-47EB-8FEC-ADFAC6188C1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350705" y="743713"/>
            <a:ext cx="10688875" cy="2349374"/>
          </a:xfrm>
          <a:noFill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>
              <a:spcBef>
                <a:spcPct val="0"/>
              </a:spcBef>
              <a:spcAft>
                <a:spcPts val="3000"/>
              </a:spcAft>
              <a:buClr>
                <a:srgbClr val="434343"/>
              </a:buClr>
            </a:pP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 ВСОКО, обеспечивающей работу с результатами диагностических и мониторинговых процедур, в том числе с детской неуспешностью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E490B0-D084-BE4F-BE8E-104ED64A50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14" y="5708121"/>
            <a:ext cx="1913136" cy="773907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28D803E-E8B4-CA44-A783-E8F57A0C30C2}"/>
              </a:ext>
            </a:extLst>
          </p:cNvPr>
          <p:cNvCxnSpPr>
            <a:cxnSpLocks/>
          </p:cNvCxnSpPr>
          <p:nvPr/>
        </p:nvCxnSpPr>
        <p:spPr>
          <a:xfrm>
            <a:off x="562991" y="3414549"/>
            <a:ext cx="9885553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D14170-E147-A948-B2F6-215206C915CF}"/>
              </a:ext>
            </a:extLst>
          </p:cNvPr>
          <p:cNvSpPr/>
          <p:nvPr/>
        </p:nvSpPr>
        <p:spPr>
          <a:xfrm>
            <a:off x="334424" y="3848503"/>
            <a:ext cx="11047690" cy="8897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F3FE68D-7876-E746-9D5E-56D578F5E8A1}"/>
              </a:ext>
            </a:extLst>
          </p:cNvPr>
          <p:cNvSpPr/>
          <p:nvPr/>
        </p:nvSpPr>
        <p:spPr>
          <a:xfrm>
            <a:off x="11606233" y="6789157"/>
            <a:ext cx="585767" cy="73198"/>
          </a:xfrm>
          <a:prstGeom prst="rect">
            <a:avLst/>
          </a:prstGeom>
          <a:solidFill>
            <a:srgbClr val="909B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 88"/>
          <p:cNvSpPr/>
          <p:nvPr/>
        </p:nvSpPr>
        <p:spPr>
          <a:xfrm rot="5400000">
            <a:off x="11874849" y="2256798"/>
            <a:ext cx="22794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lang="ru-RU" sz="12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F1F4CD-E5E1-4501-8502-22EA64EC7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170" y="5776241"/>
            <a:ext cx="1913136" cy="637666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84330" y="4012034"/>
            <a:ext cx="11642993" cy="1557122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Рыбкина Анастасия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Павловна,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отдела образования администрации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Пировского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96" y="5741584"/>
            <a:ext cx="744411" cy="956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6559" y="5802905"/>
            <a:ext cx="237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ОТДЕЛ ОБРАЗОВАНИЯ</a:t>
            </a:r>
          </a:p>
          <a:p>
            <a:r>
              <a:rPr lang="ru-RU" sz="1100" dirty="0" smtClean="0"/>
              <a:t>АДМИНИСТРАЦИИ ПИРОВСКОГО МУНИЦИПАЛЬНОГО ОКРУГА</a:t>
            </a:r>
            <a:endParaRPr lang="ru-RU" sz="11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07641" y="5776241"/>
            <a:ext cx="20366" cy="796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8" t="40700" r="14709" b="3967"/>
          <a:stretch/>
        </p:blipFill>
        <p:spPr>
          <a:xfrm>
            <a:off x="7206708" y="2728980"/>
            <a:ext cx="4673052" cy="1952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56032" y="146304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Магистральное направление «Знание»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5" t="1208"/>
          <a:stretch/>
        </p:blipFill>
        <p:spPr>
          <a:xfrm>
            <a:off x="341376" y="646176"/>
            <a:ext cx="5835834" cy="5791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10" y="647638"/>
            <a:ext cx="736894" cy="58126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6242093" y="5809486"/>
            <a:ext cx="964615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90638" y="4462270"/>
            <a:ext cx="964615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8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A33CC3-F090-4616-969E-0A57420FD2E9}"/>
              </a:ext>
            </a:extLst>
          </p:cNvPr>
          <p:cNvSpPr/>
          <p:nvPr/>
        </p:nvSpPr>
        <p:spPr>
          <a:xfrm>
            <a:off x="0" y="0"/>
            <a:ext cx="3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7358E8-54EC-4357-9B91-64162D893ED3}"/>
              </a:ext>
            </a:extLst>
          </p:cNvPr>
          <p:cNvSpPr/>
          <p:nvPr/>
        </p:nvSpPr>
        <p:spPr>
          <a:xfrm flipH="1">
            <a:off x="3192000" y="0"/>
            <a:ext cx="9000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Полилиния: фигура 74">
            <a:extLst>
              <a:ext uri="{FF2B5EF4-FFF2-40B4-BE49-F238E27FC236}">
                <a16:creationId xmlns:a16="http://schemas.microsoft.com/office/drawing/2014/main" id="{1B671E79-B3F3-4B44-8E3B-40ED3E3D78F3}"/>
              </a:ext>
            </a:extLst>
          </p:cNvPr>
          <p:cNvSpPr/>
          <p:nvPr/>
        </p:nvSpPr>
        <p:spPr>
          <a:xfrm rot="5400000">
            <a:off x="5530472" y="-1145777"/>
            <a:ext cx="1040592" cy="5966646"/>
          </a:xfrm>
          <a:custGeom>
            <a:avLst/>
            <a:gdLst>
              <a:gd name="connsiteX0" fmla="*/ 0 w 1040592"/>
              <a:gd name="connsiteY0" fmla="*/ 5966646 h 5966646"/>
              <a:gd name="connsiteX1" fmla="*/ 0 w 1040592"/>
              <a:gd name="connsiteY1" fmla="*/ 916078 h 5966646"/>
              <a:gd name="connsiteX2" fmla="*/ 5592 w 1040592"/>
              <a:gd name="connsiteY2" fmla="*/ 916078 h 5966646"/>
              <a:gd name="connsiteX3" fmla="*/ 523092 w 1040592"/>
              <a:gd name="connsiteY3" fmla="*/ 0 h 5966646"/>
              <a:gd name="connsiteX4" fmla="*/ 1040592 w 1040592"/>
              <a:gd name="connsiteY4" fmla="*/ 916078 h 5966646"/>
              <a:gd name="connsiteX5" fmla="*/ 1035001 w 1040592"/>
              <a:gd name="connsiteY5" fmla="*/ 916078 h 5966646"/>
              <a:gd name="connsiteX6" fmla="*/ 1035000 w 1040592"/>
              <a:gd name="connsiteY6" fmla="*/ 5966646 h 596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592" h="5966646">
                <a:moveTo>
                  <a:pt x="0" y="5966646"/>
                </a:moveTo>
                <a:lnTo>
                  <a:pt x="0" y="916078"/>
                </a:lnTo>
                <a:lnTo>
                  <a:pt x="5592" y="916078"/>
                </a:lnTo>
                <a:lnTo>
                  <a:pt x="523092" y="0"/>
                </a:lnTo>
                <a:lnTo>
                  <a:pt x="1040592" y="916078"/>
                </a:lnTo>
                <a:lnTo>
                  <a:pt x="1035001" y="916078"/>
                </a:lnTo>
                <a:lnTo>
                  <a:pt x="1035000" y="596664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Полилиния: фигура 75">
            <a:extLst>
              <a:ext uri="{FF2B5EF4-FFF2-40B4-BE49-F238E27FC236}">
                <a16:creationId xmlns:a16="http://schemas.microsoft.com/office/drawing/2014/main" id="{D0FB1712-55CE-49E9-AFC1-08BA227E3BC2}"/>
              </a:ext>
            </a:extLst>
          </p:cNvPr>
          <p:cNvSpPr/>
          <p:nvPr/>
        </p:nvSpPr>
        <p:spPr>
          <a:xfrm rot="5400000">
            <a:off x="5696919" y="-277134"/>
            <a:ext cx="1076660" cy="6335608"/>
          </a:xfrm>
          <a:custGeom>
            <a:avLst/>
            <a:gdLst>
              <a:gd name="connsiteX0" fmla="*/ 0 w 1038986"/>
              <a:gd name="connsiteY0" fmla="*/ 6335608 h 6335608"/>
              <a:gd name="connsiteX1" fmla="*/ 0 w 1038986"/>
              <a:gd name="connsiteY1" fmla="*/ 916078 h 6335608"/>
              <a:gd name="connsiteX2" fmla="*/ 3987 w 1038986"/>
              <a:gd name="connsiteY2" fmla="*/ 916078 h 6335608"/>
              <a:gd name="connsiteX3" fmla="*/ 521486 w 1038986"/>
              <a:gd name="connsiteY3" fmla="*/ 0 h 6335608"/>
              <a:gd name="connsiteX4" fmla="*/ 1038986 w 1038986"/>
              <a:gd name="connsiteY4" fmla="*/ 916079 h 6335608"/>
              <a:gd name="connsiteX5" fmla="*/ 1035001 w 1038986"/>
              <a:gd name="connsiteY5" fmla="*/ 916079 h 6335608"/>
              <a:gd name="connsiteX6" fmla="*/ 1035000 w 1038986"/>
              <a:gd name="connsiteY6" fmla="*/ 6335608 h 633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8986" h="6335608">
                <a:moveTo>
                  <a:pt x="0" y="6335608"/>
                </a:moveTo>
                <a:lnTo>
                  <a:pt x="0" y="916078"/>
                </a:lnTo>
                <a:lnTo>
                  <a:pt x="3987" y="916078"/>
                </a:lnTo>
                <a:lnTo>
                  <a:pt x="521486" y="0"/>
                </a:lnTo>
                <a:lnTo>
                  <a:pt x="1038986" y="916079"/>
                </a:lnTo>
                <a:lnTo>
                  <a:pt x="1035001" y="916079"/>
                </a:lnTo>
                <a:lnTo>
                  <a:pt x="1035000" y="633560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Полилиния: фигура 76">
            <a:extLst>
              <a:ext uri="{FF2B5EF4-FFF2-40B4-BE49-F238E27FC236}">
                <a16:creationId xmlns:a16="http://schemas.microsoft.com/office/drawing/2014/main" id="{6E7C9FF5-EA24-4BAD-8BEF-3B157B6A584F}"/>
              </a:ext>
            </a:extLst>
          </p:cNvPr>
          <p:cNvSpPr/>
          <p:nvPr/>
        </p:nvSpPr>
        <p:spPr>
          <a:xfrm rot="5400000">
            <a:off x="5888351" y="564588"/>
            <a:ext cx="1036850" cy="6678660"/>
          </a:xfrm>
          <a:custGeom>
            <a:avLst/>
            <a:gdLst>
              <a:gd name="connsiteX0" fmla="*/ 1849 w 1036850"/>
              <a:gd name="connsiteY0" fmla="*/ 6678660 h 6678660"/>
              <a:gd name="connsiteX1" fmla="*/ 1850 w 1036850"/>
              <a:gd name="connsiteY1" fmla="*/ 916413 h 6678660"/>
              <a:gd name="connsiteX2" fmla="*/ 1036850 w 1036850"/>
              <a:gd name="connsiteY2" fmla="*/ 916413 h 6678660"/>
              <a:gd name="connsiteX3" fmla="*/ 1036849 w 1036850"/>
              <a:gd name="connsiteY3" fmla="*/ 6678660 h 6678660"/>
              <a:gd name="connsiteX4" fmla="*/ 0 w 1036850"/>
              <a:gd name="connsiteY4" fmla="*/ 916076 h 6678660"/>
              <a:gd name="connsiteX5" fmla="*/ 517500 w 1036850"/>
              <a:gd name="connsiteY5" fmla="*/ 0 h 6678660"/>
              <a:gd name="connsiteX6" fmla="*/ 1035000 w 1036850"/>
              <a:gd name="connsiteY6" fmla="*/ 916076 h 667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850" h="6678660">
                <a:moveTo>
                  <a:pt x="1849" y="6678660"/>
                </a:moveTo>
                <a:lnTo>
                  <a:pt x="1850" y="916413"/>
                </a:lnTo>
                <a:lnTo>
                  <a:pt x="1036850" y="916413"/>
                </a:lnTo>
                <a:lnTo>
                  <a:pt x="1036849" y="6678660"/>
                </a:lnTo>
                <a:close/>
                <a:moveTo>
                  <a:pt x="0" y="916076"/>
                </a:moveTo>
                <a:lnTo>
                  <a:pt x="517500" y="0"/>
                </a:lnTo>
                <a:lnTo>
                  <a:pt x="1035000" y="91607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0">
                <a:schemeClr val="accent3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Полилиния: фигура 77">
            <a:extLst>
              <a:ext uri="{FF2B5EF4-FFF2-40B4-BE49-F238E27FC236}">
                <a16:creationId xmlns:a16="http://schemas.microsoft.com/office/drawing/2014/main" id="{5C2BF239-698B-4073-9923-9351F45AF507}"/>
              </a:ext>
            </a:extLst>
          </p:cNvPr>
          <p:cNvSpPr/>
          <p:nvPr/>
        </p:nvSpPr>
        <p:spPr>
          <a:xfrm rot="5400000">
            <a:off x="6079501" y="1410287"/>
            <a:ext cx="1035952" cy="7060065"/>
          </a:xfrm>
          <a:custGeom>
            <a:avLst/>
            <a:gdLst>
              <a:gd name="connsiteX0" fmla="*/ 0 w 1035952"/>
              <a:gd name="connsiteY0" fmla="*/ 916076 h 7060065"/>
              <a:gd name="connsiteX1" fmla="*/ 517500 w 1035952"/>
              <a:gd name="connsiteY1" fmla="*/ 0 h 7060065"/>
              <a:gd name="connsiteX2" fmla="*/ 1035000 w 1035952"/>
              <a:gd name="connsiteY2" fmla="*/ 916076 h 7060065"/>
              <a:gd name="connsiteX3" fmla="*/ 1035952 w 1035952"/>
              <a:gd name="connsiteY3" fmla="*/ 916076 h 7060065"/>
              <a:gd name="connsiteX4" fmla="*/ 1035951 w 1035952"/>
              <a:gd name="connsiteY4" fmla="*/ 7060065 h 7060065"/>
              <a:gd name="connsiteX5" fmla="*/ 951 w 1035952"/>
              <a:gd name="connsiteY5" fmla="*/ 7060065 h 7060065"/>
              <a:gd name="connsiteX6" fmla="*/ 952 w 1035952"/>
              <a:gd name="connsiteY6" fmla="*/ 916076 h 706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5952" h="7060065">
                <a:moveTo>
                  <a:pt x="0" y="916076"/>
                </a:moveTo>
                <a:lnTo>
                  <a:pt x="517500" y="0"/>
                </a:lnTo>
                <a:lnTo>
                  <a:pt x="1035000" y="916076"/>
                </a:lnTo>
                <a:lnTo>
                  <a:pt x="1035952" y="916076"/>
                </a:lnTo>
                <a:lnTo>
                  <a:pt x="1035951" y="7060065"/>
                </a:lnTo>
                <a:lnTo>
                  <a:pt x="951" y="7060065"/>
                </a:lnTo>
                <a:lnTo>
                  <a:pt x="952" y="91607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0">
                <a:schemeClr val="accent4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Полилиния: фигура 73">
            <a:extLst>
              <a:ext uri="{FF2B5EF4-FFF2-40B4-BE49-F238E27FC236}">
                <a16:creationId xmlns:a16="http://schemas.microsoft.com/office/drawing/2014/main" id="{566F269E-B76C-4F95-BF8F-5A3CF9F71E0D}"/>
              </a:ext>
            </a:extLst>
          </p:cNvPr>
          <p:cNvSpPr/>
          <p:nvPr/>
        </p:nvSpPr>
        <p:spPr>
          <a:xfrm>
            <a:off x="21240" y="733172"/>
            <a:ext cx="3062791" cy="1618215"/>
          </a:xfrm>
          <a:custGeom>
            <a:avLst/>
            <a:gdLst>
              <a:gd name="connsiteX0" fmla="*/ 2791 w 3062791"/>
              <a:gd name="connsiteY0" fmla="*/ 583215 h 1618215"/>
              <a:gd name="connsiteX1" fmla="*/ 3062791 w 3062791"/>
              <a:gd name="connsiteY1" fmla="*/ 583215 h 1618215"/>
              <a:gd name="connsiteX2" fmla="*/ 3062791 w 3062791"/>
              <a:gd name="connsiteY2" fmla="*/ 1618215 h 1618215"/>
              <a:gd name="connsiteX3" fmla="*/ 3058583 w 3062791"/>
              <a:gd name="connsiteY3" fmla="*/ 1618215 h 1618215"/>
              <a:gd name="connsiteX4" fmla="*/ 3058583 w 3062791"/>
              <a:gd name="connsiteY4" fmla="*/ 1618155 h 1618215"/>
              <a:gd name="connsiteX5" fmla="*/ 2791 w 3062791"/>
              <a:gd name="connsiteY5" fmla="*/ 1618155 h 1618215"/>
              <a:gd name="connsiteX6" fmla="*/ 2791 w 3062791"/>
              <a:gd name="connsiteY6" fmla="*/ 1618065 h 1618215"/>
              <a:gd name="connsiteX7" fmla="*/ 3060889 w 3062791"/>
              <a:gd name="connsiteY7" fmla="*/ 1618065 h 1618215"/>
              <a:gd name="connsiteX8" fmla="*/ 2791 w 3062791"/>
              <a:gd name="connsiteY8" fmla="*/ 1215303 h 1618215"/>
              <a:gd name="connsiteX9" fmla="*/ 0 w 3062791"/>
              <a:gd name="connsiteY9" fmla="*/ 0 h 1618215"/>
              <a:gd name="connsiteX10" fmla="*/ 3060000 w 3062791"/>
              <a:gd name="connsiteY10" fmla="*/ 582261 h 1618215"/>
              <a:gd name="connsiteX11" fmla="*/ 0 w 3062791"/>
              <a:gd name="connsiteY11" fmla="*/ 582261 h 161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2791" h="1618215">
                <a:moveTo>
                  <a:pt x="2791" y="583215"/>
                </a:moveTo>
                <a:lnTo>
                  <a:pt x="3062791" y="583215"/>
                </a:lnTo>
                <a:lnTo>
                  <a:pt x="3062791" y="1618215"/>
                </a:lnTo>
                <a:lnTo>
                  <a:pt x="3058583" y="1618215"/>
                </a:lnTo>
                <a:lnTo>
                  <a:pt x="3058583" y="1618155"/>
                </a:lnTo>
                <a:lnTo>
                  <a:pt x="2791" y="1618155"/>
                </a:lnTo>
                <a:lnTo>
                  <a:pt x="2791" y="1618065"/>
                </a:lnTo>
                <a:lnTo>
                  <a:pt x="3060889" y="1618065"/>
                </a:lnTo>
                <a:lnTo>
                  <a:pt x="2791" y="1215303"/>
                </a:lnTo>
                <a:close/>
                <a:moveTo>
                  <a:pt x="0" y="0"/>
                </a:moveTo>
                <a:lnTo>
                  <a:pt x="3060000" y="582261"/>
                </a:lnTo>
                <a:lnTo>
                  <a:pt x="0" y="582261"/>
                </a:lnTo>
                <a:close/>
              </a:path>
            </a:pathLst>
          </a:custGeom>
          <a:gradFill flip="none" rotWithShape="1">
            <a:gsLst>
              <a:gs pos="78000">
                <a:schemeClr val="accent1"/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7CC22705-3CB8-421C-9EF1-ABE0CA8E2B4D}"/>
              </a:ext>
            </a:extLst>
          </p:cNvPr>
          <p:cNvSpPr/>
          <p:nvPr/>
        </p:nvSpPr>
        <p:spPr>
          <a:xfrm flipH="1">
            <a:off x="21550" y="1948295"/>
            <a:ext cx="3060889" cy="1439046"/>
          </a:xfrm>
          <a:custGeom>
            <a:avLst/>
            <a:gdLst>
              <a:gd name="connsiteX0" fmla="*/ 3060889 w 3060889"/>
              <a:gd name="connsiteY0" fmla="*/ 402736 h 1437736"/>
              <a:gd name="connsiteX1" fmla="*/ 2306 w 3060889"/>
              <a:gd name="connsiteY1" fmla="*/ 402736 h 1437736"/>
              <a:gd name="connsiteX2" fmla="*/ 2306 w 3060889"/>
              <a:gd name="connsiteY2" fmla="*/ 1437736 h 1437736"/>
              <a:gd name="connsiteX3" fmla="*/ 3060889 w 3060889"/>
              <a:gd name="connsiteY3" fmla="*/ 1437736 h 1437736"/>
              <a:gd name="connsiteX4" fmla="*/ 3060000 w 3060889"/>
              <a:gd name="connsiteY4" fmla="*/ 0 h 1437736"/>
              <a:gd name="connsiteX5" fmla="*/ 0 w 3060889"/>
              <a:gd name="connsiteY5" fmla="*/ 402646 h 1437736"/>
              <a:gd name="connsiteX6" fmla="*/ 3060000 w 3060889"/>
              <a:gd name="connsiteY6" fmla="*/ 402646 h 143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0889" h="1437736">
                <a:moveTo>
                  <a:pt x="3060889" y="402736"/>
                </a:moveTo>
                <a:lnTo>
                  <a:pt x="2306" y="402736"/>
                </a:lnTo>
                <a:lnTo>
                  <a:pt x="2306" y="1437736"/>
                </a:lnTo>
                <a:lnTo>
                  <a:pt x="3060889" y="1437736"/>
                </a:lnTo>
                <a:close/>
                <a:moveTo>
                  <a:pt x="3060000" y="0"/>
                </a:moveTo>
                <a:lnTo>
                  <a:pt x="0" y="402646"/>
                </a:lnTo>
                <a:lnTo>
                  <a:pt x="3060000" y="402646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B656DD60-D590-48E9-BB8B-429E67DD81DC}"/>
              </a:ext>
            </a:extLst>
          </p:cNvPr>
          <p:cNvSpPr/>
          <p:nvPr/>
        </p:nvSpPr>
        <p:spPr>
          <a:xfrm flipH="1" flipV="1">
            <a:off x="21335" y="3388295"/>
            <a:ext cx="3060889" cy="1484046"/>
          </a:xfrm>
          <a:custGeom>
            <a:avLst/>
            <a:gdLst>
              <a:gd name="connsiteX0" fmla="*/ 3060889 w 3060889"/>
              <a:gd name="connsiteY0" fmla="*/ 402736 h 1437736"/>
              <a:gd name="connsiteX1" fmla="*/ 2306 w 3060889"/>
              <a:gd name="connsiteY1" fmla="*/ 402736 h 1437736"/>
              <a:gd name="connsiteX2" fmla="*/ 2306 w 3060889"/>
              <a:gd name="connsiteY2" fmla="*/ 1437736 h 1437736"/>
              <a:gd name="connsiteX3" fmla="*/ 3060889 w 3060889"/>
              <a:gd name="connsiteY3" fmla="*/ 1437736 h 1437736"/>
              <a:gd name="connsiteX4" fmla="*/ 3060000 w 3060889"/>
              <a:gd name="connsiteY4" fmla="*/ 0 h 1437736"/>
              <a:gd name="connsiteX5" fmla="*/ 0 w 3060889"/>
              <a:gd name="connsiteY5" fmla="*/ 402646 h 1437736"/>
              <a:gd name="connsiteX6" fmla="*/ 3060000 w 3060889"/>
              <a:gd name="connsiteY6" fmla="*/ 402646 h 143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0889" h="1437736">
                <a:moveTo>
                  <a:pt x="3060889" y="402736"/>
                </a:moveTo>
                <a:lnTo>
                  <a:pt x="2306" y="402736"/>
                </a:lnTo>
                <a:lnTo>
                  <a:pt x="2306" y="1437736"/>
                </a:lnTo>
                <a:lnTo>
                  <a:pt x="3060889" y="1437736"/>
                </a:lnTo>
                <a:close/>
                <a:moveTo>
                  <a:pt x="3060000" y="0"/>
                </a:moveTo>
                <a:lnTo>
                  <a:pt x="0" y="402646"/>
                </a:lnTo>
                <a:lnTo>
                  <a:pt x="3060000" y="402646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2" name="Полилиния: фигура 61">
            <a:extLst>
              <a:ext uri="{FF2B5EF4-FFF2-40B4-BE49-F238E27FC236}">
                <a16:creationId xmlns:a16="http://schemas.microsoft.com/office/drawing/2014/main" id="{90098ABA-5DA1-4E35-AE5F-8A13680EEB72}"/>
              </a:ext>
            </a:extLst>
          </p:cNvPr>
          <p:cNvSpPr/>
          <p:nvPr/>
        </p:nvSpPr>
        <p:spPr>
          <a:xfrm flipV="1">
            <a:off x="21000" y="4429728"/>
            <a:ext cx="3060000" cy="1519272"/>
          </a:xfrm>
          <a:custGeom>
            <a:avLst/>
            <a:gdLst>
              <a:gd name="connsiteX0" fmla="*/ 0 w 3060000"/>
              <a:gd name="connsiteY0" fmla="*/ 494404 h 1519272"/>
              <a:gd name="connsiteX1" fmla="*/ 3058046 w 3060000"/>
              <a:gd name="connsiteY1" fmla="*/ 494404 h 1519272"/>
              <a:gd name="connsiteX2" fmla="*/ 3058046 w 3060000"/>
              <a:gd name="connsiteY2" fmla="*/ 1518817 h 1519272"/>
              <a:gd name="connsiteX3" fmla="*/ 818 w 3060000"/>
              <a:gd name="connsiteY3" fmla="*/ 1116536 h 1519272"/>
              <a:gd name="connsiteX4" fmla="*/ 818 w 3060000"/>
              <a:gd name="connsiteY4" fmla="*/ 1519182 h 1519272"/>
              <a:gd name="connsiteX5" fmla="*/ 3058046 w 3060000"/>
              <a:gd name="connsiteY5" fmla="*/ 1519182 h 1519272"/>
              <a:gd name="connsiteX6" fmla="*/ 3058046 w 3060000"/>
              <a:gd name="connsiteY6" fmla="*/ 1519272 h 1519272"/>
              <a:gd name="connsiteX7" fmla="*/ 0 w 3060000"/>
              <a:gd name="connsiteY7" fmla="*/ 1519272 h 1519272"/>
              <a:gd name="connsiteX8" fmla="*/ 1954 w 3060000"/>
              <a:gd name="connsiteY8" fmla="*/ 0 h 1519272"/>
              <a:gd name="connsiteX9" fmla="*/ 3060000 w 3060000"/>
              <a:gd name="connsiteY9" fmla="*/ 493004 h 1519272"/>
              <a:gd name="connsiteX10" fmla="*/ 1954 w 3060000"/>
              <a:gd name="connsiteY10" fmla="*/ 493004 h 151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0000" h="1519272">
                <a:moveTo>
                  <a:pt x="0" y="494404"/>
                </a:moveTo>
                <a:lnTo>
                  <a:pt x="3058046" y="494404"/>
                </a:lnTo>
                <a:lnTo>
                  <a:pt x="3058046" y="1518817"/>
                </a:lnTo>
                <a:lnTo>
                  <a:pt x="818" y="1116536"/>
                </a:lnTo>
                <a:lnTo>
                  <a:pt x="818" y="1519182"/>
                </a:lnTo>
                <a:lnTo>
                  <a:pt x="3058046" y="1519182"/>
                </a:lnTo>
                <a:lnTo>
                  <a:pt x="3058046" y="1519272"/>
                </a:lnTo>
                <a:lnTo>
                  <a:pt x="0" y="1519272"/>
                </a:lnTo>
                <a:close/>
                <a:moveTo>
                  <a:pt x="1954" y="0"/>
                </a:moveTo>
                <a:lnTo>
                  <a:pt x="3060000" y="493004"/>
                </a:lnTo>
                <a:lnTo>
                  <a:pt x="1954" y="493004"/>
                </a:lnTo>
                <a:close/>
              </a:path>
            </a:pathLst>
          </a:custGeom>
          <a:gradFill flip="none" rotWithShape="1">
            <a:gsLst>
              <a:gs pos="80000">
                <a:schemeClr val="accent4"/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6F19084B-5778-4559-AF7D-BCF1A6358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3362" y="1062045"/>
            <a:ext cx="540000" cy="5400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37B3E376-8D05-457C-95E5-7DE1652B4B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93662" y="2265887"/>
            <a:ext cx="540000" cy="5400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9B6BEE0C-AA4D-4EE3-BFD2-84BF207458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1552" y="3566510"/>
            <a:ext cx="540000" cy="54000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A9B36A45-3592-4427-A493-16F1FF5F51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3662" y="4837238"/>
            <a:ext cx="540000" cy="5400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00254346-7E4D-4575-AE6D-D110AD0D414E}"/>
              </a:ext>
            </a:extLst>
          </p:cNvPr>
          <p:cNvSpPr txBox="1"/>
          <p:nvPr/>
        </p:nvSpPr>
        <p:spPr>
          <a:xfrm>
            <a:off x="3067444" y="1268371"/>
            <a:ext cx="5699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</a:t>
            </a:r>
            <a:r>
              <a:rPr lang="ru-RU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исследовательской 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1B53FFA-5657-4A24-A389-0AEFFB087B70}"/>
              </a:ext>
            </a:extLst>
          </p:cNvPr>
          <p:cNvSpPr txBox="1"/>
          <p:nvPr/>
        </p:nvSpPr>
        <p:spPr>
          <a:xfrm>
            <a:off x="3103989" y="2379233"/>
            <a:ext cx="6146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2.Реализации 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индивидуальных учебных планов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A0C02C8-E399-4822-A1E9-D9118C014020}"/>
              </a:ext>
            </a:extLst>
          </p:cNvPr>
          <p:cNvSpPr txBox="1"/>
          <p:nvPr/>
        </p:nvSpPr>
        <p:spPr>
          <a:xfrm>
            <a:off x="3128012" y="3375111"/>
            <a:ext cx="6098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3.Углубленное изучение 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отдельных 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предметов со 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2- 9 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классы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34915AC-1CBB-4609-A288-D8ACB07323CF}"/>
              </a:ext>
            </a:extLst>
          </p:cNvPr>
          <p:cNvSpPr txBox="1"/>
          <p:nvPr/>
        </p:nvSpPr>
        <p:spPr>
          <a:xfrm>
            <a:off x="2065997" y="4365979"/>
            <a:ext cx="6714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4. 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электронных образовательных ресурсов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4204" y="64852"/>
            <a:ext cx="8178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Магистральное направление «Знание»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ПОКАЗАТЕЛИ ЗАПАДАЮТ У ВСЕХ ШКОЛ?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A33CC3-F090-4616-969E-0A57420FD2E9}"/>
              </a:ext>
            </a:extLst>
          </p:cNvPr>
          <p:cNvSpPr/>
          <p:nvPr/>
        </p:nvSpPr>
        <p:spPr>
          <a:xfrm>
            <a:off x="0" y="0"/>
            <a:ext cx="3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7358E8-54EC-4357-9B91-64162D893ED3}"/>
              </a:ext>
            </a:extLst>
          </p:cNvPr>
          <p:cNvSpPr/>
          <p:nvPr/>
        </p:nvSpPr>
        <p:spPr>
          <a:xfrm flipH="1">
            <a:off x="3192000" y="0"/>
            <a:ext cx="9000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Полилиния: фигура 74">
            <a:extLst>
              <a:ext uri="{FF2B5EF4-FFF2-40B4-BE49-F238E27FC236}">
                <a16:creationId xmlns:a16="http://schemas.microsoft.com/office/drawing/2014/main" id="{1B671E79-B3F3-4B44-8E3B-40ED3E3D78F3}"/>
              </a:ext>
            </a:extLst>
          </p:cNvPr>
          <p:cNvSpPr/>
          <p:nvPr/>
        </p:nvSpPr>
        <p:spPr>
          <a:xfrm rot="5400000">
            <a:off x="5530472" y="-1145777"/>
            <a:ext cx="1040592" cy="5966646"/>
          </a:xfrm>
          <a:custGeom>
            <a:avLst/>
            <a:gdLst>
              <a:gd name="connsiteX0" fmla="*/ 0 w 1040592"/>
              <a:gd name="connsiteY0" fmla="*/ 5966646 h 5966646"/>
              <a:gd name="connsiteX1" fmla="*/ 0 w 1040592"/>
              <a:gd name="connsiteY1" fmla="*/ 916078 h 5966646"/>
              <a:gd name="connsiteX2" fmla="*/ 5592 w 1040592"/>
              <a:gd name="connsiteY2" fmla="*/ 916078 h 5966646"/>
              <a:gd name="connsiteX3" fmla="*/ 523092 w 1040592"/>
              <a:gd name="connsiteY3" fmla="*/ 0 h 5966646"/>
              <a:gd name="connsiteX4" fmla="*/ 1040592 w 1040592"/>
              <a:gd name="connsiteY4" fmla="*/ 916078 h 5966646"/>
              <a:gd name="connsiteX5" fmla="*/ 1035001 w 1040592"/>
              <a:gd name="connsiteY5" fmla="*/ 916078 h 5966646"/>
              <a:gd name="connsiteX6" fmla="*/ 1035000 w 1040592"/>
              <a:gd name="connsiteY6" fmla="*/ 5966646 h 596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592" h="5966646">
                <a:moveTo>
                  <a:pt x="0" y="5966646"/>
                </a:moveTo>
                <a:lnTo>
                  <a:pt x="0" y="916078"/>
                </a:lnTo>
                <a:lnTo>
                  <a:pt x="5592" y="916078"/>
                </a:lnTo>
                <a:lnTo>
                  <a:pt x="523092" y="0"/>
                </a:lnTo>
                <a:lnTo>
                  <a:pt x="1040592" y="916078"/>
                </a:lnTo>
                <a:lnTo>
                  <a:pt x="1035001" y="916078"/>
                </a:lnTo>
                <a:lnTo>
                  <a:pt x="1035000" y="596664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Полилиния: фигура 75">
            <a:extLst>
              <a:ext uri="{FF2B5EF4-FFF2-40B4-BE49-F238E27FC236}">
                <a16:creationId xmlns:a16="http://schemas.microsoft.com/office/drawing/2014/main" id="{D0FB1712-55CE-49E9-AFC1-08BA227E3BC2}"/>
              </a:ext>
            </a:extLst>
          </p:cNvPr>
          <p:cNvSpPr/>
          <p:nvPr/>
        </p:nvSpPr>
        <p:spPr>
          <a:xfrm rot="5400000">
            <a:off x="5696919" y="-277134"/>
            <a:ext cx="1076660" cy="6335608"/>
          </a:xfrm>
          <a:custGeom>
            <a:avLst/>
            <a:gdLst>
              <a:gd name="connsiteX0" fmla="*/ 0 w 1038986"/>
              <a:gd name="connsiteY0" fmla="*/ 6335608 h 6335608"/>
              <a:gd name="connsiteX1" fmla="*/ 0 w 1038986"/>
              <a:gd name="connsiteY1" fmla="*/ 916078 h 6335608"/>
              <a:gd name="connsiteX2" fmla="*/ 3987 w 1038986"/>
              <a:gd name="connsiteY2" fmla="*/ 916078 h 6335608"/>
              <a:gd name="connsiteX3" fmla="*/ 521486 w 1038986"/>
              <a:gd name="connsiteY3" fmla="*/ 0 h 6335608"/>
              <a:gd name="connsiteX4" fmla="*/ 1038986 w 1038986"/>
              <a:gd name="connsiteY4" fmla="*/ 916079 h 6335608"/>
              <a:gd name="connsiteX5" fmla="*/ 1035001 w 1038986"/>
              <a:gd name="connsiteY5" fmla="*/ 916079 h 6335608"/>
              <a:gd name="connsiteX6" fmla="*/ 1035000 w 1038986"/>
              <a:gd name="connsiteY6" fmla="*/ 6335608 h 633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8986" h="6335608">
                <a:moveTo>
                  <a:pt x="0" y="6335608"/>
                </a:moveTo>
                <a:lnTo>
                  <a:pt x="0" y="916078"/>
                </a:lnTo>
                <a:lnTo>
                  <a:pt x="3987" y="916078"/>
                </a:lnTo>
                <a:lnTo>
                  <a:pt x="521486" y="0"/>
                </a:lnTo>
                <a:lnTo>
                  <a:pt x="1038986" y="916079"/>
                </a:lnTo>
                <a:lnTo>
                  <a:pt x="1035001" y="916079"/>
                </a:lnTo>
                <a:lnTo>
                  <a:pt x="1035000" y="633560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Полилиния: фигура 76">
            <a:extLst>
              <a:ext uri="{FF2B5EF4-FFF2-40B4-BE49-F238E27FC236}">
                <a16:creationId xmlns:a16="http://schemas.microsoft.com/office/drawing/2014/main" id="{6E7C9FF5-EA24-4BAD-8BEF-3B157B6A584F}"/>
              </a:ext>
            </a:extLst>
          </p:cNvPr>
          <p:cNvSpPr/>
          <p:nvPr/>
        </p:nvSpPr>
        <p:spPr>
          <a:xfrm rot="5400000">
            <a:off x="5442471" y="1010468"/>
            <a:ext cx="1928610" cy="6678660"/>
          </a:xfrm>
          <a:custGeom>
            <a:avLst/>
            <a:gdLst>
              <a:gd name="connsiteX0" fmla="*/ 1849 w 1036850"/>
              <a:gd name="connsiteY0" fmla="*/ 6678660 h 6678660"/>
              <a:gd name="connsiteX1" fmla="*/ 1850 w 1036850"/>
              <a:gd name="connsiteY1" fmla="*/ 916413 h 6678660"/>
              <a:gd name="connsiteX2" fmla="*/ 1036850 w 1036850"/>
              <a:gd name="connsiteY2" fmla="*/ 916413 h 6678660"/>
              <a:gd name="connsiteX3" fmla="*/ 1036849 w 1036850"/>
              <a:gd name="connsiteY3" fmla="*/ 6678660 h 6678660"/>
              <a:gd name="connsiteX4" fmla="*/ 0 w 1036850"/>
              <a:gd name="connsiteY4" fmla="*/ 916076 h 6678660"/>
              <a:gd name="connsiteX5" fmla="*/ 517500 w 1036850"/>
              <a:gd name="connsiteY5" fmla="*/ 0 h 6678660"/>
              <a:gd name="connsiteX6" fmla="*/ 1035000 w 1036850"/>
              <a:gd name="connsiteY6" fmla="*/ 916076 h 667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850" h="6678660">
                <a:moveTo>
                  <a:pt x="1849" y="6678660"/>
                </a:moveTo>
                <a:lnTo>
                  <a:pt x="1850" y="916413"/>
                </a:lnTo>
                <a:lnTo>
                  <a:pt x="1036850" y="916413"/>
                </a:lnTo>
                <a:lnTo>
                  <a:pt x="1036849" y="6678660"/>
                </a:lnTo>
                <a:close/>
                <a:moveTo>
                  <a:pt x="0" y="916076"/>
                </a:moveTo>
                <a:lnTo>
                  <a:pt x="517500" y="0"/>
                </a:lnTo>
                <a:lnTo>
                  <a:pt x="1035000" y="91607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0">
                <a:schemeClr val="accent3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Полилиния: фигура 73">
            <a:extLst>
              <a:ext uri="{FF2B5EF4-FFF2-40B4-BE49-F238E27FC236}">
                <a16:creationId xmlns:a16="http://schemas.microsoft.com/office/drawing/2014/main" id="{566F269E-B76C-4F95-BF8F-5A3CF9F71E0D}"/>
              </a:ext>
            </a:extLst>
          </p:cNvPr>
          <p:cNvSpPr/>
          <p:nvPr/>
        </p:nvSpPr>
        <p:spPr>
          <a:xfrm>
            <a:off x="21240" y="733172"/>
            <a:ext cx="3062791" cy="1618215"/>
          </a:xfrm>
          <a:custGeom>
            <a:avLst/>
            <a:gdLst>
              <a:gd name="connsiteX0" fmla="*/ 2791 w 3062791"/>
              <a:gd name="connsiteY0" fmla="*/ 583215 h 1618215"/>
              <a:gd name="connsiteX1" fmla="*/ 3062791 w 3062791"/>
              <a:gd name="connsiteY1" fmla="*/ 583215 h 1618215"/>
              <a:gd name="connsiteX2" fmla="*/ 3062791 w 3062791"/>
              <a:gd name="connsiteY2" fmla="*/ 1618215 h 1618215"/>
              <a:gd name="connsiteX3" fmla="*/ 3058583 w 3062791"/>
              <a:gd name="connsiteY3" fmla="*/ 1618215 h 1618215"/>
              <a:gd name="connsiteX4" fmla="*/ 3058583 w 3062791"/>
              <a:gd name="connsiteY4" fmla="*/ 1618155 h 1618215"/>
              <a:gd name="connsiteX5" fmla="*/ 2791 w 3062791"/>
              <a:gd name="connsiteY5" fmla="*/ 1618155 h 1618215"/>
              <a:gd name="connsiteX6" fmla="*/ 2791 w 3062791"/>
              <a:gd name="connsiteY6" fmla="*/ 1618065 h 1618215"/>
              <a:gd name="connsiteX7" fmla="*/ 3060889 w 3062791"/>
              <a:gd name="connsiteY7" fmla="*/ 1618065 h 1618215"/>
              <a:gd name="connsiteX8" fmla="*/ 2791 w 3062791"/>
              <a:gd name="connsiteY8" fmla="*/ 1215303 h 1618215"/>
              <a:gd name="connsiteX9" fmla="*/ 0 w 3062791"/>
              <a:gd name="connsiteY9" fmla="*/ 0 h 1618215"/>
              <a:gd name="connsiteX10" fmla="*/ 3060000 w 3062791"/>
              <a:gd name="connsiteY10" fmla="*/ 582261 h 1618215"/>
              <a:gd name="connsiteX11" fmla="*/ 0 w 3062791"/>
              <a:gd name="connsiteY11" fmla="*/ 582261 h 161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2791" h="1618215">
                <a:moveTo>
                  <a:pt x="2791" y="583215"/>
                </a:moveTo>
                <a:lnTo>
                  <a:pt x="3062791" y="583215"/>
                </a:lnTo>
                <a:lnTo>
                  <a:pt x="3062791" y="1618215"/>
                </a:lnTo>
                <a:lnTo>
                  <a:pt x="3058583" y="1618215"/>
                </a:lnTo>
                <a:lnTo>
                  <a:pt x="3058583" y="1618155"/>
                </a:lnTo>
                <a:lnTo>
                  <a:pt x="2791" y="1618155"/>
                </a:lnTo>
                <a:lnTo>
                  <a:pt x="2791" y="1618065"/>
                </a:lnTo>
                <a:lnTo>
                  <a:pt x="3060889" y="1618065"/>
                </a:lnTo>
                <a:lnTo>
                  <a:pt x="2791" y="1215303"/>
                </a:lnTo>
                <a:close/>
                <a:moveTo>
                  <a:pt x="0" y="0"/>
                </a:moveTo>
                <a:lnTo>
                  <a:pt x="3060000" y="582261"/>
                </a:lnTo>
                <a:lnTo>
                  <a:pt x="0" y="582261"/>
                </a:lnTo>
                <a:close/>
              </a:path>
            </a:pathLst>
          </a:custGeom>
          <a:gradFill flip="none" rotWithShape="1">
            <a:gsLst>
              <a:gs pos="78000">
                <a:schemeClr val="accent1"/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7CC22705-3CB8-421C-9EF1-ABE0CA8E2B4D}"/>
              </a:ext>
            </a:extLst>
          </p:cNvPr>
          <p:cNvSpPr/>
          <p:nvPr/>
        </p:nvSpPr>
        <p:spPr>
          <a:xfrm flipH="1">
            <a:off x="21550" y="1948295"/>
            <a:ext cx="3060889" cy="1439046"/>
          </a:xfrm>
          <a:custGeom>
            <a:avLst/>
            <a:gdLst>
              <a:gd name="connsiteX0" fmla="*/ 3060889 w 3060889"/>
              <a:gd name="connsiteY0" fmla="*/ 402736 h 1437736"/>
              <a:gd name="connsiteX1" fmla="*/ 2306 w 3060889"/>
              <a:gd name="connsiteY1" fmla="*/ 402736 h 1437736"/>
              <a:gd name="connsiteX2" fmla="*/ 2306 w 3060889"/>
              <a:gd name="connsiteY2" fmla="*/ 1437736 h 1437736"/>
              <a:gd name="connsiteX3" fmla="*/ 3060889 w 3060889"/>
              <a:gd name="connsiteY3" fmla="*/ 1437736 h 1437736"/>
              <a:gd name="connsiteX4" fmla="*/ 3060000 w 3060889"/>
              <a:gd name="connsiteY4" fmla="*/ 0 h 1437736"/>
              <a:gd name="connsiteX5" fmla="*/ 0 w 3060889"/>
              <a:gd name="connsiteY5" fmla="*/ 402646 h 1437736"/>
              <a:gd name="connsiteX6" fmla="*/ 3060000 w 3060889"/>
              <a:gd name="connsiteY6" fmla="*/ 402646 h 143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0889" h="1437736">
                <a:moveTo>
                  <a:pt x="3060889" y="402736"/>
                </a:moveTo>
                <a:lnTo>
                  <a:pt x="2306" y="402736"/>
                </a:lnTo>
                <a:lnTo>
                  <a:pt x="2306" y="1437736"/>
                </a:lnTo>
                <a:lnTo>
                  <a:pt x="3060889" y="1437736"/>
                </a:lnTo>
                <a:close/>
                <a:moveTo>
                  <a:pt x="3060000" y="0"/>
                </a:moveTo>
                <a:lnTo>
                  <a:pt x="0" y="402646"/>
                </a:lnTo>
                <a:lnTo>
                  <a:pt x="3060000" y="402646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B656DD60-D590-48E9-BB8B-429E67DD81DC}"/>
              </a:ext>
            </a:extLst>
          </p:cNvPr>
          <p:cNvSpPr/>
          <p:nvPr/>
        </p:nvSpPr>
        <p:spPr>
          <a:xfrm flipH="1" flipV="1">
            <a:off x="21333" y="3388294"/>
            <a:ext cx="3060889" cy="2684959"/>
          </a:xfrm>
          <a:custGeom>
            <a:avLst/>
            <a:gdLst>
              <a:gd name="connsiteX0" fmla="*/ 3060889 w 3060889"/>
              <a:gd name="connsiteY0" fmla="*/ 402736 h 1437736"/>
              <a:gd name="connsiteX1" fmla="*/ 2306 w 3060889"/>
              <a:gd name="connsiteY1" fmla="*/ 402736 h 1437736"/>
              <a:gd name="connsiteX2" fmla="*/ 2306 w 3060889"/>
              <a:gd name="connsiteY2" fmla="*/ 1437736 h 1437736"/>
              <a:gd name="connsiteX3" fmla="*/ 3060889 w 3060889"/>
              <a:gd name="connsiteY3" fmla="*/ 1437736 h 1437736"/>
              <a:gd name="connsiteX4" fmla="*/ 3060000 w 3060889"/>
              <a:gd name="connsiteY4" fmla="*/ 0 h 1437736"/>
              <a:gd name="connsiteX5" fmla="*/ 0 w 3060889"/>
              <a:gd name="connsiteY5" fmla="*/ 402646 h 1437736"/>
              <a:gd name="connsiteX6" fmla="*/ 3060000 w 3060889"/>
              <a:gd name="connsiteY6" fmla="*/ 402646 h 143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0889" h="1437736">
                <a:moveTo>
                  <a:pt x="3060889" y="402736"/>
                </a:moveTo>
                <a:lnTo>
                  <a:pt x="2306" y="402736"/>
                </a:lnTo>
                <a:lnTo>
                  <a:pt x="2306" y="1437736"/>
                </a:lnTo>
                <a:lnTo>
                  <a:pt x="3060889" y="1437736"/>
                </a:lnTo>
                <a:close/>
                <a:moveTo>
                  <a:pt x="3060000" y="0"/>
                </a:moveTo>
                <a:lnTo>
                  <a:pt x="0" y="402646"/>
                </a:lnTo>
                <a:lnTo>
                  <a:pt x="3060000" y="402646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6F19084B-5778-4559-AF7D-BCF1A6358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3362" y="1062045"/>
            <a:ext cx="540000" cy="5400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37B3E376-8D05-457C-95E5-7DE1652B4B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93662" y="2265887"/>
            <a:ext cx="540000" cy="5400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9B6BEE0C-AA4D-4EE3-BFD2-84BF207458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1552" y="3566510"/>
            <a:ext cx="540000" cy="5400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00254346-7E4D-4575-AE6D-D110AD0D414E}"/>
              </a:ext>
            </a:extLst>
          </p:cNvPr>
          <p:cNvSpPr txBox="1"/>
          <p:nvPr/>
        </p:nvSpPr>
        <p:spPr>
          <a:xfrm>
            <a:off x="1325484" y="1174578"/>
            <a:ext cx="5699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5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 Реализация внеурочной деятельности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(10 часов в неделю)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1B53FFA-5657-4A24-A389-0AEFFB087B70}"/>
              </a:ext>
            </a:extLst>
          </p:cNvPr>
          <p:cNvSpPr txBox="1"/>
          <p:nvPr/>
        </p:nvSpPr>
        <p:spPr>
          <a:xfrm>
            <a:off x="1353349" y="2256945"/>
            <a:ext cx="79448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6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информационной открытости,  доступности информации об организации  образования обучающихся с ОВЗ, с  инвалидностью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A0C02C8-E399-4822-A1E9-D9118C014020}"/>
              </a:ext>
            </a:extLst>
          </p:cNvPr>
          <p:cNvSpPr txBox="1"/>
          <p:nvPr/>
        </p:nvSpPr>
        <p:spPr>
          <a:xfrm>
            <a:off x="1281718" y="3334938"/>
            <a:ext cx="8283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7.Конкретизация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показателя Создание условий для  профессионального развития и  совершенствования профессиональных  компетенций педагогических  работников в части обучения и  воспитания обучающимися с ОВЗ, с  инвалидностью (за три последних года)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4204" y="64852"/>
            <a:ext cx="8178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Магистральное направление «Знание»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КАКИЕ ПОКАЗАТЕЛИ ЗАПАДАЮТ У ВСЕХ ШКОЛ?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3">
            <a:extLst>
              <a:ext uri="{FF2B5EF4-FFF2-40B4-BE49-F238E27FC236}">
                <a16:creationId xmlns:a16="http://schemas.microsoft.com/office/drawing/2014/main" id="{32C43A0C-6C52-45B6-A2AF-8959A2BF20C3}"/>
              </a:ext>
            </a:extLst>
          </p:cNvPr>
          <p:cNvGrpSpPr/>
          <p:nvPr/>
        </p:nvGrpSpPr>
        <p:grpSpPr>
          <a:xfrm>
            <a:off x="1812103" y="172733"/>
            <a:ext cx="6829604" cy="1920440"/>
            <a:chOff x="1922826" y="-509514"/>
            <a:chExt cx="7586231" cy="2238561"/>
          </a:xfrm>
        </p:grpSpPr>
        <p:pic>
          <p:nvPicPr>
            <p:cNvPr id="5" name="图片 74">
              <a:extLst>
                <a:ext uri="{FF2B5EF4-FFF2-40B4-BE49-F238E27FC236}">
                  <a16:creationId xmlns:a16="http://schemas.microsoft.com/office/drawing/2014/main" id="{6DB5A0EA-099A-4DF8-BBFC-DB9891388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2826" y="-509514"/>
              <a:ext cx="7586231" cy="22385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CC0B6DE3-4262-4B0A-88AE-18A53889BEB4}"/>
                </a:ext>
              </a:extLst>
            </p:cNvPr>
            <p:cNvSpPr txBox="1">
              <a:spLocks/>
            </p:cNvSpPr>
            <p:nvPr/>
          </p:nvSpPr>
          <p:spPr>
            <a:xfrm>
              <a:off x="3702618" y="872992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pic>
        <p:nvPicPr>
          <p:cNvPr id="10" name="图片 79">
            <a:extLst>
              <a:ext uri="{FF2B5EF4-FFF2-40B4-BE49-F238E27FC236}">
                <a16:creationId xmlns:a16="http://schemas.microsoft.com/office/drawing/2014/main" id="{8D935784-D565-469D-8B8B-78CE23CD7B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379" y="1646219"/>
            <a:ext cx="7847463" cy="2053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84">
            <a:extLst>
              <a:ext uri="{FF2B5EF4-FFF2-40B4-BE49-F238E27FC236}">
                <a16:creationId xmlns:a16="http://schemas.microsoft.com/office/drawing/2014/main" id="{593C9235-DD56-44D2-BCA1-C06E0A09E4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379" y="3093152"/>
            <a:ext cx="8611738" cy="2187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89">
            <a:extLst>
              <a:ext uri="{FF2B5EF4-FFF2-40B4-BE49-F238E27FC236}">
                <a16:creationId xmlns:a16="http://schemas.microsoft.com/office/drawing/2014/main" id="{21526D78-5453-49CB-B7BD-EF46553760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379" y="4725969"/>
            <a:ext cx="8194664" cy="1891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050087" y="599659"/>
            <a:ext cx="4353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Совещание руководителей образовательных учреждений по итогам </a:t>
            </a:r>
            <a:r>
              <a:rPr lang="ru-RU" dirty="0" smtClean="0"/>
              <a:t>самодиагностики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66030" y="2292824"/>
            <a:ext cx="420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основании </a:t>
            </a:r>
            <a:r>
              <a:rPr lang="ru-RU" dirty="0" smtClean="0"/>
              <a:t>самодиагностики, </a:t>
            </a:r>
            <a:r>
              <a:rPr lang="ru-RU" dirty="0"/>
              <a:t>ОУ были разработаны программы Развития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84627" y="3672493"/>
            <a:ext cx="4684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налитический семинар по  формированию перечня, западающих </a:t>
            </a:r>
            <a:r>
              <a:rPr lang="ru-RU" dirty="0"/>
              <a:t>показателей в рамках магистрального направления </a:t>
            </a:r>
            <a:r>
              <a:rPr lang="ru-RU" dirty="0" smtClean="0"/>
              <a:t>«Знание».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050087" y="5280768"/>
            <a:ext cx="4660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Внесение изменений в Положение </a:t>
            </a:r>
            <a:r>
              <a:rPr lang="ru-RU" dirty="0" smtClean="0"/>
              <a:t>муниципальной системы </a:t>
            </a:r>
            <a:r>
              <a:rPr lang="ru-RU" dirty="0"/>
              <a:t>оценки качества образования.</a:t>
            </a:r>
            <a:br>
              <a:rPr lang="ru-RU" dirty="0"/>
            </a:b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35792" y="78315"/>
            <a:ext cx="747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МЕРЫ, ПРИНИМАЕМЫЕ ПО ВОСПОЛНЕНИЮ ПРОБЕЛОВ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956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3">
            <a:extLst>
              <a:ext uri="{FF2B5EF4-FFF2-40B4-BE49-F238E27FC236}">
                <a16:creationId xmlns:a16="http://schemas.microsoft.com/office/drawing/2014/main" id="{32C43A0C-6C52-45B6-A2AF-8959A2BF20C3}"/>
              </a:ext>
            </a:extLst>
          </p:cNvPr>
          <p:cNvGrpSpPr/>
          <p:nvPr/>
        </p:nvGrpSpPr>
        <p:grpSpPr>
          <a:xfrm>
            <a:off x="2016819" y="1895322"/>
            <a:ext cx="6829604" cy="1920440"/>
            <a:chOff x="1922826" y="-509514"/>
            <a:chExt cx="7586231" cy="2238561"/>
          </a:xfrm>
        </p:grpSpPr>
        <p:pic>
          <p:nvPicPr>
            <p:cNvPr id="5" name="图片 74">
              <a:extLst>
                <a:ext uri="{FF2B5EF4-FFF2-40B4-BE49-F238E27FC236}">
                  <a16:creationId xmlns:a16="http://schemas.microsoft.com/office/drawing/2014/main" id="{6DB5A0EA-099A-4DF8-BBFC-DB9891388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2826" y="-509514"/>
              <a:ext cx="7586231" cy="22385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CC0B6DE3-4262-4B0A-88AE-18A53889BEB4}"/>
                </a:ext>
              </a:extLst>
            </p:cNvPr>
            <p:cNvSpPr txBox="1">
              <a:spLocks/>
            </p:cNvSpPr>
            <p:nvPr/>
          </p:nvSpPr>
          <p:spPr>
            <a:xfrm>
              <a:off x="3702618" y="872992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pic>
        <p:nvPicPr>
          <p:cNvPr id="10" name="图片 79">
            <a:extLst>
              <a:ext uri="{FF2B5EF4-FFF2-40B4-BE49-F238E27FC236}">
                <a16:creationId xmlns:a16="http://schemas.microsoft.com/office/drawing/2014/main" id="{8D935784-D565-469D-8B8B-78CE23CD7B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103" y="3652440"/>
            <a:ext cx="7847463" cy="2053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225961" y="2619296"/>
            <a:ext cx="435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Внесение изменений в</a:t>
            </a:r>
            <a:r>
              <a:rPr lang="ru-RU" dirty="0" smtClean="0">
                <a:solidFill>
                  <a:prstClr val="black"/>
                </a:solidFill>
                <a:latin typeface="Calibri" panose="020F0502020204030204"/>
              </a:rPr>
              <a:t>о ВСОКО ОУ.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6754" y="4299045"/>
            <a:ext cx="4203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Создание </a:t>
            </a:r>
            <a:r>
              <a:rPr lang="ru-RU" dirty="0">
                <a:solidFill>
                  <a:prstClr val="black"/>
                </a:solidFill>
              </a:rPr>
              <a:t>условий и поиск коопераций для устранения западающих показателей.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6736" y="462765"/>
            <a:ext cx="747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МЕРЫ, ПРИНИМАЕМЫЕ ПО ВОСПОЛНЕНИЮ ПРОБЕЛОВ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5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9A39AC1-D8D4-4E59-BB85-487E94F75937}"/>
              </a:ext>
            </a:extLst>
          </p:cNvPr>
          <p:cNvGrpSpPr/>
          <p:nvPr/>
        </p:nvGrpSpPr>
        <p:grpSpPr>
          <a:xfrm>
            <a:off x="7838791" y="1952997"/>
            <a:ext cx="2025000" cy="2025000"/>
            <a:chOff x="4836000" y="2169000"/>
            <a:chExt cx="2520000" cy="252000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A0E011C6-8727-42B6-B271-F1317CD18D44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F724F889-7FE8-45CC-8102-44C6604F95A9}"/>
                </a:ext>
              </a:extLst>
            </p:cNvPr>
            <p:cNvSpPr/>
            <p:nvPr/>
          </p:nvSpPr>
          <p:spPr>
            <a:xfrm>
              <a:off x="4836000" y="2169000"/>
              <a:ext cx="2520000" cy="2520000"/>
            </a:xfrm>
            <a:custGeom>
              <a:avLst/>
              <a:gdLst>
                <a:gd name="connsiteX0" fmla="*/ 1260000 w 2520000"/>
                <a:gd name="connsiteY0" fmla="*/ 0 h 2520000"/>
                <a:gd name="connsiteX1" fmla="*/ 1307651 w 2520000"/>
                <a:gd name="connsiteY1" fmla="*/ 2406 h 2520000"/>
                <a:gd name="connsiteX2" fmla="*/ 1343719 w 2520000"/>
                <a:gd name="connsiteY2" fmla="*/ 157509 h 2520000"/>
                <a:gd name="connsiteX3" fmla="*/ 1373156 w 2520000"/>
                <a:gd name="connsiteY3" fmla="*/ 158995 h 2520000"/>
                <a:gd name="connsiteX4" fmla="*/ 1464719 w 2520000"/>
                <a:gd name="connsiteY4" fmla="*/ 172969 h 2520000"/>
                <a:gd name="connsiteX5" fmla="*/ 1539823 w 2520000"/>
                <a:gd name="connsiteY5" fmla="*/ 32256 h 2520000"/>
                <a:gd name="connsiteX6" fmla="*/ 1631572 w 2520000"/>
                <a:gd name="connsiteY6" fmla="*/ 55847 h 2520000"/>
                <a:gd name="connsiteX7" fmla="*/ 1626212 w 2520000"/>
                <a:gd name="connsiteY7" fmla="*/ 216619 h 2520000"/>
                <a:gd name="connsiteX8" fmla="*/ 1690785 w 2520000"/>
                <a:gd name="connsiteY8" fmla="*/ 240253 h 2520000"/>
                <a:gd name="connsiteX9" fmla="*/ 1738743 w 2520000"/>
                <a:gd name="connsiteY9" fmla="*/ 263355 h 2520000"/>
                <a:gd name="connsiteX10" fmla="*/ 1848358 w 2520000"/>
                <a:gd name="connsiteY10" fmla="*/ 146182 h 2520000"/>
                <a:gd name="connsiteX11" fmla="*/ 1860591 w 2520000"/>
                <a:gd name="connsiteY11" fmla="*/ 152075 h 2520000"/>
                <a:gd name="connsiteX12" fmla="*/ 1930174 w 2520000"/>
                <a:gd name="connsiteY12" fmla="*/ 194348 h 2520000"/>
                <a:gd name="connsiteX13" fmla="*/ 1884010 w 2520000"/>
                <a:gd name="connsiteY13" fmla="*/ 346205 h 2520000"/>
                <a:gd name="connsiteX14" fmla="*/ 1963976 w 2520000"/>
                <a:gd name="connsiteY14" fmla="*/ 406002 h 2520000"/>
                <a:gd name="connsiteX15" fmla="*/ 1980587 w 2520000"/>
                <a:gd name="connsiteY15" fmla="*/ 421098 h 2520000"/>
                <a:gd name="connsiteX16" fmla="*/ 2115676 w 2520000"/>
                <a:gd name="connsiteY16" fmla="*/ 336982 h 2520000"/>
                <a:gd name="connsiteX17" fmla="*/ 2150955 w 2520000"/>
                <a:gd name="connsiteY17" fmla="*/ 369046 h 2520000"/>
                <a:gd name="connsiteX18" fmla="*/ 2183018 w 2520000"/>
                <a:gd name="connsiteY18" fmla="*/ 404324 h 2520000"/>
                <a:gd name="connsiteX19" fmla="*/ 2098902 w 2520000"/>
                <a:gd name="connsiteY19" fmla="*/ 539414 h 2520000"/>
                <a:gd name="connsiteX20" fmla="*/ 2113998 w 2520000"/>
                <a:gd name="connsiteY20" fmla="*/ 556024 h 2520000"/>
                <a:gd name="connsiteX21" fmla="*/ 2173796 w 2520000"/>
                <a:gd name="connsiteY21" fmla="*/ 635990 h 2520000"/>
                <a:gd name="connsiteX22" fmla="*/ 2325652 w 2520000"/>
                <a:gd name="connsiteY22" fmla="*/ 589826 h 2520000"/>
                <a:gd name="connsiteX23" fmla="*/ 2367925 w 2520000"/>
                <a:gd name="connsiteY23" fmla="*/ 659409 h 2520000"/>
                <a:gd name="connsiteX24" fmla="*/ 2373818 w 2520000"/>
                <a:gd name="connsiteY24" fmla="*/ 671642 h 2520000"/>
                <a:gd name="connsiteX25" fmla="*/ 2256645 w 2520000"/>
                <a:gd name="connsiteY25" fmla="*/ 781257 h 2520000"/>
                <a:gd name="connsiteX26" fmla="*/ 2279748 w 2520000"/>
                <a:gd name="connsiteY26" fmla="*/ 829215 h 2520000"/>
                <a:gd name="connsiteX27" fmla="*/ 2303382 w 2520000"/>
                <a:gd name="connsiteY27" fmla="*/ 893788 h 2520000"/>
                <a:gd name="connsiteX28" fmla="*/ 2464154 w 2520000"/>
                <a:gd name="connsiteY28" fmla="*/ 888428 h 2520000"/>
                <a:gd name="connsiteX29" fmla="*/ 2487745 w 2520000"/>
                <a:gd name="connsiteY29" fmla="*/ 980177 h 2520000"/>
                <a:gd name="connsiteX30" fmla="*/ 2347031 w 2520000"/>
                <a:gd name="connsiteY30" fmla="*/ 1055281 h 2520000"/>
                <a:gd name="connsiteX31" fmla="*/ 2361005 w 2520000"/>
                <a:gd name="connsiteY31" fmla="*/ 1146845 h 2520000"/>
                <a:gd name="connsiteX32" fmla="*/ 2362492 w 2520000"/>
                <a:gd name="connsiteY32" fmla="*/ 1176282 h 2520000"/>
                <a:gd name="connsiteX33" fmla="*/ 2517594 w 2520000"/>
                <a:gd name="connsiteY33" fmla="*/ 1212350 h 2520000"/>
                <a:gd name="connsiteX34" fmla="*/ 2520000 w 2520000"/>
                <a:gd name="connsiteY34" fmla="*/ 1260000 h 2520000"/>
                <a:gd name="connsiteX35" fmla="*/ 2517594 w 2520000"/>
                <a:gd name="connsiteY35" fmla="*/ 1307651 h 2520000"/>
                <a:gd name="connsiteX36" fmla="*/ 2362492 w 2520000"/>
                <a:gd name="connsiteY36" fmla="*/ 1343719 h 2520000"/>
                <a:gd name="connsiteX37" fmla="*/ 2361005 w 2520000"/>
                <a:gd name="connsiteY37" fmla="*/ 1373156 h 2520000"/>
                <a:gd name="connsiteX38" fmla="*/ 2347031 w 2520000"/>
                <a:gd name="connsiteY38" fmla="*/ 1464719 h 2520000"/>
                <a:gd name="connsiteX39" fmla="*/ 2487745 w 2520000"/>
                <a:gd name="connsiteY39" fmla="*/ 1539823 h 2520000"/>
                <a:gd name="connsiteX40" fmla="*/ 2464154 w 2520000"/>
                <a:gd name="connsiteY40" fmla="*/ 1631572 h 2520000"/>
                <a:gd name="connsiteX41" fmla="*/ 2303382 w 2520000"/>
                <a:gd name="connsiteY41" fmla="*/ 1626212 h 2520000"/>
                <a:gd name="connsiteX42" fmla="*/ 2279748 w 2520000"/>
                <a:gd name="connsiteY42" fmla="*/ 1690785 h 2520000"/>
                <a:gd name="connsiteX43" fmla="*/ 2256645 w 2520000"/>
                <a:gd name="connsiteY43" fmla="*/ 1738743 h 2520000"/>
                <a:gd name="connsiteX44" fmla="*/ 2373818 w 2520000"/>
                <a:gd name="connsiteY44" fmla="*/ 1848358 h 2520000"/>
                <a:gd name="connsiteX45" fmla="*/ 2367925 w 2520000"/>
                <a:gd name="connsiteY45" fmla="*/ 1860591 h 2520000"/>
                <a:gd name="connsiteX46" fmla="*/ 2325652 w 2520000"/>
                <a:gd name="connsiteY46" fmla="*/ 1930174 h 2520000"/>
                <a:gd name="connsiteX47" fmla="*/ 2173796 w 2520000"/>
                <a:gd name="connsiteY47" fmla="*/ 1884010 h 2520000"/>
                <a:gd name="connsiteX48" fmla="*/ 2113998 w 2520000"/>
                <a:gd name="connsiteY48" fmla="*/ 1963976 h 2520000"/>
                <a:gd name="connsiteX49" fmla="*/ 2098902 w 2520000"/>
                <a:gd name="connsiteY49" fmla="*/ 1980586 h 2520000"/>
                <a:gd name="connsiteX50" fmla="*/ 2183018 w 2520000"/>
                <a:gd name="connsiteY50" fmla="*/ 2115676 h 2520000"/>
                <a:gd name="connsiteX51" fmla="*/ 2150955 w 2520000"/>
                <a:gd name="connsiteY51" fmla="*/ 2150955 h 2520000"/>
                <a:gd name="connsiteX52" fmla="*/ 2115676 w 2520000"/>
                <a:gd name="connsiteY52" fmla="*/ 2183018 h 2520000"/>
                <a:gd name="connsiteX53" fmla="*/ 1980586 w 2520000"/>
                <a:gd name="connsiteY53" fmla="*/ 2098902 h 2520000"/>
                <a:gd name="connsiteX54" fmla="*/ 1963976 w 2520000"/>
                <a:gd name="connsiteY54" fmla="*/ 2113998 h 2520000"/>
                <a:gd name="connsiteX55" fmla="*/ 1884011 w 2520000"/>
                <a:gd name="connsiteY55" fmla="*/ 2173796 h 2520000"/>
                <a:gd name="connsiteX56" fmla="*/ 1930175 w 2520000"/>
                <a:gd name="connsiteY56" fmla="*/ 2325652 h 2520000"/>
                <a:gd name="connsiteX57" fmla="*/ 1860591 w 2520000"/>
                <a:gd name="connsiteY57" fmla="*/ 2367925 h 2520000"/>
                <a:gd name="connsiteX58" fmla="*/ 1848358 w 2520000"/>
                <a:gd name="connsiteY58" fmla="*/ 2373818 h 2520000"/>
                <a:gd name="connsiteX59" fmla="*/ 1738743 w 2520000"/>
                <a:gd name="connsiteY59" fmla="*/ 2256645 h 2520000"/>
                <a:gd name="connsiteX60" fmla="*/ 1690785 w 2520000"/>
                <a:gd name="connsiteY60" fmla="*/ 2279748 h 2520000"/>
                <a:gd name="connsiteX61" fmla="*/ 1626212 w 2520000"/>
                <a:gd name="connsiteY61" fmla="*/ 2303382 h 2520000"/>
                <a:gd name="connsiteX62" fmla="*/ 1631572 w 2520000"/>
                <a:gd name="connsiteY62" fmla="*/ 2464154 h 2520000"/>
                <a:gd name="connsiteX63" fmla="*/ 1539823 w 2520000"/>
                <a:gd name="connsiteY63" fmla="*/ 2487745 h 2520000"/>
                <a:gd name="connsiteX64" fmla="*/ 1464719 w 2520000"/>
                <a:gd name="connsiteY64" fmla="*/ 2347031 h 2520000"/>
                <a:gd name="connsiteX65" fmla="*/ 1373156 w 2520000"/>
                <a:gd name="connsiteY65" fmla="*/ 2361005 h 2520000"/>
                <a:gd name="connsiteX66" fmla="*/ 1343719 w 2520000"/>
                <a:gd name="connsiteY66" fmla="*/ 2362492 h 2520000"/>
                <a:gd name="connsiteX67" fmla="*/ 1307651 w 2520000"/>
                <a:gd name="connsiteY67" fmla="*/ 2517594 h 2520000"/>
                <a:gd name="connsiteX68" fmla="*/ 1260000 w 2520000"/>
                <a:gd name="connsiteY68" fmla="*/ 2520000 h 2520000"/>
                <a:gd name="connsiteX69" fmla="*/ 1212350 w 2520000"/>
                <a:gd name="connsiteY69" fmla="*/ 2517594 h 2520000"/>
                <a:gd name="connsiteX70" fmla="*/ 1176282 w 2520000"/>
                <a:gd name="connsiteY70" fmla="*/ 2362492 h 2520000"/>
                <a:gd name="connsiteX71" fmla="*/ 1146845 w 2520000"/>
                <a:gd name="connsiteY71" fmla="*/ 2361005 h 2520000"/>
                <a:gd name="connsiteX72" fmla="*/ 1055281 w 2520000"/>
                <a:gd name="connsiteY72" fmla="*/ 2347031 h 2520000"/>
                <a:gd name="connsiteX73" fmla="*/ 980177 w 2520000"/>
                <a:gd name="connsiteY73" fmla="*/ 2487745 h 2520000"/>
                <a:gd name="connsiteX74" fmla="*/ 888429 w 2520000"/>
                <a:gd name="connsiteY74" fmla="*/ 2464154 h 2520000"/>
                <a:gd name="connsiteX75" fmla="*/ 893788 w 2520000"/>
                <a:gd name="connsiteY75" fmla="*/ 2303382 h 2520000"/>
                <a:gd name="connsiteX76" fmla="*/ 829215 w 2520000"/>
                <a:gd name="connsiteY76" fmla="*/ 2279748 h 2520000"/>
                <a:gd name="connsiteX77" fmla="*/ 781257 w 2520000"/>
                <a:gd name="connsiteY77" fmla="*/ 2256645 h 2520000"/>
                <a:gd name="connsiteX78" fmla="*/ 671642 w 2520000"/>
                <a:gd name="connsiteY78" fmla="*/ 2373818 h 2520000"/>
                <a:gd name="connsiteX79" fmla="*/ 659409 w 2520000"/>
                <a:gd name="connsiteY79" fmla="*/ 2367925 h 2520000"/>
                <a:gd name="connsiteX80" fmla="*/ 589826 w 2520000"/>
                <a:gd name="connsiteY80" fmla="*/ 2325652 h 2520000"/>
                <a:gd name="connsiteX81" fmla="*/ 635990 w 2520000"/>
                <a:gd name="connsiteY81" fmla="*/ 2173796 h 2520000"/>
                <a:gd name="connsiteX82" fmla="*/ 556024 w 2520000"/>
                <a:gd name="connsiteY82" fmla="*/ 2113998 h 2520000"/>
                <a:gd name="connsiteX83" fmla="*/ 539414 w 2520000"/>
                <a:gd name="connsiteY83" fmla="*/ 2098902 h 2520000"/>
                <a:gd name="connsiteX84" fmla="*/ 404324 w 2520000"/>
                <a:gd name="connsiteY84" fmla="*/ 2183018 h 2520000"/>
                <a:gd name="connsiteX85" fmla="*/ 369046 w 2520000"/>
                <a:gd name="connsiteY85" fmla="*/ 2150955 h 2520000"/>
                <a:gd name="connsiteX86" fmla="*/ 336983 w 2520000"/>
                <a:gd name="connsiteY86" fmla="*/ 2115677 h 2520000"/>
                <a:gd name="connsiteX87" fmla="*/ 421099 w 2520000"/>
                <a:gd name="connsiteY87" fmla="*/ 1980586 h 2520000"/>
                <a:gd name="connsiteX88" fmla="*/ 406002 w 2520000"/>
                <a:gd name="connsiteY88" fmla="*/ 1963976 h 2520000"/>
                <a:gd name="connsiteX89" fmla="*/ 346205 w 2520000"/>
                <a:gd name="connsiteY89" fmla="*/ 1884010 h 2520000"/>
                <a:gd name="connsiteX90" fmla="*/ 194348 w 2520000"/>
                <a:gd name="connsiteY90" fmla="*/ 1930174 h 2520000"/>
                <a:gd name="connsiteX91" fmla="*/ 152075 w 2520000"/>
                <a:gd name="connsiteY91" fmla="*/ 1860591 h 2520000"/>
                <a:gd name="connsiteX92" fmla="*/ 146183 w 2520000"/>
                <a:gd name="connsiteY92" fmla="*/ 1848358 h 2520000"/>
                <a:gd name="connsiteX93" fmla="*/ 263355 w 2520000"/>
                <a:gd name="connsiteY93" fmla="*/ 1738743 h 2520000"/>
                <a:gd name="connsiteX94" fmla="*/ 240253 w 2520000"/>
                <a:gd name="connsiteY94" fmla="*/ 1690785 h 2520000"/>
                <a:gd name="connsiteX95" fmla="*/ 216619 w 2520000"/>
                <a:gd name="connsiteY95" fmla="*/ 1626212 h 2520000"/>
                <a:gd name="connsiteX96" fmla="*/ 55847 w 2520000"/>
                <a:gd name="connsiteY96" fmla="*/ 1631572 h 2520000"/>
                <a:gd name="connsiteX97" fmla="*/ 32256 w 2520000"/>
                <a:gd name="connsiteY97" fmla="*/ 1539823 h 2520000"/>
                <a:gd name="connsiteX98" fmla="*/ 172969 w 2520000"/>
                <a:gd name="connsiteY98" fmla="*/ 1464719 h 2520000"/>
                <a:gd name="connsiteX99" fmla="*/ 158995 w 2520000"/>
                <a:gd name="connsiteY99" fmla="*/ 1373156 h 2520000"/>
                <a:gd name="connsiteX100" fmla="*/ 157509 w 2520000"/>
                <a:gd name="connsiteY100" fmla="*/ 1343719 h 2520000"/>
                <a:gd name="connsiteX101" fmla="*/ 2406 w 2520000"/>
                <a:gd name="connsiteY101" fmla="*/ 1307650 h 2520000"/>
                <a:gd name="connsiteX102" fmla="*/ 0 w 2520000"/>
                <a:gd name="connsiteY102" fmla="*/ 1260000 h 2520000"/>
                <a:gd name="connsiteX103" fmla="*/ 2406 w 2520000"/>
                <a:gd name="connsiteY103" fmla="*/ 1212350 h 2520000"/>
                <a:gd name="connsiteX104" fmla="*/ 157509 w 2520000"/>
                <a:gd name="connsiteY104" fmla="*/ 1176282 h 2520000"/>
                <a:gd name="connsiteX105" fmla="*/ 158995 w 2520000"/>
                <a:gd name="connsiteY105" fmla="*/ 1146845 h 2520000"/>
                <a:gd name="connsiteX106" fmla="*/ 172969 w 2520000"/>
                <a:gd name="connsiteY106" fmla="*/ 1055281 h 2520000"/>
                <a:gd name="connsiteX107" fmla="*/ 32256 w 2520000"/>
                <a:gd name="connsiteY107" fmla="*/ 980177 h 2520000"/>
                <a:gd name="connsiteX108" fmla="*/ 55847 w 2520000"/>
                <a:gd name="connsiteY108" fmla="*/ 888428 h 2520000"/>
                <a:gd name="connsiteX109" fmla="*/ 216619 w 2520000"/>
                <a:gd name="connsiteY109" fmla="*/ 893788 h 2520000"/>
                <a:gd name="connsiteX110" fmla="*/ 240253 w 2520000"/>
                <a:gd name="connsiteY110" fmla="*/ 829215 h 2520000"/>
                <a:gd name="connsiteX111" fmla="*/ 263355 w 2520000"/>
                <a:gd name="connsiteY111" fmla="*/ 781257 h 2520000"/>
                <a:gd name="connsiteX112" fmla="*/ 146183 w 2520000"/>
                <a:gd name="connsiteY112" fmla="*/ 671642 h 2520000"/>
                <a:gd name="connsiteX113" fmla="*/ 152075 w 2520000"/>
                <a:gd name="connsiteY113" fmla="*/ 659409 h 2520000"/>
                <a:gd name="connsiteX114" fmla="*/ 194348 w 2520000"/>
                <a:gd name="connsiteY114" fmla="*/ 589826 h 2520000"/>
                <a:gd name="connsiteX115" fmla="*/ 346205 w 2520000"/>
                <a:gd name="connsiteY115" fmla="*/ 635990 h 2520000"/>
                <a:gd name="connsiteX116" fmla="*/ 406002 w 2520000"/>
                <a:gd name="connsiteY116" fmla="*/ 556024 h 2520000"/>
                <a:gd name="connsiteX117" fmla="*/ 421099 w 2520000"/>
                <a:gd name="connsiteY117" fmla="*/ 539414 h 2520000"/>
                <a:gd name="connsiteX118" fmla="*/ 336983 w 2520000"/>
                <a:gd name="connsiteY118" fmla="*/ 404324 h 2520000"/>
                <a:gd name="connsiteX119" fmla="*/ 369046 w 2520000"/>
                <a:gd name="connsiteY119" fmla="*/ 369046 h 2520000"/>
                <a:gd name="connsiteX120" fmla="*/ 404324 w 2520000"/>
                <a:gd name="connsiteY120" fmla="*/ 336982 h 2520000"/>
                <a:gd name="connsiteX121" fmla="*/ 539414 w 2520000"/>
                <a:gd name="connsiteY121" fmla="*/ 421098 h 2520000"/>
                <a:gd name="connsiteX122" fmla="*/ 556024 w 2520000"/>
                <a:gd name="connsiteY122" fmla="*/ 406002 h 2520000"/>
                <a:gd name="connsiteX123" fmla="*/ 635990 w 2520000"/>
                <a:gd name="connsiteY123" fmla="*/ 346205 h 2520000"/>
                <a:gd name="connsiteX124" fmla="*/ 589826 w 2520000"/>
                <a:gd name="connsiteY124" fmla="*/ 194348 h 2520000"/>
                <a:gd name="connsiteX125" fmla="*/ 659409 w 2520000"/>
                <a:gd name="connsiteY125" fmla="*/ 152075 h 2520000"/>
                <a:gd name="connsiteX126" fmla="*/ 671642 w 2520000"/>
                <a:gd name="connsiteY126" fmla="*/ 146182 h 2520000"/>
                <a:gd name="connsiteX127" fmla="*/ 781257 w 2520000"/>
                <a:gd name="connsiteY127" fmla="*/ 263355 h 2520000"/>
                <a:gd name="connsiteX128" fmla="*/ 829215 w 2520000"/>
                <a:gd name="connsiteY128" fmla="*/ 240253 h 2520000"/>
                <a:gd name="connsiteX129" fmla="*/ 893788 w 2520000"/>
                <a:gd name="connsiteY129" fmla="*/ 216619 h 2520000"/>
                <a:gd name="connsiteX130" fmla="*/ 888429 w 2520000"/>
                <a:gd name="connsiteY130" fmla="*/ 55847 h 2520000"/>
                <a:gd name="connsiteX131" fmla="*/ 980177 w 2520000"/>
                <a:gd name="connsiteY131" fmla="*/ 32256 h 2520000"/>
                <a:gd name="connsiteX132" fmla="*/ 1055281 w 2520000"/>
                <a:gd name="connsiteY132" fmla="*/ 172969 h 2520000"/>
                <a:gd name="connsiteX133" fmla="*/ 1146845 w 2520000"/>
                <a:gd name="connsiteY133" fmla="*/ 158995 h 2520000"/>
                <a:gd name="connsiteX134" fmla="*/ 1176282 w 2520000"/>
                <a:gd name="connsiteY134" fmla="*/ 157509 h 2520000"/>
                <a:gd name="connsiteX135" fmla="*/ 1212351 w 2520000"/>
                <a:gd name="connsiteY135" fmla="*/ 2406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520000" h="2520000">
                  <a:moveTo>
                    <a:pt x="1260000" y="0"/>
                  </a:moveTo>
                  <a:lnTo>
                    <a:pt x="1307651" y="2406"/>
                  </a:lnTo>
                  <a:lnTo>
                    <a:pt x="1343719" y="157509"/>
                  </a:lnTo>
                  <a:lnTo>
                    <a:pt x="1373156" y="158995"/>
                  </a:lnTo>
                  <a:lnTo>
                    <a:pt x="1464719" y="172969"/>
                  </a:lnTo>
                  <a:lnTo>
                    <a:pt x="1539823" y="32256"/>
                  </a:lnTo>
                  <a:lnTo>
                    <a:pt x="1631572" y="55847"/>
                  </a:lnTo>
                  <a:lnTo>
                    <a:pt x="1626212" y="216619"/>
                  </a:lnTo>
                  <a:lnTo>
                    <a:pt x="1690785" y="240253"/>
                  </a:lnTo>
                  <a:lnTo>
                    <a:pt x="1738743" y="263355"/>
                  </a:lnTo>
                  <a:lnTo>
                    <a:pt x="1848358" y="146182"/>
                  </a:lnTo>
                  <a:lnTo>
                    <a:pt x="1860591" y="152075"/>
                  </a:lnTo>
                  <a:lnTo>
                    <a:pt x="1930174" y="194348"/>
                  </a:lnTo>
                  <a:lnTo>
                    <a:pt x="1884010" y="346205"/>
                  </a:lnTo>
                  <a:lnTo>
                    <a:pt x="1963976" y="406002"/>
                  </a:lnTo>
                  <a:lnTo>
                    <a:pt x="1980587" y="421098"/>
                  </a:lnTo>
                  <a:lnTo>
                    <a:pt x="2115676" y="336982"/>
                  </a:lnTo>
                  <a:lnTo>
                    <a:pt x="2150955" y="369046"/>
                  </a:lnTo>
                  <a:lnTo>
                    <a:pt x="2183018" y="404324"/>
                  </a:lnTo>
                  <a:lnTo>
                    <a:pt x="2098902" y="539414"/>
                  </a:lnTo>
                  <a:lnTo>
                    <a:pt x="2113998" y="556024"/>
                  </a:lnTo>
                  <a:lnTo>
                    <a:pt x="2173796" y="635990"/>
                  </a:lnTo>
                  <a:lnTo>
                    <a:pt x="2325652" y="589826"/>
                  </a:lnTo>
                  <a:lnTo>
                    <a:pt x="2367925" y="659409"/>
                  </a:lnTo>
                  <a:lnTo>
                    <a:pt x="2373818" y="671642"/>
                  </a:lnTo>
                  <a:lnTo>
                    <a:pt x="2256645" y="781257"/>
                  </a:lnTo>
                  <a:lnTo>
                    <a:pt x="2279748" y="829215"/>
                  </a:lnTo>
                  <a:lnTo>
                    <a:pt x="2303382" y="893788"/>
                  </a:lnTo>
                  <a:lnTo>
                    <a:pt x="2464154" y="888428"/>
                  </a:lnTo>
                  <a:lnTo>
                    <a:pt x="2487745" y="980177"/>
                  </a:lnTo>
                  <a:lnTo>
                    <a:pt x="2347031" y="1055281"/>
                  </a:lnTo>
                  <a:lnTo>
                    <a:pt x="2361005" y="1146845"/>
                  </a:lnTo>
                  <a:lnTo>
                    <a:pt x="2362492" y="1176282"/>
                  </a:lnTo>
                  <a:lnTo>
                    <a:pt x="2517594" y="1212350"/>
                  </a:lnTo>
                  <a:lnTo>
                    <a:pt x="2520000" y="1260000"/>
                  </a:lnTo>
                  <a:lnTo>
                    <a:pt x="2517594" y="1307651"/>
                  </a:lnTo>
                  <a:lnTo>
                    <a:pt x="2362492" y="1343719"/>
                  </a:lnTo>
                  <a:lnTo>
                    <a:pt x="2361005" y="1373156"/>
                  </a:lnTo>
                  <a:lnTo>
                    <a:pt x="2347031" y="1464719"/>
                  </a:lnTo>
                  <a:lnTo>
                    <a:pt x="2487745" y="1539823"/>
                  </a:lnTo>
                  <a:lnTo>
                    <a:pt x="2464154" y="1631572"/>
                  </a:lnTo>
                  <a:lnTo>
                    <a:pt x="2303382" y="1626212"/>
                  </a:lnTo>
                  <a:lnTo>
                    <a:pt x="2279748" y="1690785"/>
                  </a:lnTo>
                  <a:lnTo>
                    <a:pt x="2256645" y="1738743"/>
                  </a:lnTo>
                  <a:lnTo>
                    <a:pt x="2373818" y="1848358"/>
                  </a:lnTo>
                  <a:lnTo>
                    <a:pt x="2367925" y="1860591"/>
                  </a:lnTo>
                  <a:lnTo>
                    <a:pt x="2325652" y="1930174"/>
                  </a:lnTo>
                  <a:lnTo>
                    <a:pt x="2173796" y="1884010"/>
                  </a:lnTo>
                  <a:lnTo>
                    <a:pt x="2113998" y="1963976"/>
                  </a:lnTo>
                  <a:lnTo>
                    <a:pt x="2098902" y="1980586"/>
                  </a:lnTo>
                  <a:lnTo>
                    <a:pt x="2183018" y="2115676"/>
                  </a:lnTo>
                  <a:lnTo>
                    <a:pt x="2150955" y="2150955"/>
                  </a:lnTo>
                  <a:lnTo>
                    <a:pt x="2115676" y="2183018"/>
                  </a:lnTo>
                  <a:lnTo>
                    <a:pt x="1980586" y="2098902"/>
                  </a:lnTo>
                  <a:lnTo>
                    <a:pt x="1963976" y="2113998"/>
                  </a:lnTo>
                  <a:lnTo>
                    <a:pt x="1884011" y="2173796"/>
                  </a:lnTo>
                  <a:lnTo>
                    <a:pt x="1930175" y="2325652"/>
                  </a:lnTo>
                  <a:lnTo>
                    <a:pt x="1860591" y="2367925"/>
                  </a:lnTo>
                  <a:lnTo>
                    <a:pt x="1848358" y="2373818"/>
                  </a:lnTo>
                  <a:lnTo>
                    <a:pt x="1738743" y="2256645"/>
                  </a:lnTo>
                  <a:lnTo>
                    <a:pt x="1690785" y="2279748"/>
                  </a:lnTo>
                  <a:lnTo>
                    <a:pt x="1626212" y="2303382"/>
                  </a:lnTo>
                  <a:lnTo>
                    <a:pt x="1631572" y="2464154"/>
                  </a:lnTo>
                  <a:lnTo>
                    <a:pt x="1539823" y="2487745"/>
                  </a:lnTo>
                  <a:lnTo>
                    <a:pt x="1464719" y="2347031"/>
                  </a:lnTo>
                  <a:lnTo>
                    <a:pt x="1373156" y="2361005"/>
                  </a:lnTo>
                  <a:lnTo>
                    <a:pt x="1343719" y="2362492"/>
                  </a:lnTo>
                  <a:lnTo>
                    <a:pt x="1307651" y="2517594"/>
                  </a:lnTo>
                  <a:lnTo>
                    <a:pt x="1260000" y="2520000"/>
                  </a:lnTo>
                  <a:lnTo>
                    <a:pt x="1212350" y="2517594"/>
                  </a:lnTo>
                  <a:lnTo>
                    <a:pt x="1176282" y="2362492"/>
                  </a:lnTo>
                  <a:lnTo>
                    <a:pt x="1146845" y="2361005"/>
                  </a:lnTo>
                  <a:lnTo>
                    <a:pt x="1055281" y="2347031"/>
                  </a:lnTo>
                  <a:lnTo>
                    <a:pt x="980177" y="2487745"/>
                  </a:lnTo>
                  <a:lnTo>
                    <a:pt x="888429" y="2464154"/>
                  </a:lnTo>
                  <a:lnTo>
                    <a:pt x="893788" y="2303382"/>
                  </a:lnTo>
                  <a:lnTo>
                    <a:pt x="829215" y="2279748"/>
                  </a:lnTo>
                  <a:lnTo>
                    <a:pt x="781257" y="2256645"/>
                  </a:lnTo>
                  <a:lnTo>
                    <a:pt x="671642" y="2373818"/>
                  </a:lnTo>
                  <a:lnTo>
                    <a:pt x="659409" y="2367925"/>
                  </a:lnTo>
                  <a:lnTo>
                    <a:pt x="589826" y="2325652"/>
                  </a:lnTo>
                  <a:lnTo>
                    <a:pt x="635990" y="2173796"/>
                  </a:lnTo>
                  <a:lnTo>
                    <a:pt x="556024" y="2113998"/>
                  </a:lnTo>
                  <a:lnTo>
                    <a:pt x="539414" y="2098902"/>
                  </a:lnTo>
                  <a:lnTo>
                    <a:pt x="404324" y="2183018"/>
                  </a:lnTo>
                  <a:lnTo>
                    <a:pt x="369046" y="2150955"/>
                  </a:lnTo>
                  <a:lnTo>
                    <a:pt x="336983" y="2115677"/>
                  </a:lnTo>
                  <a:lnTo>
                    <a:pt x="421099" y="1980586"/>
                  </a:lnTo>
                  <a:lnTo>
                    <a:pt x="406002" y="1963976"/>
                  </a:lnTo>
                  <a:lnTo>
                    <a:pt x="346205" y="1884010"/>
                  </a:lnTo>
                  <a:lnTo>
                    <a:pt x="194348" y="1930174"/>
                  </a:lnTo>
                  <a:lnTo>
                    <a:pt x="152075" y="1860591"/>
                  </a:lnTo>
                  <a:lnTo>
                    <a:pt x="146183" y="1848358"/>
                  </a:lnTo>
                  <a:lnTo>
                    <a:pt x="263355" y="1738743"/>
                  </a:lnTo>
                  <a:lnTo>
                    <a:pt x="240253" y="1690785"/>
                  </a:lnTo>
                  <a:lnTo>
                    <a:pt x="216619" y="1626212"/>
                  </a:lnTo>
                  <a:lnTo>
                    <a:pt x="55847" y="1631572"/>
                  </a:lnTo>
                  <a:lnTo>
                    <a:pt x="32256" y="1539823"/>
                  </a:lnTo>
                  <a:lnTo>
                    <a:pt x="172969" y="1464719"/>
                  </a:lnTo>
                  <a:lnTo>
                    <a:pt x="158995" y="1373156"/>
                  </a:lnTo>
                  <a:lnTo>
                    <a:pt x="157509" y="1343719"/>
                  </a:lnTo>
                  <a:lnTo>
                    <a:pt x="2406" y="1307650"/>
                  </a:lnTo>
                  <a:lnTo>
                    <a:pt x="0" y="1260000"/>
                  </a:lnTo>
                  <a:lnTo>
                    <a:pt x="2406" y="1212350"/>
                  </a:lnTo>
                  <a:lnTo>
                    <a:pt x="157509" y="1176282"/>
                  </a:lnTo>
                  <a:lnTo>
                    <a:pt x="158995" y="1146845"/>
                  </a:lnTo>
                  <a:lnTo>
                    <a:pt x="172969" y="1055281"/>
                  </a:lnTo>
                  <a:lnTo>
                    <a:pt x="32256" y="980177"/>
                  </a:lnTo>
                  <a:lnTo>
                    <a:pt x="55847" y="888428"/>
                  </a:lnTo>
                  <a:lnTo>
                    <a:pt x="216619" y="893788"/>
                  </a:lnTo>
                  <a:lnTo>
                    <a:pt x="240253" y="829215"/>
                  </a:lnTo>
                  <a:lnTo>
                    <a:pt x="263355" y="781257"/>
                  </a:lnTo>
                  <a:lnTo>
                    <a:pt x="146183" y="671642"/>
                  </a:lnTo>
                  <a:lnTo>
                    <a:pt x="152075" y="659409"/>
                  </a:lnTo>
                  <a:lnTo>
                    <a:pt x="194348" y="589826"/>
                  </a:lnTo>
                  <a:lnTo>
                    <a:pt x="346205" y="635990"/>
                  </a:lnTo>
                  <a:lnTo>
                    <a:pt x="406002" y="556024"/>
                  </a:lnTo>
                  <a:lnTo>
                    <a:pt x="421099" y="539414"/>
                  </a:lnTo>
                  <a:lnTo>
                    <a:pt x="336983" y="404324"/>
                  </a:lnTo>
                  <a:lnTo>
                    <a:pt x="369046" y="369046"/>
                  </a:lnTo>
                  <a:lnTo>
                    <a:pt x="404324" y="336982"/>
                  </a:lnTo>
                  <a:lnTo>
                    <a:pt x="539414" y="421098"/>
                  </a:lnTo>
                  <a:lnTo>
                    <a:pt x="556024" y="406002"/>
                  </a:lnTo>
                  <a:lnTo>
                    <a:pt x="635990" y="346205"/>
                  </a:lnTo>
                  <a:lnTo>
                    <a:pt x="589826" y="194348"/>
                  </a:lnTo>
                  <a:lnTo>
                    <a:pt x="659409" y="152075"/>
                  </a:lnTo>
                  <a:lnTo>
                    <a:pt x="671642" y="146182"/>
                  </a:lnTo>
                  <a:lnTo>
                    <a:pt x="781257" y="263355"/>
                  </a:lnTo>
                  <a:lnTo>
                    <a:pt x="829215" y="240253"/>
                  </a:lnTo>
                  <a:lnTo>
                    <a:pt x="893788" y="216619"/>
                  </a:lnTo>
                  <a:lnTo>
                    <a:pt x="888429" y="55847"/>
                  </a:lnTo>
                  <a:lnTo>
                    <a:pt x="980177" y="32256"/>
                  </a:lnTo>
                  <a:lnTo>
                    <a:pt x="1055281" y="172969"/>
                  </a:lnTo>
                  <a:lnTo>
                    <a:pt x="1146845" y="158995"/>
                  </a:lnTo>
                  <a:lnTo>
                    <a:pt x="1176282" y="157509"/>
                  </a:lnTo>
                  <a:lnTo>
                    <a:pt x="1212351" y="2406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1"/>
                </a:gs>
                <a:gs pos="80000">
                  <a:schemeClr val="accent1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Круг: прозрачная заливка 9">
              <a:extLst>
                <a:ext uri="{FF2B5EF4-FFF2-40B4-BE49-F238E27FC236}">
                  <a16:creationId xmlns:a16="http://schemas.microsoft.com/office/drawing/2014/main" id="{E4606C36-B520-48D1-A06C-279FE43DAD7B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1"/>
                </a:gs>
                <a:gs pos="80000">
                  <a:schemeClr val="accent1">
                    <a:lumMod val="5000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8155D0B-F727-4FF2-8370-B6A415AB6C7C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Круг: прозрачная заливка 11">
              <a:extLst>
                <a:ext uri="{FF2B5EF4-FFF2-40B4-BE49-F238E27FC236}">
                  <a16:creationId xmlns:a16="http://schemas.microsoft.com/office/drawing/2014/main" id="{F6804F8F-5203-45BC-AEDA-16D36A78AF03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1"/>
                </a:gs>
                <a:gs pos="80000">
                  <a:schemeClr val="accent1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53F089B-F415-4C7E-A43D-DFED2586EC3B}"/>
              </a:ext>
            </a:extLst>
          </p:cNvPr>
          <p:cNvGrpSpPr/>
          <p:nvPr/>
        </p:nvGrpSpPr>
        <p:grpSpPr>
          <a:xfrm>
            <a:off x="9714911" y="3222840"/>
            <a:ext cx="2025000" cy="2025000"/>
            <a:chOff x="4836000" y="2169000"/>
            <a:chExt cx="2520000" cy="252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972A762-50D6-4A48-ACAE-F0145C26FB2A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C3E90262-52FA-4C60-94B9-F834AE3FA64C}"/>
                </a:ext>
              </a:extLst>
            </p:cNvPr>
            <p:cNvSpPr/>
            <p:nvPr/>
          </p:nvSpPr>
          <p:spPr>
            <a:xfrm>
              <a:off x="4836000" y="2169000"/>
              <a:ext cx="2520000" cy="2520000"/>
            </a:xfrm>
            <a:custGeom>
              <a:avLst/>
              <a:gdLst>
                <a:gd name="connsiteX0" fmla="*/ 1260000 w 2520000"/>
                <a:gd name="connsiteY0" fmla="*/ 0 h 2520000"/>
                <a:gd name="connsiteX1" fmla="*/ 1307651 w 2520000"/>
                <a:gd name="connsiteY1" fmla="*/ 2406 h 2520000"/>
                <a:gd name="connsiteX2" fmla="*/ 1343719 w 2520000"/>
                <a:gd name="connsiteY2" fmla="*/ 157509 h 2520000"/>
                <a:gd name="connsiteX3" fmla="*/ 1373156 w 2520000"/>
                <a:gd name="connsiteY3" fmla="*/ 158995 h 2520000"/>
                <a:gd name="connsiteX4" fmla="*/ 1464719 w 2520000"/>
                <a:gd name="connsiteY4" fmla="*/ 172969 h 2520000"/>
                <a:gd name="connsiteX5" fmla="*/ 1539823 w 2520000"/>
                <a:gd name="connsiteY5" fmla="*/ 32256 h 2520000"/>
                <a:gd name="connsiteX6" fmla="*/ 1631572 w 2520000"/>
                <a:gd name="connsiteY6" fmla="*/ 55847 h 2520000"/>
                <a:gd name="connsiteX7" fmla="*/ 1626212 w 2520000"/>
                <a:gd name="connsiteY7" fmla="*/ 216619 h 2520000"/>
                <a:gd name="connsiteX8" fmla="*/ 1690785 w 2520000"/>
                <a:gd name="connsiteY8" fmla="*/ 240253 h 2520000"/>
                <a:gd name="connsiteX9" fmla="*/ 1738743 w 2520000"/>
                <a:gd name="connsiteY9" fmla="*/ 263355 h 2520000"/>
                <a:gd name="connsiteX10" fmla="*/ 1848358 w 2520000"/>
                <a:gd name="connsiteY10" fmla="*/ 146182 h 2520000"/>
                <a:gd name="connsiteX11" fmla="*/ 1860591 w 2520000"/>
                <a:gd name="connsiteY11" fmla="*/ 152075 h 2520000"/>
                <a:gd name="connsiteX12" fmla="*/ 1930174 w 2520000"/>
                <a:gd name="connsiteY12" fmla="*/ 194348 h 2520000"/>
                <a:gd name="connsiteX13" fmla="*/ 1884010 w 2520000"/>
                <a:gd name="connsiteY13" fmla="*/ 346205 h 2520000"/>
                <a:gd name="connsiteX14" fmla="*/ 1963976 w 2520000"/>
                <a:gd name="connsiteY14" fmla="*/ 406002 h 2520000"/>
                <a:gd name="connsiteX15" fmla="*/ 1980587 w 2520000"/>
                <a:gd name="connsiteY15" fmla="*/ 421098 h 2520000"/>
                <a:gd name="connsiteX16" fmla="*/ 2115676 w 2520000"/>
                <a:gd name="connsiteY16" fmla="*/ 336982 h 2520000"/>
                <a:gd name="connsiteX17" fmla="*/ 2150955 w 2520000"/>
                <a:gd name="connsiteY17" fmla="*/ 369046 h 2520000"/>
                <a:gd name="connsiteX18" fmla="*/ 2183018 w 2520000"/>
                <a:gd name="connsiteY18" fmla="*/ 404324 h 2520000"/>
                <a:gd name="connsiteX19" fmla="*/ 2098902 w 2520000"/>
                <a:gd name="connsiteY19" fmla="*/ 539414 h 2520000"/>
                <a:gd name="connsiteX20" fmla="*/ 2113998 w 2520000"/>
                <a:gd name="connsiteY20" fmla="*/ 556024 h 2520000"/>
                <a:gd name="connsiteX21" fmla="*/ 2173796 w 2520000"/>
                <a:gd name="connsiteY21" fmla="*/ 635990 h 2520000"/>
                <a:gd name="connsiteX22" fmla="*/ 2325652 w 2520000"/>
                <a:gd name="connsiteY22" fmla="*/ 589826 h 2520000"/>
                <a:gd name="connsiteX23" fmla="*/ 2367925 w 2520000"/>
                <a:gd name="connsiteY23" fmla="*/ 659409 h 2520000"/>
                <a:gd name="connsiteX24" fmla="*/ 2373818 w 2520000"/>
                <a:gd name="connsiteY24" fmla="*/ 671642 h 2520000"/>
                <a:gd name="connsiteX25" fmla="*/ 2256645 w 2520000"/>
                <a:gd name="connsiteY25" fmla="*/ 781257 h 2520000"/>
                <a:gd name="connsiteX26" fmla="*/ 2279748 w 2520000"/>
                <a:gd name="connsiteY26" fmla="*/ 829215 h 2520000"/>
                <a:gd name="connsiteX27" fmla="*/ 2303382 w 2520000"/>
                <a:gd name="connsiteY27" fmla="*/ 893788 h 2520000"/>
                <a:gd name="connsiteX28" fmla="*/ 2464154 w 2520000"/>
                <a:gd name="connsiteY28" fmla="*/ 888428 h 2520000"/>
                <a:gd name="connsiteX29" fmla="*/ 2487745 w 2520000"/>
                <a:gd name="connsiteY29" fmla="*/ 980177 h 2520000"/>
                <a:gd name="connsiteX30" fmla="*/ 2347031 w 2520000"/>
                <a:gd name="connsiteY30" fmla="*/ 1055281 h 2520000"/>
                <a:gd name="connsiteX31" fmla="*/ 2361005 w 2520000"/>
                <a:gd name="connsiteY31" fmla="*/ 1146845 h 2520000"/>
                <a:gd name="connsiteX32" fmla="*/ 2362492 w 2520000"/>
                <a:gd name="connsiteY32" fmla="*/ 1176282 h 2520000"/>
                <a:gd name="connsiteX33" fmla="*/ 2517594 w 2520000"/>
                <a:gd name="connsiteY33" fmla="*/ 1212350 h 2520000"/>
                <a:gd name="connsiteX34" fmla="*/ 2520000 w 2520000"/>
                <a:gd name="connsiteY34" fmla="*/ 1260000 h 2520000"/>
                <a:gd name="connsiteX35" fmla="*/ 2517594 w 2520000"/>
                <a:gd name="connsiteY35" fmla="*/ 1307651 h 2520000"/>
                <a:gd name="connsiteX36" fmla="*/ 2362492 w 2520000"/>
                <a:gd name="connsiteY36" fmla="*/ 1343719 h 2520000"/>
                <a:gd name="connsiteX37" fmla="*/ 2361005 w 2520000"/>
                <a:gd name="connsiteY37" fmla="*/ 1373156 h 2520000"/>
                <a:gd name="connsiteX38" fmla="*/ 2347031 w 2520000"/>
                <a:gd name="connsiteY38" fmla="*/ 1464719 h 2520000"/>
                <a:gd name="connsiteX39" fmla="*/ 2487745 w 2520000"/>
                <a:gd name="connsiteY39" fmla="*/ 1539823 h 2520000"/>
                <a:gd name="connsiteX40" fmla="*/ 2464154 w 2520000"/>
                <a:gd name="connsiteY40" fmla="*/ 1631572 h 2520000"/>
                <a:gd name="connsiteX41" fmla="*/ 2303382 w 2520000"/>
                <a:gd name="connsiteY41" fmla="*/ 1626212 h 2520000"/>
                <a:gd name="connsiteX42" fmla="*/ 2279748 w 2520000"/>
                <a:gd name="connsiteY42" fmla="*/ 1690785 h 2520000"/>
                <a:gd name="connsiteX43" fmla="*/ 2256645 w 2520000"/>
                <a:gd name="connsiteY43" fmla="*/ 1738743 h 2520000"/>
                <a:gd name="connsiteX44" fmla="*/ 2373818 w 2520000"/>
                <a:gd name="connsiteY44" fmla="*/ 1848358 h 2520000"/>
                <a:gd name="connsiteX45" fmla="*/ 2367925 w 2520000"/>
                <a:gd name="connsiteY45" fmla="*/ 1860591 h 2520000"/>
                <a:gd name="connsiteX46" fmla="*/ 2325652 w 2520000"/>
                <a:gd name="connsiteY46" fmla="*/ 1930174 h 2520000"/>
                <a:gd name="connsiteX47" fmla="*/ 2173796 w 2520000"/>
                <a:gd name="connsiteY47" fmla="*/ 1884010 h 2520000"/>
                <a:gd name="connsiteX48" fmla="*/ 2113998 w 2520000"/>
                <a:gd name="connsiteY48" fmla="*/ 1963976 h 2520000"/>
                <a:gd name="connsiteX49" fmla="*/ 2098902 w 2520000"/>
                <a:gd name="connsiteY49" fmla="*/ 1980586 h 2520000"/>
                <a:gd name="connsiteX50" fmla="*/ 2183018 w 2520000"/>
                <a:gd name="connsiteY50" fmla="*/ 2115676 h 2520000"/>
                <a:gd name="connsiteX51" fmla="*/ 2150955 w 2520000"/>
                <a:gd name="connsiteY51" fmla="*/ 2150955 h 2520000"/>
                <a:gd name="connsiteX52" fmla="*/ 2115676 w 2520000"/>
                <a:gd name="connsiteY52" fmla="*/ 2183018 h 2520000"/>
                <a:gd name="connsiteX53" fmla="*/ 1980586 w 2520000"/>
                <a:gd name="connsiteY53" fmla="*/ 2098902 h 2520000"/>
                <a:gd name="connsiteX54" fmla="*/ 1963976 w 2520000"/>
                <a:gd name="connsiteY54" fmla="*/ 2113998 h 2520000"/>
                <a:gd name="connsiteX55" fmla="*/ 1884011 w 2520000"/>
                <a:gd name="connsiteY55" fmla="*/ 2173796 h 2520000"/>
                <a:gd name="connsiteX56" fmla="*/ 1930175 w 2520000"/>
                <a:gd name="connsiteY56" fmla="*/ 2325652 h 2520000"/>
                <a:gd name="connsiteX57" fmla="*/ 1860591 w 2520000"/>
                <a:gd name="connsiteY57" fmla="*/ 2367925 h 2520000"/>
                <a:gd name="connsiteX58" fmla="*/ 1848358 w 2520000"/>
                <a:gd name="connsiteY58" fmla="*/ 2373818 h 2520000"/>
                <a:gd name="connsiteX59" fmla="*/ 1738743 w 2520000"/>
                <a:gd name="connsiteY59" fmla="*/ 2256645 h 2520000"/>
                <a:gd name="connsiteX60" fmla="*/ 1690785 w 2520000"/>
                <a:gd name="connsiteY60" fmla="*/ 2279748 h 2520000"/>
                <a:gd name="connsiteX61" fmla="*/ 1626212 w 2520000"/>
                <a:gd name="connsiteY61" fmla="*/ 2303382 h 2520000"/>
                <a:gd name="connsiteX62" fmla="*/ 1631572 w 2520000"/>
                <a:gd name="connsiteY62" fmla="*/ 2464154 h 2520000"/>
                <a:gd name="connsiteX63" fmla="*/ 1539823 w 2520000"/>
                <a:gd name="connsiteY63" fmla="*/ 2487745 h 2520000"/>
                <a:gd name="connsiteX64" fmla="*/ 1464719 w 2520000"/>
                <a:gd name="connsiteY64" fmla="*/ 2347031 h 2520000"/>
                <a:gd name="connsiteX65" fmla="*/ 1373156 w 2520000"/>
                <a:gd name="connsiteY65" fmla="*/ 2361005 h 2520000"/>
                <a:gd name="connsiteX66" fmla="*/ 1343719 w 2520000"/>
                <a:gd name="connsiteY66" fmla="*/ 2362492 h 2520000"/>
                <a:gd name="connsiteX67" fmla="*/ 1307651 w 2520000"/>
                <a:gd name="connsiteY67" fmla="*/ 2517594 h 2520000"/>
                <a:gd name="connsiteX68" fmla="*/ 1260000 w 2520000"/>
                <a:gd name="connsiteY68" fmla="*/ 2520000 h 2520000"/>
                <a:gd name="connsiteX69" fmla="*/ 1212350 w 2520000"/>
                <a:gd name="connsiteY69" fmla="*/ 2517594 h 2520000"/>
                <a:gd name="connsiteX70" fmla="*/ 1176282 w 2520000"/>
                <a:gd name="connsiteY70" fmla="*/ 2362492 h 2520000"/>
                <a:gd name="connsiteX71" fmla="*/ 1146845 w 2520000"/>
                <a:gd name="connsiteY71" fmla="*/ 2361005 h 2520000"/>
                <a:gd name="connsiteX72" fmla="*/ 1055281 w 2520000"/>
                <a:gd name="connsiteY72" fmla="*/ 2347031 h 2520000"/>
                <a:gd name="connsiteX73" fmla="*/ 980177 w 2520000"/>
                <a:gd name="connsiteY73" fmla="*/ 2487745 h 2520000"/>
                <a:gd name="connsiteX74" fmla="*/ 888429 w 2520000"/>
                <a:gd name="connsiteY74" fmla="*/ 2464154 h 2520000"/>
                <a:gd name="connsiteX75" fmla="*/ 893788 w 2520000"/>
                <a:gd name="connsiteY75" fmla="*/ 2303382 h 2520000"/>
                <a:gd name="connsiteX76" fmla="*/ 829215 w 2520000"/>
                <a:gd name="connsiteY76" fmla="*/ 2279748 h 2520000"/>
                <a:gd name="connsiteX77" fmla="*/ 781257 w 2520000"/>
                <a:gd name="connsiteY77" fmla="*/ 2256645 h 2520000"/>
                <a:gd name="connsiteX78" fmla="*/ 671642 w 2520000"/>
                <a:gd name="connsiteY78" fmla="*/ 2373818 h 2520000"/>
                <a:gd name="connsiteX79" fmla="*/ 659409 w 2520000"/>
                <a:gd name="connsiteY79" fmla="*/ 2367925 h 2520000"/>
                <a:gd name="connsiteX80" fmla="*/ 589826 w 2520000"/>
                <a:gd name="connsiteY80" fmla="*/ 2325652 h 2520000"/>
                <a:gd name="connsiteX81" fmla="*/ 635990 w 2520000"/>
                <a:gd name="connsiteY81" fmla="*/ 2173796 h 2520000"/>
                <a:gd name="connsiteX82" fmla="*/ 556024 w 2520000"/>
                <a:gd name="connsiteY82" fmla="*/ 2113998 h 2520000"/>
                <a:gd name="connsiteX83" fmla="*/ 539414 w 2520000"/>
                <a:gd name="connsiteY83" fmla="*/ 2098902 h 2520000"/>
                <a:gd name="connsiteX84" fmla="*/ 404324 w 2520000"/>
                <a:gd name="connsiteY84" fmla="*/ 2183018 h 2520000"/>
                <a:gd name="connsiteX85" fmla="*/ 369046 w 2520000"/>
                <a:gd name="connsiteY85" fmla="*/ 2150955 h 2520000"/>
                <a:gd name="connsiteX86" fmla="*/ 336983 w 2520000"/>
                <a:gd name="connsiteY86" fmla="*/ 2115677 h 2520000"/>
                <a:gd name="connsiteX87" fmla="*/ 421099 w 2520000"/>
                <a:gd name="connsiteY87" fmla="*/ 1980586 h 2520000"/>
                <a:gd name="connsiteX88" fmla="*/ 406002 w 2520000"/>
                <a:gd name="connsiteY88" fmla="*/ 1963976 h 2520000"/>
                <a:gd name="connsiteX89" fmla="*/ 346205 w 2520000"/>
                <a:gd name="connsiteY89" fmla="*/ 1884010 h 2520000"/>
                <a:gd name="connsiteX90" fmla="*/ 194348 w 2520000"/>
                <a:gd name="connsiteY90" fmla="*/ 1930174 h 2520000"/>
                <a:gd name="connsiteX91" fmla="*/ 152075 w 2520000"/>
                <a:gd name="connsiteY91" fmla="*/ 1860591 h 2520000"/>
                <a:gd name="connsiteX92" fmla="*/ 146183 w 2520000"/>
                <a:gd name="connsiteY92" fmla="*/ 1848358 h 2520000"/>
                <a:gd name="connsiteX93" fmla="*/ 263355 w 2520000"/>
                <a:gd name="connsiteY93" fmla="*/ 1738743 h 2520000"/>
                <a:gd name="connsiteX94" fmla="*/ 240253 w 2520000"/>
                <a:gd name="connsiteY94" fmla="*/ 1690785 h 2520000"/>
                <a:gd name="connsiteX95" fmla="*/ 216619 w 2520000"/>
                <a:gd name="connsiteY95" fmla="*/ 1626212 h 2520000"/>
                <a:gd name="connsiteX96" fmla="*/ 55847 w 2520000"/>
                <a:gd name="connsiteY96" fmla="*/ 1631572 h 2520000"/>
                <a:gd name="connsiteX97" fmla="*/ 32256 w 2520000"/>
                <a:gd name="connsiteY97" fmla="*/ 1539823 h 2520000"/>
                <a:gd name="connsiteX98" fmla="*/ 172969 w 2520000"/>
                <a:gd name="connsiteY98" fmla="*/ 1464719 h 2520000"/>
                <a:gd name="connsiteX99" fmla="*/ 158995 w 2520000"/>
                <a:gd name="connsiteY99" fmla="*/ 1373156 h 2520000"/>
                <a:gd name="connsiteX100" fmla="*/ 157509 w 2520000"/>
                <a:gd name="connsiteY100" fmla="*/ 1343719 h 2520000"/>
                <a:gd name="connsiteX101" fmla="*/ 2406 w 2520000"/>
                <a:gd name="connsiteY101" fmla="*/ 1307650 h 2520000"/>
                <a:gd name="connsiteX102" fmla="*/ 0 w 2520000"/>
                <a:gd name="connsiteY102" fmla="*/ 1260000 h 2520000"/>
                <a:gd name="connsiteX103" fmla="*/ 2406 w 2520000"/>
                <a:gd name="connsiteY103" fmla="*/ 1212350 h 2520000"/>
                <a:gd name="connsiteX104" fmla="*/ 157509 w 2520000"/>
                <a:gd name="connsiteY104" fmla="*/ 1176282 h 2520000"/>
                <a:gd name="connsiteX105" fmla="*/ 158995 w 2520000"/>
                <a:gd name="connsiteY105" fmla="*/ 1146845 h 2520000"/>
                <a:gd name="connsiteX106" fmla="*/ 172969 w 2520000"/>
                <a:gd name="connsiteY106" fmla="*/ 1055281 h 2520000"/>
                <a:gd name="connsiteX107" fmla="*/ 32256 w 2520000"/>
                <a:gd name="connsiteY107" fmla="*/ 980177 h 2520000"/>
                <a:gd name="connsiteX108" fmla="*/ 55847 w 2520000"/>
                <a:gd name="connsiteY108" fmla="*/ 888428 h 2520000"/>
                <a:gd name="connsiteX109" fmla="*/ 216619 w 2520000"/>
                <a:gd name="connsiteY109" fmla="*/ 893788 h 2520000"/>
                <a:gd name="connsiteX110" fmla="*/ 240253 w 2520000"/>
                <a:gd name="connsiteY110" fmla="*/ 829215 h 2520000"/>
                <a:gd name="connsiteX111" fmla="*/ 263355 w 2520000"/>
                <a:gd name="connsiteY111" fmla="*/ 781257 h 2520000"/>
                <a:gd name="connsiteX112" fmla="*/ 146183 w 2520000"/>
                <a:gd name="connsiteY112" fmla="*/ 671642 h 2520000"/>
                <a:gd name="connsiteX113" fmla="*/ 152075 w 2520000"/>
                <a:gd name="connsiteY113" fmla="*/ 659409 h 2520000"/>
                <a:gd name="connsiteX114" fmla="*/ 194348 w 2520000"/>
                <a:gd name="connsiteY114" fmla="*/ 589826 h 2520000"/>
                <a:gd name="connsiteX115" fmla="*/ 346205 w 2520000"/>
                <a:gd name="connsiteY115" fmla="*/ 635990 h 2520000"/>
                <a:gd name="connsiteX116" fmla="*/ 406002 w 2520000"/>
                <a:gd name="connsiteY116" fmla="*/ 556024 h 2520000"/>
                <a:gd name="connsiteX117" fmla="*/ 421099 w 2520000"/>
                <a:gd name="connsiteY117" fmla="*/ 539414 h 2520000"/>
                <a:gd name="connsiteX118" fmla="*/ 336983 w 2520000"/>
                <a:gd name="connsiteY118" fmla="*/ 404324 h 2520000"/>
                <a:gd name="connsiteX119" fmla="*/ 369046 w 2520000"/>
                <a:gd name="connsiteY119" fmla="*/ 369046 h 2520000"/>
                <a:gd name="connsiteX120" fmla="*/ 404324 w 2520000"/>
                <a:gd name="connsiteY120" fmla="*/ 336982 h 2520000"/>
                <a:gd name="connsiteX121" fmla="*/ 539414 w 2520000"/>
                <a:gd name="connsiteY121" fmla="*/ 421098 h 2520000"/>
                <a:gd name="connsiteX122" fmla="*/ 556024 w 2520000"/>
                <a:gd name="connsiteY122" fmla="*/ 406002 h 2520000"/>
                <a:gd name="connsiteX123" fmla="*/ 635990 w 2520000"/>
                <a:gd name="connsiteY123" fmla="*/ 346205 h 2520000"/>
                <a:gd name="connsiteX124" fmla="*/ 589826 w 2520000"/>
                <a:gd name="connsiteY124" fmla="*/ 194348 h 2520000"/>
                <a:gd name="connsiteX125" fmla="*/ 659409 w 2520000"/>
                <a:gd name="connsiteY125" fmla="*/ 152075 h 2520000"/>
                <a:gd name="connsiteX126" fmla="*/ 671642 w 2520000"/>
                <a:gd name="connsiteY126" fmla="*/ 146182 h 2520000"/>
                <a:gd name="connsiteX127" fmla="*/ 781257 w 2520000"/>
                <a:gd name="connsiteY127" fmla="*/ 263355 h 2520000"/>
                <a:gd name="connsiteX128" fmla="*/ 829215 w 2520000"/>
                <a:gd name="connsiteY128" fmla="*/ 240253 h 2520000"/>
                <a:gd name="connsiteX129" fmla="*/ 893788 w 2520000"/>
                <a:gd name="connsiteY129" fmla="*/ 216619 h 2520000"/>
                <a:gd name="connsiteX130" fmla="*/ 888429 w 2520000"/>
                <a:gd name="connsiteY130" fmla="*/ 55847 h 2520000"/>
                <a:gd name="connsiteX131" fmla="*/ 980177 w 2520000"/>
                <a:gd name="connsiteY131" fmla="*/ 32256 h 2520000"/>
                <a:gd name="connsiteX132" fmla="*/ 1055281 w 2520000"/>
                <a:gd name="connsiteY132" fmla="*/ 172969 h 2520000"/>
                <a:gd name="connsiteX133" fmla="*/ 1146845 w 2520000"/>
                <a:gd name="connsiteY133" fmla="*/ 158995 h 2520000"/>
                <a:gd name="connsiteX134" fmla="*/ 1176282 w 2520000"/>
                <a:gd name="connsiteY134" fmla="*/ 157509 h 2520000"/>
                <a:gd name="connsiteX135" fmla="*/ 1212351 w 2520000"/>
                <a:gd name="connsiteY135" fmla="*/ 2406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520000" h="2520000">
                  <a:moveTo>
                    <a:pt x="1260000" y="0"/>
                  </a:moveTo>
                  <a:lnTo>
                    <a:pt x="1307651" y="2406"/>
                  </a:lnTo>
                  <a:lnTo>
                    <a:pt x="1343719" y="157509"/>
                  </a:lnTo>
                  <a:lnTo>
                    <a:pt x="1373156" y="158995"/>
                  </a:lnTo>
                  <a:lnTo>
                    <a:pt x="1464719" y="172969"/>
                  </a:lnTo>
                  <a:lnTo>
                    <a:pt x="1539823" y="32256"/>
                  </a:lnTo>
                  <a:lnTo>
                    <a:pt x="1631572" y="55847"/>
                  </a:lnTo>
                  <a:lnTo>
                    <a:pt x="1626212" y="216619"/>
                  </a:lnTo>
                  <a:lnTo>
                    <a:pt x="1690785" y="240253"/>
                  </a:lnTo>
                  <a:lnTo>
                    <a:pt x="1738743" y="263355"/>
                  </a:lnTo>
                  <a:lnTo>
                    <a:pt x="1848358" y="146182"/>
                  </a:lnTo>
                  <a:lnTo>
                    <a:pt x="1860591" y="152075"/>
                  </a:lnTo>
                  <a:lnTo>
                    <a:pt x="1930174" y="194348"/>
                  </a:lnTo>
                  <a:lnTo>
                    <a:pt x="1884010" y="346205"/>
                  </a:lnTo>
                  <a:lnTo>
                    <a:pt x="1963976" y="406002"/>
                  </a:lnTo>
                  <a:lnTo>
                    <a:pt x="1980587" y="421098"/>
                  </a:lnTo>
                  <a:lnTo>
                    <a:pt x="2115676" y="336982"/>
                  </a:lnTo>
                  <a:lnTo>
                    <a:pt x="2150955" y="369046"/>
                  </a:lnTo>
                  <a:lnTo>
                    <a:pt x="2183018" y="404324"/>
                  </a:lnTo>
                  <a:lnTo>
                    <a:pt x="2098902" y="539414"/>
                  </a:lnTo>
                  <a:lnTo>
                    <a:pt x="2113998" y="556024"/>
                  </a:lnTo>
                  <a:lnTo>
                    <a:pt x="2173796" y="635990"/>
                  </a:lnTo>
                  <a:lnTo>
                    <a:pt x="2325652" y="589826"/>
                  </a:lnTo>
                  <a:lnTo>
                    <a:pt x="2367925" y="659409"/>
                  </a:lnTo>
                  <a:lnTo>
                    <a:pt x="2373818" y="671642"/>
                  </a:lnTo>
                  <a:lnTo>
                    <a:pt x="2256645" y="781257"/>
                  </a:lnTo>
                  <a:lnTo>
                    <a:pt x="2279748" y="829215"/>
                  </a:lnTo>
                  <a:lnTo>
                    <a:pt x="2303382" y="893788"/>
                  </a:lnTo>
                  <a:lnTo>
                    <a:pt x="2464154" y="888428"/>
                  </a:lnTo>
                  <a:lnTo>
                    <a:pt x="2487745" y="980177"/>
                  </a:lnTo>
                  <a:lnTo>
                    <a:pt x="2347031" y="1055281"/>
                  </a:lnTo>
                  <a:lnTo>
                    <a:pt x="2361005" y="1146845"/>
                  </a:lnTo>
                  <a:lnTo>
                    <a:pt x="2362492" y="1176282"/>
                  </a:lnTo>
                  <a:lnTo>
                    <a:pt x="2517594" y="1212350"/>
                  </a:lnTo>
                  <a:lnTo>
                    <a:pt x="2520000" y="1260000"/>
                  </a:lnTo>
                  <a:lnTo>
                    <a:pt x="2517594" y="1307651"/>
                  </a:lnTo>
                  <a:lnTo>
                    <a:pt x="2362492" y="1343719"/>
                  </a:lnTo>
                  <a:lnTo>
                    <a:pt x="2361005" y="1373156"/>
                  </a:lnTo>
                  <a:lnTo>
                    <a:pt x="2347031" y="1464719"/>
                  </a:lnTo>
                  <a:lnTo>
                    <a:pt x="2487745" y="1539823"/>
                  </a:lnTo>
                  <a:lnTo>
                    <a:pt x="2464154" y="1631572"/>
                  </a:lnTo>
                  <a:lnTo>
                    <a:pt x="2303382" y="1626212"/>
                  </a:lnTo>
                  <a:lnTo>
                    <a:pt x="2279748" y="1690785"/>
                  </a:lnTo>
                  <a:lnTo>
                    <a:pt x="2256645" y="1738743"/>
                  </a:lnTo>
                  <a:lnTo>
                    <a:pt x="2373818" y="1848358"/>
                  </a:lnTo>
                  <a:lnTo>
                    <a:pt x="2367925" y="1860591"/>
                  </a:lnTo>
                  <a:lnTo>
                    <a:pt x="2325652" y="1930174"/>
                  </a:lnTo>
                  <a:lnTo>
                    <a:pt x="2173796" y="1884010"/>
                  </a:lnTo>
                  <a:lnTo>
                    <a:pt x="2113998" y="1963976"/>
                  </a:lnTo>
                  <a:lnTo>
                    <a:pt x="2098902" y="1980586"/>
                  </a:lnTo>
                  <a:lnTo>
                    <a:pt x="2183018" y="2115676"/>
                  </a:lnTo>
                  <a:lnTo>
                    <a:pt x="2150955" y="2150955"/>
                  </a:lnTo>
                  <a:lnTo>
                    <a:pt x="2115676" y="2183018"/>
                  </a:lnTo>
                  <a:lnTo>
                    <a:pt x="1980586" y="2098902"/>
                  </a:lnTo>
                  <a:lnTo>
                    <a:pt x="1963976" y="2113998"/>
                  </a:lnTo>
                  <a:lnTo>
                    <a:pt x="1884011" y="2173796"/>
                  </a:lnTo>
                  <a:lnTo>
                    <a:pt x="1930175" y="2325652"/>
                  </a:lnTo>
                  <a:lnTo>
                    <a:pt x="1860591" y="2367925"/>
                  </a:lnTo>
                  <a:lnTo>
                    <a:pt x="1848358" y="2373818"/>
                  </a:lnTo>
                  <a:lnTo>
                    <a:pt x="1738743" y="2256645"/>
                  </a:lnTo>
                  <a:lnTo>
                    <a:pt x="1690785" y="2279748"/>
                  </a:lnTo>
                  <a:lnTo>
                    <a:pt x="1626212" y="2303382"/>
                  </a:lnTo>
                  <a:lnTo>
                    <a:pt x="1631572" y="2464154"/>
                  </a:lnTo>
                  <a:lnTo>
                    <a:pt x="1539823" y="2487745"/>
                  </a:lnTo>
                  <a:lnTo>
                    <a:pt x="1464719" y="2347031"/>
                  </a:lnTo>
                  <a:lnTo>
                    <a:pt x="1373156" y="2361005"/>
                  </a:lnTo>
                  <a:lnTo>
                    <a:pt x="1343719" y="2362492"/>
                  </a:lnTo>
                  <a:lnTo>
                    <a:pt x="1307651" y="2517594"/>
                  </a:lnTo>
                  <a:lnTo>
                    <a:pt x="1260000" y="2520000"/>
                  </a:lnTo>
                  <a:lnTo>
                    <a:pt x="1212350" y="2517594"/>
                  </a:lnTo>
                  <a:lnTo>
                    <a:pt x="1176282" y="2362492"/>
                  </a:lnTo>
                  <a:lnTo>
                    <a:pt x="1146845" y="2361005"/>
                  </a:lnTo>
                  <a:lnTo>
                    <a:pt x="1055281" y="2347031"/>
                  </a:lnTo>
                  <a:lnTo>
                    <a:pt x="980177" y="2487745"/>
                  </a:lnTo>
                  <a:lnTo>
                    <a:pt x="888429" y="2464154"/>
                  </a:lnTo>
                  <a:lnTo>
                    <a:pt x="893788" y="2303382"/>
                  </a:lnTo>
                  <a:lnTo>
                    <a:pt x="829215" y="2279748"/>
                  </a:lnTo>
                  <a:lnTo>
                    <a:pt x="781257" y="2256645"/>
                  </a:lnTo>
                  <a:lnTo>
                    <a:pt x="671642" y="2373818"/>
                  </a:lnTo>
                  <a:lnTo>
                    <a:pt x="659409" y="2367925"/>
                  </a:lnTo>
                  <a:lnTo>
                    <a:pt x="589826" y="2325652"/>
                  </a:lnTo>
                  <a:lnTo>
                    <a:pt x="635990" y="2173796"/>
                  </a:lnTo>
                  <a:lnTo>
                    <a:pt x="556024" y="2113998"/>
                  </a:lnTo>
                  <a:lnTo>
                    <a:pt x="539414" y="2098902"/>
                  </a:lnTo>
                  <a:lnTo>
                    <a:pt x="404324" y="2183018"/>
                  </a:lnTo>
                  <a:lnTo>
                    <a:pt x="369046" y="2150955"/>
                  </a:lnTo>
                  <a:lnTo>
                    <a:pt x="336983" y="2115677"/>
                  </a:lnTo>
                  <a:lnTo>
                    <a:pt x="421099" y="1980586"/>
                  </a:lnTo>
                  <a:lnTo>
                    <a:pt x="406002" y="1963976"/>
                  </a:lnTo>
                  <a:lnTo>
                    <a:pt x="346205" y="1884010"/>
                  </a:lnTo>
                  <a:lnTo>
                    <a:pt x="194348" y="1930174"/>
                  </a:lnTo>
                  <a:lnTo>
                    <a:pt x="152075" y="1860591"/>
                  </a:lnTo>
                  <a:lnTo>
                    <a:pt x="146183" y="1848358"/>
                  </a:lnTo>
                  <a:lnTo>
                    <a:pt x="263355" y="1738743"/>
                  </a:lnTo>
                  <a:lnTo>
                    <a:pt x="240253" y="1690785"/>
                  </a:lnTo>
                  <a:lnTo>
                    <a:pt x="216619" y="1626212"/>
                  </a:lnTo>
                  <a:lnTo>
                    <a:pt x="55847" y="1631572"/>
                  </a:lnTo>
                  <a:lnTo>
                    <a:pt x="32256" y="1539823"/>
                  </a:lnTo>
                  <a:lnTo>
                    <a:pt x="172969" y="1464719"/>
                  </a:lnTo>
                  <a:lnTo>
                    <a:pt x="158995" y="1373156"/>
                  </a:lnTo>
                  <a:lnTo>
                    <a:pt x="157509" y="1343719"/>
                  </a:lnTo>
                  <a:lnTo>
                    <a:pt x="2406" y="1307650"/>
                  </a:lnTo>
                  <a:lnTo>
                    <a:pt x="0" y="1260000"/>
                  </a:lnTo>
                  <a:lnTo>
                    <a:pt x="2406" y="1212350"/>
                  </a:lnTo>
                  <a:lnTo>
                    <a:pt x="157509" y="1176282"/>
                  </a:lnTo>
                  <a:lnTo>
                    <a:pt x="158995" y="1146845"/>
                  </a:lnTo>
                  <a:lnTo>
                    <a:pt x="172969" y="1055281"/>
                  </a:lnTo>
                  <a:lnTo>
                    <a:pt x="32256" y="980177"/>
                  </a:lnTo>
                  <a:lnTo>
                    <a:pt x="55847" y="888428"/>
                  </a:lnTo>
                  <a:lnTo>
                    <a:pt x="216619" y="893788"/>
                  </a:lnTo>
                  <a:lnTo>
                    <a:pt x="240253" y="829215"/>
                  </a:lnTo>
                  <a:lnTo>
                    <a:pt x="263355" y="781257"/>
                  </a:lnTo>
                  <a:lnTo>
                    <a:pt x="146183" y="671642"/>
                  </a:lnTo>
                  <a:lnTo>
                    <a:pt x="152075" y="659409"/>
                  </a:lnTo>
                  <a:lnTo>
                    <a:pt x="194348" y="589826"/>
                  </a:lnTo>
                  <a:lnTo>
                    <a:pt x="346205" y="635990"/>
                  </a:lnTo>
                  <a:lnTo>
                    <a:pt x="406002" y="556024"/>
                  </a:lnTo>
                  <a:lnTo>
                    <a:pt x="421099" y="539414"/>
                  </a:lnTo>
                  <a:lnTo>
                    <a:pt x="336983" y="404324"/>
                  </a:lnTo>
                  <a:lnTo>
                    <a:pt x="369046" y="369046"/>
                  </a:lnTo>
                  <a:lnTo>
                    <a:pt x="404324" y="336982"/>
                  </a:lnTo>
                  <a:lnTo>
                    <a:pt x="539414" y="421098"/>
                  </a:lnTo>
                  <a:lnTo>
                    <a:pt x="556024" y="406002"/>
                  </a:lnTo>
                  <a:lnTo>
                    <a:pt x="635990" y="346205"/>
                  </a:lnTo>
                  <a:lnTo>
                    <a:pt x="589826" y="194348"/>
                  </a:lnTo>
                  <a:lnTo>
                    <a:pt x="659409" y="152075"/>
                  </a:lnTo>
                  <a:lnTo>
                    <a:pt x="671642" y="146182"/>
                  </a:lnTo>
                  <a:lnTo>
                    <a:pt x="781257" y="263355"/>
                  </a:lnTo>
                  <a:lnTo>
                    <a:pt x="829215" y="240253"/>
                  </a:lnTo>
                  <a:lnTo>
                    <a:pt x="893788" y="216619"/>
                  </a:lnTo>
                  <a:lnTo>
                    <a:pt x="888429" y="55847"/>
                  </a:lnTo>
                  <a:lnTo>
                    <a:pt x="980177" y="32256"/>
                  </a:lnTo>
                  <a:lnTo>
                    <a:pt x="1055281" y="172969"/>
                  </a:lnTo>
                  <a:lnTo>
                    <a:pt x="1146845" y="158995"/>
                  </a:lnTo>
                  <a:lnTo>
                    <a:pt x="1176282" y="157509"/>
                  </a:lnTo>
                  <a:lnTo>
                    <a:pt x="1212351" y="2406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2"/>
                </a:gs>
                <a:gs pos="80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Круг: прозрачная заливка 16">
              <a:extLst>
                <a:ext uri="{FF2B5EF4-FFF2-40B4-BE49-F238E27FC236}">
                  <a16:creationId xmlns:a16="http://schemas.microsoft.com/office/drawing/2014/main" id="{505028C9-234B-4ADB-B6E8-8ECCB80882B5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2"/>
                </a:gs>
                <a:gs pos="80000">
                  <a:schemeClr val="accent2">
                    <a:lumMod val="5000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8345482A-A8CE-4CB0-92FE-1485568D8173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Круг: прозрачная заливка 18">
              <a:extLst>
                <a:ext uri="{FF2B5EF4-FFF2-40B4-BE49-F238E27FC236}">
                  <a16:creationId xmlns:a16="http://schemas.microsoft.com/office/drawing/2014/main" id="{4915ABBE-2FE2-4493-90A7-98C8F8622876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2"/>
                </a:gs>
                <a:gs pos="80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08431" y="278892"/>
            <a:ext cx="1160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Идея МСО на построение муниципального </a:t>
            </a:r>
            <a:r>
              <a:rPr lang="ru-RU" sz="2000" b="1" dirty="0" smtClean="0"/>
              <a:t>образовательного</a:t>
            </a:r>
          </a:p>
          <a:p>
            <a:r>
              <a:rPr lang="ru-RU" sz="2000" b="1" dirty="0" smtClean="0"/>
              <a:t>пространства </a:t>
            </a:r>
            <a:r>
              <a:rPr lang="ru-RU" sz="2000" b="1" dirty="0"/>
              <a:t>в рамках решения задач направления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00" b="98200" l="31000" r="69667">
                        <a14:foregroundMark x1="55333" y1="14800" x2="55333" y2="14800"/>
                        <a14:foregroundMark x1="62444" y1="26200" x2="62444" y2="26200"/>
                        <a14:foregroundMark x1="62667" y1="46600" x2="62667" y2="46600"/>
                        <a14:foregroundMark x1="61222" y1="61800" x2="61222" y2="61800"/>
                        <a14:foregroundMark x1="43889" y1="84200" x2="43889" y2="84200"/>
                        <a14:foregroundMark x1="46444" y1="84000" x2="46444" y2="84000"/>
                        <a14:foregroundMark x1="50778" y1="82200" x2="50778" y2="82200"/>
                        <a14:foregroundMark x1="54667" y1="85200" x2="54667" y2="85200"/>
                        <a14:foregroundMark x1="40222" y1="59800" x2="40222" y2="59800"/>
                        <a14:foregroundMark x1="39222" y1="43200" x2="39222" y2="43200"/>
                        <a14:foregroundMark x1="40111" y1="23800" x2="40111" y2="23800"/>
                        <a14:foregroundMark x1="46000" y1="14400" x2="46000" y2="1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457" y="1422094"/>
            <a:ext cx="3355205" cy="1864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278" y="1952997"/>
            <a:ext cx="76097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>
              <a:buClr>
                <a:srgbClr val="000000"/>
              </a:buClr>
              <a:buSzPts val="1200"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и преодоление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неуспешности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школьников, через реализацию ИОМ обучающегося, посредством повышения и сохранения уровня показателей магистрального направления «Знание» в рамках проекта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«Школа </a:t>
            </a: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России» </a:t>
            </a:r>
          </a:p>
        </p:txBody>
      </p:sp>
    </p:spTree>
    <p:extLst>
      <p:ext uri="{BB962C8B-B14F-4D97-AF65-F5344CB8AC3E}">
        <p14:creationId xmlns:p14="http://schemas.microsoft.com/office/powerpoint/2010/main" val="31128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913FB5-7186-4D03-91DC-28EF1A6F8CDE}"/>
              </a:ext>
            </a:extLst>
          </p:cNvPr>
          <p:cNvSpPr txBox="1"/>
          <p:nvPr/>
        </p:nvSpPr>
        <p:spPr>
          <a:xfrm>
            <a:off x="133620" y="47780"/>
            <a:ext cx="10070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Кооперации функционирующие 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едином образовательном пространстве муниципалитета </a:t>
            </a:r>
            <a:r>
              <a:rPr lang="ru-RU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2023 -2024гг.)</a:t>
            </a:r>
            <a:endParaRPr lang="ru-RU" b="1" u="sng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8B895E2-D1B0-4C2B-AE73-D9B6545A9C9A}"/>
              </a:ext>
            </a:extLst>
          </p:cNvPr>
          <p:cNvGrpSpPr/>
          <p:nvPr/>
        </p:nvGrpSpPr>
        <p:grpSpPr>
          <a:xfrm>
            <a:off x="1539879" y="1001383"/>
            <a:ext cx="9034203" cy="2303015"/>
            <a:chOff x="561432" y="1522237"/>
            <a:chExt cx="8156765" cy="1954505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4237D3A-3901-8043-9FC7-C062FF86B206}"/>
                </a:ext>
              </a:extLst>
            </p:cNvPr>
            <p:cNvSpPr txBox="1"/>
            <p:nvPr/>
          </p:nvSpPr>
          <p:spPr>
            <a:xfrm>
              <a:off x="5137494" y="1730341"/>
              <a:ext cx="3580703" cy="73136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ru-RU" sz="1600" b="1" u="sng" dirty="0"/>
                <a:t>КООПЕРАЦИИ  МЕЖДУ ШКОЛАМИ ПРЕДСТАВИТЕЛЯМИ ДРУГИХ </a:t>
              </a:r>
              <a:r>
                <a:rPr lang="ru-RU" sz="1600" b="1" u="sng" dirty="0" smtClean="0"/>
                <a:t>ВЕДОМСТВ</a:t>
              </a:r>
            </a:p>
            <a:p>
              <a:pPr marL="285750" indent="-285750">
                <a:buFontTx/>
                <a:buChar char="-"/>
              </a:pPr>
              <a:r>
                <a:rPr lang="ru-RU" dirty="0" err="1" smtClean="0"/>
                <a:t>ШкИБ</a:t>
              </a:r>
              <a:r>
                <a:rPr lang="ru-RU" dirty="0" smtClean="0"/>
                <a:t> (высший уровень в РАОП).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EC7D733B-C243-401B-896B-46F679EB5079}"/>
                </a:ext>
              </a:extLst>
            </p:cNvPr>
            <p:cNvSpPr/>
            <p:nvPr/>
          </p:nvSpPr>
          <p:spPr>
            <a:xfrm>
              <a:off x="661108" y="1569971"/>
              <a:ext cx="4127844" cy="1906771"/>
            </a:xfrm>
            <a:prstGeom prst="rect">
              <a:avLst/>
            </a:prstGeom>
            <a:noFill/>
            <a:ln w="19050">
              <a:solidFill>
                <a:srgbClr val="7F7F7F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0352B599-5B86-44C6-8C8A-CAFDA1524164}"/>
                </a:ext>
              </a:extLst>
            </p:cNvPr>
            <p:cNvSpPr/>
            <p:nvPr/>
          </p:nvSpPr>
          <p:spPr>
            <a:xfrm>
              <a:off x="4998612" y="1522237"/>
              <a:ext cx="3719585" cy="1123167"/>
            </a:xfrm>
            <a:prstGeom prst="rect">
              <a:avLst/>
            </a:prstGeom>
            <a:noFill/>
            <a:ln w="19050">
              <a:solidFill>
                <a:srgbClr val="7F7F7F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566305-7BA3-48AB-9AA6-E6325427AAA7}"/>
                </a:ext>
              </a:extLst>
            </p:cNvPr>
            <p:cNvSpPr txBox="1"/>
            <p:nvPr/>
          </p:nvSpPr>
          <p:spPr>
            <a:xfrm>
              <a:off x="561432" y="1648333"/>
              <a:ext cx="3886615" cy="1750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dirty="0"/>
                <a:t>КООПЕРАЦИИ МЕЖДУ </a:t>
              </a:r>
              <a:r>
                <a:rPr lang="ru-RU" b="1" u="sng" dirty="0" smtClean="0"/>
                <a:t>ШКОЛАМИ:</a:t>
              </a:r>
              <a:endParaRPr lang="ru-RU" b="1" u="sng" dirty="0"/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Партнерство школ сегмента ШНОР и относительно </a:t>
              </a:r>
              <a:r>
                <a:rPr lang="ru-RU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резильентной</a:t>
              </a:r>
              <a:r>
                <a: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школы</a:t>
              </a: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(Кириковская средняя школа и МБОУ «Троицкая средняя школа», Кириковская средняя школа и </a:t>
              </a: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МБОУ </a:t>
              </a:r>
              <a:r>
                <a:rPr lang="ru-RU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«Икшурминская средняя школа»).</a:t>
              </a:r>
              <a:endParaRPr lang="ru-RU" sz="1600" dirty="0" smtClean="0"/>
            </a:p>
          </p:txBody>
        </p:sp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09231946"/>
              </p:ext>
            </p:extLst>
          </p:nvPr>
        </p:nvGraphicFramePr>
        <p:xfrm>
          <a:off x="1050196" y="3260622"/>
          <a:ext cx="10253472" cy="353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F08094C-40D3-4A6C-B5A3-80E29E0668A5}"/>
              </a:ext>
            </a:extLst>
          </p:cNvPr>
          <p:cNvSpPr txBox="1"/>
          <p:nvPr/>
        </p:nvSpPr>
        <p:spPr>
          <a:xfrm>
            <a:off x="6454376" y="2350432"/>
            <a:ext cx="4119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/>
              <a:t>КООПЕРАЦИИ МЕЖДУ ШКОЛАМИ И  ОРГАНИЗАЦИЯМИ СПО, </a:t>
            </a:r>
            <a:r>
              <a:rPr lang="ru-RU" sz="1600" b="1" u="sng" dirty="0" smtClean="0"/>
              <a:t>ВО</a:t>
            </a:r>
          </a:p>
          <a:p>
            <a:r>
              <a:rPr lang="ru-RU" sz="1600" dirty="0" smtClean="0"/>
              <a:t>-«</a:t>
            </a:r>
            <a:r>
              <a:rPr lang="ru-RU" sz="1600" dirty="0"/>
              <a:t>Красноярский государственный аграрный университет</a:t>
            </a:r>
            <a:r>
              <a:rPr lang="ru-RU" sz="1600" dirty="0" smtClean="0"/>
              <a:t>»; (Агрошкола)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352B599-5B86-44C6-8C8A-CAFDA1524164}"/>
              </a:ext>
            </a:extLst>
          </p:cNvPr>
          <p:cNvSpPr/>
          <p:nvPr/>
        </p:nvSpPr>
        <p:spPr>
          <a:xfrm>
            <a:off x="6454376" y="2401651"/>
            <a:ext cx="4119707" cy="964444"/>
          </a:xfrm>
          <a:prstGeom prst="rect">
            <a:avLst/>
          </a:prstGeom>
          <a:noFill/>
          <a:ln w="19050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6" descr="Chat">
            <a:extLst>
              <a:ext uri="{FF2B5EF4-FFF2-40B4-BE49-F238E27FC236}">
                <a16:creationId xmlns:a16="http://schemas.microsoft.com/office/drawing/2014/main" id="{27045954-88E4-4819-96C5-9FF9200B08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07761" y="932483"/>
            <a:ext cx="914400" cy="914400"/>
          </a:xfrm>
          <a:prstGeom prst="rect">
            <a:avLst/>
          </a:prstGeom>
        </p:spPr>
      </p:pic>
      <p:pic>
        <p:nvPicPr>
          <p:cNvPr id="16" name="Graphic 9" descr="Network">
            <a:extLst>
              <a:ext uri="{FF2B5EF4-FFF2-40B4-BE49-F238E27FC236}">
                <a16:creationId xmlns:a16="http://schemas.microsoft.com/office/drawing/2014/main" id="{6CF56D7E-367F-4D13-A293-758D36042A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41058" y="2391744"/>
            <a:ext cx="526776" cy="526776"/>
          </a:xfrm>
          <a:prstGeom prst="rect">
            <a:avLst/>
          </a:prstGeom>
        </p:spPr>
      </p:pic>
      <p:pic>
        <p:nvPicPr>
          <p:cNvPr id="17" name="Graphic 11" descr="Link">
            <a:extLst>
              <a:ext uri="{FF2B5EF4-FFF2-40B4-BE49-F238E27FC236}">
                <a16:creationId xmlns:a16="http://schemas.microsoft.com/office/drawing/2014/main" id="{924144B3-4B76-47CB-9B3F-F3CC9DB523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754987">
            <a:off x="10016202" y="3423197"/>
            <a:ext cx="863720" cy="863720"/>
          </a:xfrm>
          <a:prstGeom prst="rect">
            <a:avLst/>
          </a:prstGeom>
        </p:spPr>
      </p:pic>
      <p:pic>
        <p:nvPicPr>
          <p:cNvPr id="18" name="Graphic 13" descr="Daily Calendar">
            <a:extLst>
              <a:ext uri="{FF2B5EF4-FFF2-40B4-BE49-F238E27FC236}">
                <a16:creationId xmlns:a16="http://schemas.microsoft.com/office/drawing/2014/main" id="{AE520888-D646-4E6C-8A6A-15D94386B2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12488" y="1036468"/>
            <a:ext cx="555346" cy="5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0275043-ED94-4F03-9B3F-AF8E7D9376D7}"/>
              </a:ext>
            </a:extLst>
          </p:cNvPr>
          <p:cNvGrpSpPr/>
          <p:nvPr/>
        </p:nvGrpSpPr>
        <p:grpSpPr>
          <a:xfrm>
            <a:off x="9203318" y="2999457"/>
            <a:ext cx="2988681" cy="3743355"/>
            <a:chOff x="9870580" y="2853743"/>
            <a:chExt cx="2988681" cy="3743355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4B5C86B5-A985-4D33-90C5-DA3D8EA40311}"/>
                </a:ext>
              </a:extLst>
            </p:cNvPr>
            <p:cNvGrpSpPr/>
            <p:nvPr/>
          </p:nvGrpSpPr>
          <p:grpSpPr>
            <a:xfrm>
              <a:off x="10219731" y="2853743"/>
              <a:ext cx="2222793" cy="2222793"/>
              <a:chOff x="460455" y="2844184"/>
              <a:chExt cx="2222793" cy="2222793"/>
            </a:xfrm>
          </p:grpSpPr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468A5C41-8140-4B8E-B8DA-C305866555C2}"/>
                  </a:ext>
                </a:extLst>
              </p:cNvPr>
              <p:cNvSpPr/>
              <p:nvPr/>
            </p:nvSpPr>
            <p:spPr>
              <a:xfrm>
                <a:off x="460455" y="2844184"/>
                <a:ext cx="2222793" cy="222279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E1329125-3A22-4F14-90E8-DEF7832F84D6}"/>
                  </a:ext>
                </a:extLst>
              </p:cNvPr>
              <p:cNvSpPr/>
              <p:nvPr/>
            </p:nvSpPr>
            <p:spPr>
              <a:xfrm>
                <a:off x="649350" y="3033079"/>
                <a:ext cx="1845001" cy="184500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3A372C34-67FD-4843-8259-F27A3BD376C9}"/>
                </a:ext>
              </a:extLst>
            </p:cNvPr>
            <p:cNvSpPr/>
            <p:nvPr/>
          </p:nvSpPr>
          <p:spPr>
            <a:xfrm>
              <a:off x="9870580" y="5027438"/>
              <a:ext cx="298868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/>
                <a:t>Повышение квалификации </a:t>
              </a:r>
              <a:r>
                <a:rPr lang="ru-RU" sz="1600" b="1" dirty="0" smtClean="0"/>
                <a:t>по </a:t>
              </a:r>
              <a:r>
                <a:rPr lang="ru-RU" sz="1600" b="1" dirty="0"/>
                <a:t>теме: ЦОС в </a:t>
              </a:r>
              <a:r>
                <a:rPr lang="ru-RU" sz="1600" b="1" dirty="0" smtClean="0"/>
                <a:t>ОУ и на уроке, </a:t>
              </a:r>
              <a:r>
                <a:rPr lang="ru-RU" sz="1600" b="1" dirty="0"/>
                <a:t>подключение ОУ к электронным образовательным </a:t>
              </a:r>
              <a:r>
                <a:rPr lang="ru-RU" sz="1600" b="1" dirty="0" smtClean="0"/>
                <a:t>платформам.</a:t>
              </a:r>
              <a:endParaRPr lang="ru-RU" sz="1600" b="1" dirty="0"/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250FF6E-4FBA-4EE5-8AF8-F973C736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6" y="68581"/>
            <a:ext cx="10515600" cy="72410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 действий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DE24DA0-DA01-47C7-AD15-607A0AE274B5}"/>
              </a:ext>
            </a:extLst>
          </p:cNvPr>
          <p:cNvGrpSpPr/>
          <p:nvPr/>
        </p:nvGrpSpPr>
        <p:grpSpPr>
          <a:xfrm>
            <a:off x="200286" y="3006498"/>
            <a:ext cx="10940834" cy="3811339"/>
            <a:chOff x="134589" y="2892496"/>
            <a:chExt cx="10940834" cy="3811339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C7442EF8-E1A0-4529-A7C8-5005FABAB3BB}"/>
                </a:ext>
              </a:extLst>
            </p:cNvPr>
            <p:cNvGrpSpPr/>
            <p:nvPr/>
          </p:nvGrpSpPr>
          <p:grpSpPr>
            <a:xfrm>
              <a:off x="401079" y="2892496"/>
              <a:ext cx="2222793" cy="2222793"/>
              <a:chOff x="401079" y="2892496"/>
              <a:chExt cx="2222793" cy="2222793"/>
            </a:xfrm>
          </p:grpSpPr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484C3CAC-5E31-40BB-9D9E-2BDD8593193B}"/>
                  </a:ext>
                </a:extLst>
              </p:cNvPr>
              <p:cNvSpPr/>
              <p:nvPr/>
            </p:nvSpPr>
            <p:spPr>
              <a:xfrm>
                <a:off x="401079" y="2892496"/>
                <a:ext cx="2222793" cy="22227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512879A3-D20D-49B0-9A8C-667EE0BC1A3D}"/>
                  </a:ext>
                </a:extLst>
              </p:cNvPr>
              <p:cNvSpPr/>
              <p:nvPr/>
            </p:nvSpPr>
            <p:spPr>
              <a:xfrm>
                <a:off x="602084" y="3040955"/>
                <a:ext cx="1845001" cy="1845001"/>
              </a:xfrm>
              <a:prstGeom prst="ellipse">
                <a:avLst/>
              </a:prstGeom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1A5E48A-0E6D-4307-9C05-F59C85E7DAFB}"/>
                </a:ext>
              </a:extLst>
            </p:cNvPr>
            <p:cNvSpPr/>
            <p:nvPr/>
          </p:nvSpPr>
          <p:spPr>
            <a:xfrm>
              <a:off x="134589" y="5072619"/>
              <a:ext cx="285420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/>
                <a:t>Проводить игры «</a:t>
              </a:r>
              <a:r>
                <a:rPr lang="ru-RU" sz="2000" b="1" dirty="0" err="1" smtClean="0"/>
                <a:t>ШкИБ</a:t>
              </a:r>
              <a:r>
                <a:rPr lang="ru-RU" sz="2000" b="1" dirty="0" smtClean="0"/>
                <a:t>», </a:t>
              </a:r>
            </a:p>
            <a:p>
              <a:pPr algn="ctr"/>
              <a:r>
                <a:rPr lang="ru-RU" sz="2000" b="1" dirty="0" smtClean="0"/>
                <a:t>при участии</a:t>
              </a:r>
            </a:p>
            <a:p>
              <a:pPr algn="ctr"/>
              <a:r>
                <a:rPr lang="ru-RU" sz="2000" b="1" dirty="0" smtClean="0"/>
                <a:t>школьных команд округа.</a:t>
              </a:r>
              <a:endParaRPr lang="ru-RU" sz="2000" b="1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5D85E02-6A83-4FD4-AF30-9A569458D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95423" y="3433821"/>
              <a:ext cx="1080000" cy="108000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2E9CC30B-A3A4-4259-B1B3-B4F369EDEE92}"/>
              </a:ext>
            </a:extLst>
          </p:cNvPr>
          <p:cNvGrpSpPr/>
          <p:nvPr/>
        </p:nvGrpSpPr>
        <p:grpSpPr>
          <a:xfrm>
            <a:off x="3301487" y="2950359"/>
            <a:ext cx="2222793" cy="2660446"/>
            <a:chOff x="3704997" y="2849828"/>
            <a:chExt cx="2222793" cy="2660446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4E31E27-D173-4454-85BB-A37E3DE9F7D3}"/>
                </a:ext>
              </a:extLst>
            </p:cNvPr>
            <p:cNvGrpSpPr/>
            <p:nvPr/>
          </p:nvGrpSpPr>
          <p:grpSpPr>
            <a:xfrm>
              <a:off x="3704997" y="2849828"/>
              <a:ext cx="2222793" cy="2222793"/>
              <a:chOff x="451902" y="2849828"/>
              <a:chExt cx="2222793" cy="2222793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9A8F3A47-3A68-4B9E-A7DC-1AF91D18DE26}"/>
                  </a:ext>
                </a:extLst>
              </p:cNvPr>
              <p:cNvSpPr/>
              <p:nvPr/>
            </p:nvSpPr>
            <p:spPr>
              <a:xfrm>
                <a:off x="451902" y="2849828"/>
                <a:ext cx="2222793" cy="22227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709ED767-BF38-4F59-A9B8-9E150EB1352A}"/>
                  </a:ext>
                </a:extLst>
              </p:cNvPr>
              <p:cNvSpPr/>
              <p:nvPr/>
            </p:nvSpPr>
            <p:spPr>
              <a:xfrm>
                <a:off x="640797" y="3038723"/>
                <a:ext cx="1845001" cy="18450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06D3BEC-134D-470B-A5CB-3D82B969D345}"/>
                </a:ext>
              </a:extLst>
            </p:cNvPr>
            <p:cNvSpPr/>
            <p:nvPr/>
          </p:nvSpPr>
          <p:spPr>
            <a:xfrm>
              <a:off x="3848219" y="5140942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b="1" dirty="0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F0A3368-75E8-4266-AC02-6743B3B51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 flipH="1">
              <a:off x="4276395" y="3421223"/>
              <a:ext cx="1080000" cy="1080000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DEDAD0-EF0C-4D4F-80C9-F3D5C1DC56AC}"/>
              </a:ext>
            </a:extLst>
          </p:cNvPr>
          <p:cNvGrpSpPr/>
          <p:nvPr/>
        </p:nvGrpSpPr>
        <p:grpSpPr>
          <a:xfrm>
            <a:off x="6396705" y="2953694"/>
            <a:ext cx="2222793" cy="2664555"/>
            <a:chOff x="6978640" y="2845719"/>
            <a:chExt cx="2222793" cy="2664555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3E744B14-D173-443E-B3FB-2D7F9D0E6141}"/>
                </a:ext>
              </a:extLst>
            </p:cNvPr>
            <p:cNvGrpSpPr/>
            <p:nvPr/>
          </p:nvGrpSpPr>
          <p:grpSpPr>
            <a:xfrm>
              <a:off x="6978640" y="2845719"/>
              <a:ext cx="2222793" cy="2222793"/>
              <a:chOff x="472453" y="2845719"/>
              <a:chExt cx="2222793" cy="2222793"/>
            </a:xfrm>
          </p:grpSpPr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738DA4E9-049F-495C-9F57-C63C1BAAF03F}"/>
                  </a:ext>
                </a:extLst>
              </p:cNvPr>
              <p:cNvSpPr/>
              <p:nvPr/>
            </p:nvSpPr>
            <p:spPr>
              <a:xfrm>
                <a:off x="472453" y="2845719"/>
                <a:ext cx="2222793" cy="222279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5C3D59CC-9531-4CFA-970C-D5BFD0761820}"/>
                  </a:ext>
                </a:extLst>
              </p:cNvPr>
              <p:cNvSpPr/>
              <p:nvPr/>
            </p:nvSpPr>
            <p:spPr>
              <a:xfrm>
                <a:off x="661348" y="3034614"/>
                <a:ext cx="1845001" cy="18450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350428F7-EF5F-4CA1-B418-DAB045C8F0BF}"/>
                </a:ext>
              </a:extLst>
            </p:cNvPr>
            <p:cNvSpPr/>
            <p:nvPr/>
          </p:nvSpPr>
          <p:spPr>
            <a:xfrm>
              <a:off x="7152987" y="5140942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BA33060-13EB-40A2-B92E-C836F97BD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 flipH="1">
              <a:off x="7550035" y="3413780"/>
              <a:ext cx="1080000" cy="1080000"/>
            </a:xfrm>
            <a:prstGeom prst="rect">
              <a:avLst/>
            </a:prstGeom>
          </p:spPr>
        </p:pic>
      </p:grpSp>
      <p:sp>
        <p:nvSpPr>
          <p:cNvPr id="37" name="Овал 36">
            <a:extLst>
              <a:ext uri="{FF2B5EF4-FFF2-40B4-BE49-F238E27FC236}">
                <a16:creationId xmlns:a16="http://schemas.microsoft.com/office/drawing/2014/main" id="{7C5813B7-14C0-482C-B701-D51B507504DD}"/>
              </a:ext>
            </a:extLst>
          </p:cNvPr>
          <p:cNvSpPr/>
          <p:nvPr/>
        </p:nvSpPr>
        <p:spPr>
          <a:xfrm>
            <a:off x="1191000" y="2360318"/>
            <a:ext cx="225000" cy="225000"/>
          </a:xfrm>
          <a:prstGeom prst="ellipse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9F604665-1E69-4AD6-BEEC-F5B480F42F2E}"/>
              </a:ext>
            </a:extLst>
          </p:cNvPr>
          <p:cNvSpPr/>
          <p:nvPr/>
        </p:nvSpPr>
        <p:spPr>
          <a:xfrm>
            <a:off x="4300382" y="2360318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5604A598-10A7-4D7C-96DF-5F9EBD10AABF}"/>
              </a:ext>
            </a:extLst>
          </p:cNvPr>
          <p:cNvSpPr/>
          <p:nvPr/>
        </p:nvSpPr>
        <p:spPr>
          <a:xfrm>
            <a:off x="7395600" y="2360318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508BEA89-4707-4EFA-82E7-DB9098EE999F}"/>
              </a:ext>
            </a:extLst>
          </p:cNvPr>
          <p:cNvSpPr/>
          <p:nvPr/>
        </p:nvSpPr>
        <p:spPr>
          <a:xfrm>
            <a:off x="10399146" y="2360318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2213EC-EBE2-44CD-89D7-05A90B873CD0}"/>
              </a:ext>
            </a:extLst>
          </p:cNvPr>
          <p:cNvSpPr txBox="1"/>
          <p:nvPr/>
        </p:nvSpPr>
        <p:spPr>
          <a:xfrm>
            <a:off x="1002776" y="17190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01</a:t>
            </a:r>
            <a:endParaRPr lang="ru-RU" sz="32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3690D6-7F31-4854-AABA-36A398085661}"/>
              </a:ext>
            </a:extLst>
          </p:cNvPr>
          <p:cNvSpPr txBox="1"/>
          <p:nvPr/>
        </p:nvSpPr>
        <p:spPr>
          <a:xfrm>
            <a:off x="4112158" y="17190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02</a:t>
            </a:r>
            <a:endParaRPr lang="ru-RU" sz="32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7DEF3E-A3F3-4182-9663-1DFFFD04A66B}"/>
              </a:ext>
            </a:extLst>
          </p:cNvPr>
          <p:cNvSpPr txBox="1"/>
          <p:nvPr/>
        </p:nvSpPr>
        <p:spPr>
          <a:xfrm>
            <a:off x="7221540" y="171900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03</a:t>
            </a:r>
            <a:endParaRPr lang="ru-RU" sz="32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138D48-3315-4F06-AE88-F2C7632DD303}"/>
              </a:ext>
            </a:extLst>
          </p:cNvPr>
          <p:cNvSpPr txBox="1"/>
          <p:nvPr/>
        </p:nvSpPr>
        <p:spPr>
          <a:xfrm>
            <a:off x="10210922" y="17190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04</a:t>
            </a:r>
            <a:endParaRPr lang="ru-RU" sz="3200" b="1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D951919D-2A97-4C55-94A8-0C1E72955ADE}"/>
              </a:ext>
            </a:extLst>
          </p:cNvPr>
          <p:cNvSpPr/>
          <p:nvPr/>
        </p:nvSpPr>
        <p:spPr>
          <a:xfrm>
            <a:off x="4601105" y="1198876"/>
            <a:ext cx="225000" cy="225000"/>
          </a:xfrm>
          <a:prstGeom prst="ellipse">
            <a:avLst/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D1280450-B003-4993-99CB-BAC277D7671C}"/>
              </a:ext>
            </a:extLst>
          </p:cNvPr>
          <p:cNvSpPr/>
          <p:nvPr/>
        </p:nvSpPr>
        <p:spPr>
          <a:xfrm>
            <a:off x="5335383" y="1198876"/>
            <a:ext cx="225000" cy="225000"/>
          </a:xfrm>
          <a:prstGeom prst="ellipse">
            <a:avLst/>
          </a:prstGeom>
          <a:solidFill>
            <a:schemeClr val="accent2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9A16EB40-532C-474E-BC34-B803B5F14718}"/>
              </a:ext>
            </a:extLst>
          </p:cNvPr>
          <p:cNvSpPr/>
          <p:nvPr/>
        </p:nvSpPr>
        <p:spPr>
          <a:xfrm>
            <a:off x="6067044" y="1198876"/>
            <a:ext cx="225000" cy="225000"/>
          </a:xfrm>
          <a:prstGeom prst="ellipse">
            <a:avLst/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C307D324-9331-4E7F-B42E-FD2E1F764FBF}"/>
              </a:ext>
            </a:extLst>
          </p:cNvPr>
          <p:cNvSpPr/>
          <p:nvPr/>
        </p:nvSpPr>
        <p:spPr>
          <a:xfrm>
            <a:off x="6800562" y="1210170"/>
            <a:ext cx="225000" cy="225000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A9CB0B86-8BE0-4D90-B2AF-005C46224FC9}"/>
              </a:ext>
            </a:extLst>
          </p:cNvPr>
          <p:cNvSpPr/>
          <p:nvPr/>
        </p:nvSpPr>
        <p:spPr>
          <a:xfrm>
            <a:off x="1777235" y="2403956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8495F5A9-667B-485D-9BBC-FE92EB66711A}"/>
              </a:ext>
            </a:extLst>
          </p:cNvPr>
          <p:cNvSpPr/>
          <p:nvPr/>
        </p:nvSpPr>
        <p:spPr>
          <a:xfrm>
            <a:off x="2198237" y="2400835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A2718862-388B-4D0F-94CB-1CF5FD1A4963}"/>
              </a:ext>
            </a:extLst>
          </p:cNvPr>
          <p:cNvSpPr/>
          <p:nvPr/>
        </p:nvSpPr>
        <p:spPr>
          <a:xfrm>
            <a:off x="2619927" y="2410198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F4196231-F9E9-471B-B143-7030705092D9}"/>
              </a:ext>
            </a:extLst>
          </p:cNvPr>
          <p:cNvSpPr/>
          <p:nvPr/>
        </p:nvSpPr>
        <p:spPr>
          <a:xfrm>
            <a:off x="3040929" y="2407077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2BE099B-FCBA-4BBC-9C68-9E285CE7BBFD}"/>
              </a:ext>
            </a:extLst>
          </p:cNvPr>
          <p:cNvSpPr/>
          <p:nvPr/>
        </p:nvSpPr>
        <p:spPr>
          <a:xfrm>
            <a:off x="3461931" y="2416439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BC97D6C-8333-46A5-98CE-C446AFB29728}"/>
              </a:ext>
            </a:extLst>
          </p:cNvPr>
          <p:cNvSpPr/>
          <p:nvPr/>
        </p:nvSpPr>
        <p:spPr>
          <a:xfrm>
            <a:off x="3819613" y="2413319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08A13A6A-7A75-4718-9CF5-36717B8CE556}"/>
              </a:ext>
            </a:extLst>
          </p:cNvPr>
          <p:cNvSpPr/>
          <p:nvPr/>
        </p:nvSpPr>
        <p:spPr>
          <a:xfrm>
            <a:off x="4903722" y="2407681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FACCC925-549A-40DD-9C9D-F60235784F9C}"/>
              </a:ext>
            </a:extLst>
          </p:cNvPr>
          <p:cNvSpPr/>
          <p:nvPr/>
        </p:nvSpPr>
        <p:spPr>
          <a:xfrm>
            <a:off x="5324724" y="2404560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F4B2EAC8-2A4D-4568-8F16-9CFD172DC3EF}"/>
              </a:ext>
            </a:extLst>
          </p:cNvPr>
          <p:cNvSpPr/>
          <p:nvPr/>
        </p:nvSpPr>
        <p:spPr>
          <a:xfrm>
            <a:off x="5746414" y="2413923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0B1DDE87-2E4C-476F-9EFB-BD5B61AE6ADA}"/>
              </a:ext>
            </a:extLst>
          </p:cNvPr>
          <p:cNvSpPr/>
          <p:nvPr/>
        </p:nvSpPr>
        <p:spPr>
          <a:xfrm>
            <a:off x="6167416" y="2410802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603EEFE-3013-410C-A9CF-67B6A1EAADE6}"/>
              </a:ext>
            </a:extLst>
          </p:cNvPr>
          <p:cNvSpPr/>
          <p:nvPr/>
        </p:nvSpPr>
        <p:spPr>
          <a:xfrm>
            <a:off x="6588418" y="2420164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A7CED8B9-E8E6-4A6A-8556-11B6ADA33233}"/>
              </a:ext>
            </a:extLst>
          </p:cNvPr>
          <p:cNvSpPr/>
          <p:nvPr/>
        </p:nvSpPr>
        <p:spPr>
          <a:xfrm>
            <a:off x="6946100" y="2417044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82128133-5C26-498F-9441-4642CFDD8BDD}"/>
              </a:ext>
            </a:extLst>
          </p:cNvPr>
          <p:cNvSpPr/>
          <p:nvPr/>
        </p:nvSpPr>
        <p:spPr>
          <a:xfrm>
            <a:off x="7939624" y="2405536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87BA3C47-D091-4DF0-A1C3-AFF79F71B49E}"/>
              </a:ext>
            </a:extLst>
          </p:cNvPr>
          <p:cNvSpPr/>
          <p:nvPr/>
        </p:nvSpPr>
        <p:spPr>
          <a:xfrm>
            <a:off x="8360626" y="2402415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E0D2808E-8DD9-4D5B-A938-4277F9B8322E}"/>
              </a:ext>
            </a:extLst>
          </p:cNvPr>
          <p:cNvSpPr/>
          <p:nvPr/>
        </p:nvSpPr>
        <p:spPr>
          <a:xfrm>
            <a:off x="8782316" y="2411778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AAF6D53E-13FC-4D21-A725-F18E557E527B}"/>
              </a:ext>
            </a:extLst>
          </p:cNvPr>
          <p:cNvSpPr/>
          <p:nvPr/>
        </p:nvSpPr>
        <p:spPr>
          <a:xfrm>
            <a:off x="9203318" y="2408657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D7C7D05B-7C9B-4558-AF9C-0E694B2D9DA2}"/>
              </a:ext>
            </a:extLst>
          </p:cNvPr>
          <p:cNvSpPr/>
          <p:nvPr/>
        </p:nvSpPr>
        <p:spPr>
          <a:xfrm>
            <a:off x="9624320" y="2418019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3D0DE65F-E81A-4868-96E6-8812765A56CD}"/>
              </a:ext>
            </a:extLst>
          </p:cNvPr>
          <p:cNvSpPr/>
          <p:nvPr/>
        </p:nvSpPr>
        <p:spPr>
          <a:xfrm>
            <a:off x="9982002" y="2414899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49637" y="5203330"/>
            <a:ext cx="31264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buSzPts val="1200"/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 </a:t>
            </a:r>
            <a:r>
              <a:rPr lang="ru-RU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разработческих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семинаров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теме: «ИУП» и «Сопровождение  ВСОШ»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271" y="3541458"/>
            <a:ext cx="1079086" cy="108518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746414" y="5103674"/>
            <a:ext cx="345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Clr>
                <a:srgbClr val="000000"/>
              </a:buClr>
              <a:buSzPts val="1200"/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изменений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образовательные программы ОУ начального и основного общего образования, сетевое партнёрство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83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DE24DA0-DA01-47C7-AD15-607A0AE274B5}"/>
              </a:ext>
            </a:extLst>
          </p:cNvPr>
          <p:cNvGrpSpPr/>
          <p:nvPr/>
        </p:nvGrpSpPr>
        <p:grpSpPr>
          <a:xfrm>
            <a:off x="1836782" y="2584127"/>
            <a:ext cx="2898356" cy="4047683"/>
            <a:chOff x="86466" y="2849828"/>
            <a:chExt cx="2898356" cy="4047683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C7442EF8-E1A0-4529-A7C8-5005FABAB3BB}"/>
                </a:ext>
              </a:extLst>
            </p:cNvPr>
            <p:cNvGrpSpPr/>
            <p:nvPr/>
          </p:nvGrpSpPr>
          <p:grpSpPr>
            <a:xfrm>
              <a:off x="305948" y="2849828"/>
              <a:ext cx="2222793" cy="2222793"/>
              <a:chOff x="305948" y="2849828"/>
              <a:chExt cx="2222793" cy="2222793"/>
            </a:xfrm>
          </p:grpSpPr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484C3CAC-5E31-40BB-9D9E-2BDD8593193B}"/>
                  </a:ext>
                </a:extLst>
              </p:cNvPr>
              <p:cNvSpPr/>
              <p:nvPr/>
            </p:nvSpPr>
            <p:spPr>
              <a:xfrm>
                <a:off x="305948" y="2849828"/>
                <a:ext cx="2222793" cy="22227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512879A3-D20D-49B0-9A8C-667EE0BC1A3D}"/>
                  </a:ext>
                </a:extLst>
              </p:cNvPr>
              <p:cNvSpPr/>
              <p:nvPr/>
            </p:nvSpPr>
            <p:spPr>
              <a:xfrm>
                <a:off x="494843" y="3038723"/>
                <a:ext cx="1845001" cy="1845001"/>
              </a:xfrm>
              <a:prstGeom prst="ellipse">
                <a:avLst/>
              </a:prstGeom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5D85E02-6A83-4FD4-AF30-9A569458D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7343" y="3421223"/>
              <a:ext cx="1080000" cy="1080000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1A5E48A-0E6D-4307-9C05-F59C85E7DAFB}"/>
                </a:ext>
              </a:extLst>
            </p:cNvPr>
            <p:cNvSpPr/>
            <p:nvPr/>
          </p:nvSpPr>
          <p:spPr>
            <a:xfrm>
              <a:off x="86466" y="4958519"/>
              <a:ext cx="289835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  <a:buSzPts val="1200"/>
              </a:pPr>
              <a:r>
                <a:rPr lang="ru-RU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системы коопераций , позволяющей реализовать 10 часов еженедельных занятий ВД.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2E9CC30B-A3A4-4259-B1B3-B4F369EDEE92}"/>
              </a:ext>
            </a:extLst>
          </p:cNvPr>
          <p:cNvGrpSpPr/>
          <p:nvPr/>
        </p:nvGrpSpPr>
        <p:grpSpPr>
          <a:xfrm>
            <a:off x="5125469" y="2587268"/>
            <a:ext cx="2222793" cy="3930179"/>
            <a:chOff x="3704997" y="2849828"/>
            <a:chExt cx="2222793" cy="3930179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4E31E27-D173-4454-85BB-A37E3DE9F7D3}"/>
                </a:ext>
              </a:extLst>
            </p:cNvPr>
            <p:cNvGrpSpPr/>
            <p:nvPr/>
          </p:nvGrpSpPr>
          <p:grpSpPr>
            <a:xfrm>
              <a:off x="3704997" y="2849828"/>
              <a:ext cx="2222793" cy="2222793"/>
              <a:chOff x="451902" y="2849828"/>
              <a:chExt cx="2222793" cy="2222793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9A8F3A47-3A68-4B9E-A7DC-1AF91D18DE26}"/>
                  </a:ext>
                </a:extLst>
              </p:cNvPr>
              <p:cNvSpPr/>
              <p:nvPr/>
            </p:nvSpPr>
            <p:spPr>
              <a:xfrm>
                <a:off x="451902" y="2849828"/>
                <a:ext cx="2222793" cy="22227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709ED767-BF38-4F59-A9B8-9E150EB1352A}"/>
                  </a:ext>
                </a:extLst>
              </p:cNvPr>
              <p:cNvSpPr/>
              <p:nvPr/>
            </p:nvSpPr>
            <p:spPr>
              <a:xfrm>
                <a:off x="640797" y="3038723"/>
                <a:ext cx="1845001" cy="18450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06D3BEC-134D-470B-A5CB-3D82B969D345}"/>
                </a:ext>
              </a:extLst>
            </p:cNvPr>
            <p:cNvSpPr/>
            <p:nvPr/>
          </p:nvSpPr>
          <p:spPr>
            <a:xfrm>
              <a:off x="3750962" y="5025681"/>
              <a:ext cx="217061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конкурс «Лучший раздел сайта школы </a:t>
              </a:r>
              <a:r>
                <a:rPr lang="ru-RU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«Инклюзивное </a:t>
              </a:r>
              <a:r>
                <a:rPr lang="ru-RU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образование»</a:t>
              </a: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F0A3368-75E8-4266-AC02-6743B3B51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 flipH="1">
              <a:off x="4276395" y="3421223"/>
              <a:ext cx="1080000" cy="1080000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DEDAD0-EF0C-4D4F-80C9-F3D5C1DC56AC}"/>
              </a:ext>
            </a:extLst>
          </p:cNvPr>
          <p:cNvGrpSpPr/>
          <p:nvPr/>
        </p:nvGrpSpPr>
        <p:grpSpPr>
          <a:xfrm>
            <a:off x="8045886" y="2584127"/>
            <a:ext cx="2632266" cy="4041582"/>
            <a:chOff x="6799105" y="2845719"/>
            <a:chExt cx="2632266" cy="4041582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3E744B14-D173-443E-B3FB-2D7F9D0E6141}"/>
                </a:ext>
              </a:extLst>
            </p:cNvPr>
            <p:cNvGrpSpPr/>
            <p:nvPr/>
          </p:nvGrpSpPr>
          <p:grpSpPr>
            <a:xfrm>
              <a:off x="6978640" y="2845719"/>
              <a:ext cx="2222793" cy="2222793"/>
              <a:chOff x="472453" y="2845719"/>
              <a:chExt cx="2222793" cy="2222793"/>
            </a:xfrm>
          </p:grpSpPr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738DA4E9-049F-495C-9F57-C63C1BAAF03F}"/>
                  </a:ext>
                </a:extLst>
              </p:cNvPr>
              <p:cNvSpPr/>
              <p:nvPr/>
            </p:nvSpPr>
            <p:spPr>
              <a:xfrm>
                <a:off x="472453" y="2845719"/>
                <a:ext cx="2222793" cy="222279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5C3D59CC-9531-4CFA-970C-D5BFD0761820}"/>
                  </a:ext>
                </a:extLst>
              </p:cNvPr>
              <p:cNvSpPr/>
              <p:nvPr/>
            </p:nvSpPr>
            <p:spPr>
              <a:xfrm>
                <a:off x="661348" y="3034614"/>
                <a:ext cx="1845001" cy="18450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350428F7-EF5F-4CA1-B418-DAB045C8F0BF}"/>
                </a:ext>
              </a:extLst>
            </p:cNvPr>
            <p:cNvSpPr/>
            <p:nvPr/>
          </p:nvSpPr>
          <p:spPr>
            <a:xfrm>
              <a:off x="6799105" y="5071419"/>
              <a:ext cx="263226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 повышения квалификации по теме: «Инклюзивное образование» на 3 года, организация групповых курсов повышения квалификации.</a:t>
              </a: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BA33060-13EB-40A2-B92E-C836F97BD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 flipH="1">
              <a:off x="7550035" y="3413780"/>
              <a:ext cx="1080000" cy="1080000"/>
            </a:xfrm>
            <a:prstGeom prst="rect">
              <a:avLst/>
            </a:prstGeom>
          </p:spPr>
        </p:pic>
      </p:grpSp>
      <p:sp>
        <p:nvSpPr>
          <p:cNvPr id="37" name="Овал 36">
            <a:extLst>
              <a:ext uri="{FF2B5EF4-FFF2-40B4-BE49-F238E27FC236}">
                <a16:creationId xmlns:a16="http://schemas.microsoft.com/office/drawing/2014/main" id="{7C5813B7-14C0-482C-B701-D51B507504DD}"/>
              </a:ext>
            </a:extLst>
          </p:cNvPr>
          <p:cNvSpPr/>
          <p:nvPr/>
        </p:nvSpPr>
        <p:spPr>
          <a:xfrm>
            <a:off x="3031136" y="2305727"/>
            <a:ext cx="225000" cy="225000"/>
          </a:xfrm>
          <a:prstGeom prst="ellipse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9F604665-1E69-4AD6-BEEC-F5B480F42F2E}"/>
              </a:ext>
            </a:extLst>
          </p:cNvPr>
          <p:cNvSpPr/>
          <p:nvPr/>
        </p:nvSpPr>
        <p:spPr>
          <a:xfrm>
            <a:off x="6140518" y="2305727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5604A598-10A7-4D7C-96DF-5F9EBD10AABF}"/>
              </a:ext>
            </a:extLst>
          </p:cNvPr>
          <p:cNvSpPr/>
          <p:nvPr/>
        </p:nvSpPr>
        <p:spPr>
          <a:xfrm>
            <a:off x="9235736" y="2305727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2213EC-EBE2-44CD-89D7-05A90B873CD0}"/>
              </a:ext>
            </a:extLst>
          </p:cNvPr>
          <p:cNvSpPr txBox="1"/>
          <p:nvPr/>
        </p:nvSpPr>
        <p:spPr>
          <a:xfrm>
            <a:off x="2842912" y="166441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0</a:t>
            </a:r>
            <a:r>
              <a:rPr lang="ru-RU" sz="32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3690D6-7F31-4854-AABA-36A398085661}"/>
              </a:ext>
            </a:extLst>
          </p:cNvPr>
          <p:cNvSpPr txBox="1"/>
          <p:nvPr/>
        </p:nvSpPr>
        <p:spPr>
          <a:xfrm>
            <a:off x="5952294" y="166441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0</a:t>
            </a:r>
            <a:r>
              <a:rPr lang="ru-RU" sz="32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7DEF3E-A3F3-4182-9663-1DFFFD04A66B}"/>
              </a:ext>
            </a:extLst>
          </p:cNvPr>
          <p:cNvSpPr txBox="1"/>
          <p:nvPr/>
        </p:nvSpPr>
        <p:spPr>
          <a:xfrm>
            <a:off x="9061676" y="166441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0</a:t>
            </a:r>
            <a:r>
              <a:rPr lang="ru-RU" sz="3200" b="1" dirty="0" smtClean="0">
                <a:solidFill>
                  <a:prstClr val="black"/>
                </a:solidFill>
              </a:rPr>
              <a:t>7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D951919D-2A97-4C55-94A8-0C1E72955ADE}"/>
              </a:ext>
            </a:extLst>
          </p:cNvPr>
          <p:cNvSpPr/>
          <p:nvPr/>
        </p:nvSpPr>
        <p:spPr>
          <a:xfrm>
            <a:off x="6441241" y="1144285"/>
            <a:ext cx="225000" cy="225000"/>
          </a:xfrm>
          <a:prstGeom prst="ellipse">
            <a:avLst/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D1280450-B003-4993-99CB-BAC277D7671C}"/>
              </a:ext>
            </a:extLst>
          </p:cNvPr>
          <p:cNvSpPr/>
          <p:nvPr/>
        </p:nvSpPr>
        <p:spPr>
          <a:xfrm>
            <a:off x="7175519" y="1144285"/>
            <a:ext cx="225000" cy="225000"/>
          </a:xfrm>
          <a:prstGeom prst="ellipse">
            <a:avLst/>
          </a:prstGeom>
          <a:solidFill>
            <a:schemeClr val="accent2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9A16EB40-532C-474E-BC34-B803B5F14718}"/>
              </a:ext>
            </a:extLst>
          </p:cNvPr>
          <p:cNvSpPr/>
          <p:nvPr/>
        </p:nvSpPr>
        <p:spPr>
          <a:xfrm>
            <a:off x="7907180" y="1144285"/>
            <a:ext cx="225000" cy="225000"/>
          </a:xfrm>
          <a:prstGeom prst="ellipse">
            <a:avLst/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C307D324-9331-4E7F-B42E-FD2E1F764FBF}"/>
              </a:ext>
            </a:extLst>
          </p:cNvPr>
          <p:cNvSpPr/>
          <p:nvPr/>
        </p:nvSpPr>
        <p:spPr>
          <a:xfrm>
            <a:off x="8640698" y="1155579"/>
            <a:ext cx="225000" cy="225000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A9CB0B86-8BE0-4D90-B2AF-005C46224FC9}"/>
              </a:ext>
            </a:extLst>
          </p:cNvPr>
          <p:cNvSpPr/>
          <p:nvPr/>
        </p:nvSpPr>
        <p:spPr>
          <a:xfrm>
            <a:off x="3617371" y="2349365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8495F5A9-667B-485D-9BBC-FE92EB66711A}"/>
              </a:ext>
            </a:extLst>
          </p:cNvPr>
          <p:cNvSpPr/>
          <p:nvPr/>
        </p:nvSpPr>
        <p:spPr>
          <a:xfrm>
            <a:off x="4038373" y="2346244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A2718862-388B-4D0F-94CB-1CF5FD1A4963}"/>
              </a:ext>
            </a:extLst>
          </p:cNvPr>
          <p:cNvSpPr/>
          <p:nvPr/>
        </p:nvSpPr>
        <p:spPr>
          <a:xfrm>
            <a:off x="4460063" y="2355607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F4196231-F9E9-471B-B143-7030705092D9}"/>
              </a:ext>
            </a:extLst>
          </p:cNvPr>
          <p:cNvSpPr/>
          <p:nvPr/>
        </p:nvSpPr>
        <p:spPr>
          <a:xfrm>
            <a:off x="4881065" y="2352486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2BE099B-FCBA-4BBC-9C68-9E285CE7BBFD}"/>
              </a:ext>
            </a:extLst>
          </p:cNvPr>
          <p:cNvSpPr/>
          <p:nvPr/>
        </p:nvSpPr>
        <p:spPr>
          <a:xfrm>
            <a:off x="5302067" y="2361848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BC97D6C-8333-46A5-98CE-C446AFB29728}"/>
              </a:ext>
            </a:extLst>
          </p:cNvPr>
          <p:cNvSpPr/>
          <p:nvPr/>
        </p:nvSpPr>
        <p:spPr>
          <a:xfrm>
            <a:off x="5659749" y="2358728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08A13A6A-7A75-4718-9CF5-36717B8CE556}"/>
              </a:ext>
            </a:extLst>
          </p:cNvPr>
          <p:cNvSpPr/>
          <p:nvPr/>
        </p:nvSpPr>
        <p:spPr>
          <a:xfrm>
            <a:off x="6743858" y="2353090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FACCC925-549A-40DD-9C9D-F60235784F9C}"/>
              </a:ext>
            </a:extLst>
          </p:cNvPr>
          <p:cNvSpPr/>
          <p:nvPr/>
        </p:nvSpPr>
        <p:spPr>
          <a:xfrm>
            <a:off x="7164860" y="2349969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F4B2EAC8-2A4D-4568-8F16-9CFD172DC3EF}"/>
              </a:ext>
            </a:extLst>
          </p:cNvPr>
          <p:cNvSpPr/>
          <p:nvPr/>
        </p:nvSpPr>
        <p:spPr>
          <a:xfrm>
            <a:off x="7586550" y="2359332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0B1DDE87-2E4C-476F-9EFB-BD5B61AE6ADA}"/>
              </a:ext>
            </a:extLst>
          </p:cNvPr>
          <p:cNvSpPr/>
          <p:nvPr/>
        </p:nvSpPr>
        <p:spPr>
          <a:xfrm>
            <a:off x="8007552" y="2356211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603EEFE-3013-410C-A9CF-67B6A1EAADE6}"/>
              </a:ext>
            </a:extLst>
          </p:cNvPr>
          <p:cNvSpPr/>
          <p:nvPr/>
        </p:nvSpPr>
        <p:spPr>
          <a:xfrm>
            <a:off x="8428554" y="2365573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A7CED8B9-E8E6-4A6A-8556-11B6ADA33233}"/>
              </a:ext>
            </a:extLst>
          </p:cNvPr>
          <p:cNvSpPr/>
          <p:nvPr/>
        </p:nvSpPr>
        <p:spPr>
          <a:xfrm>
            <a:off x="8786236" y="2362453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82128133-5C26-498F-9441-4642CFDD8BDD}"/>
              </a:ext>
            </a:extLst>
          </p:cNvPr>
          <p:cNvSpPr/>
          <p:nvPr/>
        </p:nvSpPr>
        <p:spPr>
          <a:xfrm>
            <a:off x="9779760" y="2350945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87BA3C47-D091-4DF0-A1C3-AFF79F71B49E}"/>
              </a:ext>
            </a:extLst>
          </p:cNvPr>
          <p:cNvSpPr/>
          <p:nvPr/>
        </p:nvSpPr>
        <p:spPr>
          <a:xfrm>
            <a:off x="10200762" y="2347824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E0D2808E-8DD9-4D5B-A938-4277F9B8322E}"/>
              </a:ext>
            </a:extLst>
          </p:cNvPr>
          <p:cNvSpPr/>
          <p:nvPr/>
        </p:nvSpPr>
        <p:spPr>
          <a:xfrm>
            <a:off x="10622452" y="2357187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AAF6D53E-13FC-4D21-A725-F18E557E527B}"/>
              </a:ext>
            </a:extLst>
          </p:cNvPr>
          <p:cNvSpPr/>
          <p:nvPr/>
        </p:nvSpPr>
        <p:spPr>
          <a:xfrm>
            <a:off x="11043454" y="2354066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D7C7D05B-7C9B-4558-AF9C-0E694B2D9DA2}"/>
              </a:ext>
            </a:extLst>
          </p:cNvPr>
          <p:cNvSpPr/>
          <p:nvPr/>
        </p:nvSpPr>
        <p:spPr>
          <a:xfrm>
            <a:off x="11464456" y="2363428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3D0DE65F-E81A-4868-96E6-8812765A56CD}"/>
              </a:ext>
            </a:extLst>
          </p:cNvPr>
          <p:cNvSpPr/>
          <p:nvPr/>
        </p:nvSpPr>
        <p:spPr>
          <a:xfrm>
            <a:off x="11822138" y="2360308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Заголовок 2">
            <a:extLst>
              <a:ext uri="{FF2B5EF4-FFF2-40B4-BE49-F238E27FC236}">
                <a16:creationId xmlns:a16="http://schemas.microsoft.com/office/drawing/2014/main" id="{C250FF6E-4FBA-4EE5-8AF8-F973C7369300}"/>
              </a:ext>
            </a:extLst>
          </p:cNvPr>
          <p:cNvSpPr txBox="1">
            <a:spLocks/>
          </p:cNvSpPr>
          <p:nvPr/>
        </p:nvSpPr>
        <p:spPr>
          <a:xfrm>
            <a:off x="66116" y="68581"/>
            <a:ext cx="10515600" cy="724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 действий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9D419F4A-2FC8-C245-93B1-5FB233383D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6" y="201193"/>
            <a:ext cx="1296358" cy="524406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ABADBDF-CB98-4891-A578-02BA7D923B92}"/>
              </a:ext>
            </a:extLst>
          </p:cNvPr>
          <p:cNvSpPr/>
          <p:nvPr/>
        </p:nvSpPr>
        <p:spPr>
          <a:xfrm>
            <a:off x="599836" y="7207519"/>
            <a:ext cx="312516" cy="324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CED8072-8FDD-43AE-B87F-A36B31878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57" y="233122"/>
            <a:ext cx="1504743" cy="501545"/>
          </a:xfrm>
          <a:prstGeom prst="rect">
            <a:avLst/>
          </a:prstGeom>
        </p:spPr>
      </p:pic>
      <p:sp>
        <p:nvSpPr>
          <p:cNvPr id="11" name="Oval 78"/>
          <p:cNvSpPr/>
          <p:nvPr/>
        </p:nvSpPr>
        <p:spPr>
          <a:xfrm>
            <a:off x="3462575" y="3642266"/>
            <a:ext cx="303834" cy="303961"/>
          </a:xfrm>
          <a:prstGeom prst="ellipse">
            <a:avLst/>
          </a:prstGeom>
          <a:ln>
            <a:noFill/>
          </a:ln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79"/>
          <p:cNvGrpSpPr/>
          <p:nvPr/>
        </p:nvGrpSpPr>
        <p:grpSpPr>
          <a:xfrm>
            <a:off x="199452" y="3651106"/>
            <a:ext cx="3520516" cy="2806026"/>
            <a:chOff x="7794068" y="1696726"/>
            <a:chExt cx="2760370" cy="2958634"/>
          </a:xfrm>
        </p:grpSpPr>
        <p:sp>
          <p:nvSpPr>
            <p:cNvPr id="13" name="TextBox 12"/>
            <p:cNvSpPr txBox="1"/>
            <p:nvPr/>
          </p:nvSpPr>
          <p:spPr>
            <a:xfrm>
              <a:off x="7794068" y="1696726"/>
              <a:ext cx="2760370" cy="681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altLang="zh-CN" b="1" dirty="0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Курирование работы </a:t>
              </a:r>
            </a:p>
            <a:p>
              <a:pPr algn="ctr"/>
              <a:r>
                <a:rPr lang="ru-RU" altLang="zh-CN" b="1" dirty="0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советников по воспитанию</a:t>
              </a:r>
              <a:endParaRPr lang="en-GB" altLang="zh-CN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Rectangle 81"/>
            <p:cNvSpPr/>
            <p:nvPr/>
          </p:nvSpPr>
          <p:spPr>
            <a:xfrm>
              <a:off x="8489163" y="2279909"/>
              <a:ext cx="1920590" cy="2375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ru-RU" altLang="zh-CN" sz="1200" b="1" kern="0" dirty="0" smtClean="0">
                  <a:latin typeface="微软雅黑" pitchFamily="34" charset="-122"/>
                  <a:ea typeface="微软雅黑" pitchFamily="34" charset="-122"/>
                </a:rPr>
                <a:t>Муниципальное координирование  </a:t>
              </a:r>
              <a:r>
                <a:rPr lang="ru-RU" altLang="zh-CN" sz="1200" b="1" kern="0" dirty="0">
                  <a:latin typeface="微软雅黑" pitchFamily="34" charset="-122"/>
                  <a:ea typeface="微软雅黑" pitchFamily="34" charset="-122"/>
                </a:rPr>
                <a:t>по работе с советниками директоров по воспитанию </a:t>
              </a:r>
              <a:r>
                <a:rPr lang="ru-RU" altLang="zh-CN" sz="1200" b="1" kern="0" dirty="0" smtClean="0">
                  <a:latin typeface="微软雅黑" pitchFamily="34" charset="-122"/>
                  <a:ea typeface="微软雅黑" pitchFamily="34" charset="-122"/>
                </a:rPr>
                <a:t>(Казачинского, </a:t>
              </a:r>
              <a:r>
                <a:rPr lang="ru-RU" altLang="zh-CN" sz="1200" b="1" kern="0" dirty="0" err="1" smtClean="0">
                  <a:latin typeface="微软雅黑" pitchFamily="34" charset="-122"/>
                  <a:ea typeface="微软雅黑" pitchFamily="34" charset="-122"/>
                </a:rPr>
                <a:t>Большемуртинского</a:t>
              </a:r>
              <a:r>
                <a:rPr lang="ru-RU" altLang="zh-CN" sz="1200" b="1" kern="0" dirty="0" smtClean="0">
                  <a:latin typeface="微软雅黑" pitchFamily="34" charset="-122"/>
                  <a:ea typeface="微软雅黑" pitchFamily="34" charset="-122"/>
                </a:rPr>
                <a:t>, Сухобузимского районов и Пировского муниципального округа )</a:t>
              </a:r>
              <a:endParaRPr lang="ru-RU" altLang="zh-CN" sz="1200" b="1" kern="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5" name="Oval 82"/>
          <p:cNvSpPr/>
          <p:nvPr/>
        </p:nvSpPr>
        <p:spPr>
          <a:xfrm>
            <a:off x="5934987" y="1378845"/>
            <a:ext cx="303834" cy="3039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83"/>
          <p:cNvGrpSpPr/>
          <p:nvPr/>
        </p:nvGrpSpPr>
        <p:grpSpPr>
          <a:xfrm>
            <a:off x="7996912" y="1409216"/>
            <a:ext cx="3645643" cy="1559891"/>
            <a:chOff x="8076008" y="1858648"/>
            <a:chExt cx="2675049" cy="1177227"/>
          </a:xfrm>
        </p:grpSpPr>
        <p:sp>
          <p:nvSpPr>
            <p:cNvPr id="17" name="TextBox 16"/>
            <p:cNvSpPr txBox="1"/>
            <p:nvPr/>
          </p:nvSpPr>
          <p:spPr>
            <a:xfrm>
              <a:off x="8076008" y="1858648"/>
              <a:ext cx="2522070" cy="48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altLang="zh-CN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Учреждения дошкольного</a:t>
              </a:r>
            </a:p>
            <a:p>
              <a:pPr algn="ctr"/>
              <a:r>
                <a:rPr lang="ru-RU" altLang="zh-CN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о</a:t>
              </a:r>
              <a:r>
                <a:rPr lang="ru-RU" altLang="zh-CN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бразования:</a:t>
              </a:r>
              <a:endParaRPr lang="en-GB" altLang="zh-CN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ectangle 85"/>
            <p:cNvSpPr/>
            <p:nvPr/>
          </p:nvSpPr>
          <p:spPr>
            <a:xfrm>
              <a:off x="8176777" y="2352697"/>
              <a:ext cx="2574280" cy="683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lnSpc>
                  <a:spcPct val="130000"/>
                </a:lnSpc>
                <a:buFont typeface="Arial" panose="020B0604020202020204" pitchFamily="34" charset="0"/>
                <a:buChar char="•"/>
                <a:defRPr/>
              </a:pPr>
              <a:r>
                <a:rPr lang="ru-RU" altLang="zh-CN" sz="1400" b="1" kern="0" dirty="0" smtClean="0">
                  <a:latin typeface="微软雅黑" pitchFamily="34" charset="-122"/>
                  <a:ea typeface="微软雅黑" pitchFamily="34" charset="-122"/>
                </a:rPr>
                <a:t>2 дошкольных образовательных учреждения;</a:t>
              </a:r>
            </a:p>
            <a:p>
              <a:pPr marL="171450" lvl="0" indent="-171450">
                <a:lnSpc>
                  <a:spcPct val="130000"/>
                </a:lnSpc>
                <a:buFont typeface="Arial" panose="020B0604020202020204" pitchFamily="34" charset="0"/>
                <a:buChar char="•"/>
                <a:defRPr/>
              </a:pPr>
              <a:r>
                <a:rPr lang="ru-RU" altLang="zh-CN" sz="1400" b="1" kern="0" dirty="0" smtClean="0">
                  <a:latin typeface="微软雅黑" pitchFamily="34" charset="-122"/>
                  <a:ea typeface="微软雅黑" pitchFamily="34" charset="-122"/>
                </a:rPr>
                <a:t>7 дошкольных групп.</a:t>
              </a:r>
              <a:endParaRPr lang="en-US" altLang="zh-CN" sz="1400" b="1" kern="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9" name="Oval 86"/>
          <p:cNvSpPr/>
          <p:nvPr/>
        </p:nvSpPr>
        <p:spPr>
          <a:xfrm>
            <a:off x="4038475" y="2152871"/>
            <a:ext cx="303834" cy="30396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87"/>
          <p:cNvGrpSpPr/>
          <p:nvPr/>
        </p:nvGrpSpPr>
        <p:grpSpPr>
          <a:xfrm>
            <a:off x="809753" y="1605269"/>
            <a:ext cx="3776995" cy="2369372"/>
            <a:chOff x="7408153" y="2061983"/>
            <a:chExt cx="3614419" cy="3037978"/>
          </a:xfrm>
        </p:grpSpPr>
        <p:sp>
          <p:nvSpPr>
            <p:cNvPr id="21" name="TextBox 20"/>
            <p:cNvSpPr txBox="1"/>
            <p:nvPr/>
          </p:nvSpPr>
          <p:spPr>
            <a:xfrm>
              <a:off x="7408153" y="2061983"/>
              <a:ext cx="3614419" cy="389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altLang="zh-CN" b="1" dirty="0" smtClean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Структурные подразделения:</a:t>
              </a:r>
              <a:endParaRPr lang="en-GB" altLang="zh-CN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Rectangle 89"/>
            <p:cNvSpPr/>
            <p:nvPr/>
          </p:nvSpPr>
          <p:spPr>
            <a:xfrm>
              <a:off x="7506336" y="2467797"/>
              <a:ext cx="2638622" cy="2632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30000"/>
                </a:lnSpc>
                <a:buFont typeface="Arial" panose="020B0604020202020204" pitchFamily="34" charset="0"/>
                <a:buChar char="•"/>
                <a:defRPr/>
              </a:pPr>
              <a:r>
                <a:rPr lang="ru-RU" altLang="zh-CN" sz="1400" b="1" kern="0" dirty="0" smtClean="0">
                  <a:latin typeface="微软雅黑" pitchFamily="34" charset="-122"/>
                  <a:ea typeface="微软雅黑" pitchFamily="34" charset="-122"/>
                </a:rPr>
                <a:t>Муниципальный опорный центр;</a:t>
              </a:r>
            </a:p>
            <a:p>
              <a:pPr marL="285750" lvl="0" indent="-285750">
                <a:lnSpc>
                  <a:spcPct val="130000"/>
                </a:lnSpc>
                <a:buFont typeface="Arial" panose="020B0604020202020204" pitchFamily="34" charset="0"/>
                <a:buChar char="•"/>
                <a:defRPr/>
              </a:pPr>
              <a:r>
                <a:rPr lang="ru-RU" altLang="zh-CN" sz="1400" b="1" kern="0" dirty="0" smtClean="0">
                  <a:latin typeface="微软雅黑" pitchFamily="34" charset="-122"/>
                  <a:ea typeface="微软雅黑" pitchFamily="34" charset="-122"/>
                </a:rPr>
                <a:t>Муниципальное </a:t>
              </a:r>
              <a:r>
                <a:rPr lang="ru-RU" altLang="zh-CN" sz="1400" b="1" kern="0" smtClean="0">
                  <a:latin typeface="微软雅黑" pitchFamily="34" charset="-122"/>
                  <a:ea typeface="微软雅黑" pitchFamily="34" charset="-122"/>
                </a:rPr>
                <a:t>координирование  </a:t>
              </a:r>
              <a:r>
                <a:rPr lang="ru-RU" altLang="zh-CN" sz="1400" b="1" kern="0" smtClean="0">
                  <a:latin typeface="微软雅黑" pitchFamily="34" charset="-122"/>
                  <a:ea typeface="微软雅黑" pitchFamily="34" charset="-122"/>
                </a:rPr>
                <a:t>РДДМ</a:t>
              </a:r>
              <a:endParaRPr lang="ru-RU" altLang="zh-CN" sz="1400" b="1" kern="0" dirty="0">
                <a:latin typeface="微软雅黑" pitchFamily="34" charset="-122"/>
                <a:ea typeface="微软雅黑" pitchFamily="34" charset="-122"/>
              </a:endParaRPr>
            </a:p>
            <a:p>
              <a:pPr lvl="0">
                <a:lnSpc>
                  <a:spcPct val="130000"/>
                </a:lnSpc>
                <a:defRPr/>
              </a:pPr>
              <a:endParaRPr lang="ru-RU" altLang="zh-CN" sz="1400" b="1" kern="0" dirty="0" smtClean="0">
                <a:latin typeface="微软雅黑" pitchFamily="34" charset="-122"/>
                <a:ea typeface="微软雅黑" pitchFamily="34" charset="-122"/>
              </a:endParaRPr>
            </a:p>
            <a:p>
              <a:pPr lvl="0">
                <a:lnSpc>
                  <a:spcPct val="130000"/>
                </a:lnSpc>
                <a:defRPr/>
              </a:pPr>
              <a:endParaRPr lang="en-US" altLang="zh-CN" sz="1400" b="1" kern="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Oval 90"/>
          <p:cNvSpPr/>
          <p:nvPr/>
        </p:nvSpPr>
        <p:spPr>
          <a:xfrm>
            <a:off x="7585394" y="1642207"/>
            <a:ext cx="303834" cy="30396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91"/>
          <p:cNvGrpSpPr/>
          <p:nvPr/>
        </p:nvGrpSpPr>
        <p:grpSpPr>
          <a:xfrm>
            <a:off x="3597822" y="671176"/>
            <a:ext cx="5662127" cy="879894"/>
            <a:chOff x="6520366" y="2061983"/>
            <a:chExt cx="5418411" cy="927748"/>
          </a:xfrm>
        </p:grpSpPr>
        <p:sp>
          <p:nvSpPr>
            <p:cNvPr id="25" name="TextBox 24"/>
            <p:cNvSpPr txBox="1"/>
            <p:nvPr/>
          </p:nvSpPr>
          <p:spPr>
            <a:xfrm>
              <a:off x="6520366" y="2061983"/>
              <a:ext cx="5418411" cy="389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altLang="zh-CN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Учреждения дополнительного образования:</a:t>
              </a:r>
              <a:endParaRPr lang="en-GB" altLang="zh-CN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Rectangle 93"/>
            <p:cNvSpPr/>
            <p:nvPr/>
          </p:nvSpPr>
          <p:spPr>
            <a:xfrm>
              <a:off x="6937606" y="2365039"/>
              <a:ext cx="4613169" cy="624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defRPr/>
              </a:pPr>
              <a:r>
                <a:rPr lang="ru-RU" altLang="zh-CN" sz="1400" b="1" kern="0" dirty="0" smtClean="0">
                  <a:latin typeface="微软雅黑" pitchFamily="34" charset="-122"/>
                  <a:ea typeface="微软雅黑" pitchFamily="34" charset="-122"/>
                </a:rPr>
                <a:t>МБОУ ДО «Центр внешкольной работы»</a:t>
              </a:r>
            </a:p>
            <a:p>
              <a:pPr lvl="0" algn="just">
                <a:lnSpc>
                  <a:spcPct val="130000"/>
                </a:lnSpc>
                <a:defRPr/>
              </a:pPr>
              <a:endParaRPr lang="ru-RU" altLang="zh-CN" sz="1100" kern="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7" name="Oval 94"/>
          <p:cNvSpPr/>
          <p:nvPr/>
        </p:nvSpPr>
        <p:spPr>
          <a:xfrm>
            <a:off x="9240079" y="3874077"/>
            <a:ext cx="303834" cy="3039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95"/>
          <p:cNvGrpSpPr/>
          <p:nvPr/>
        </p:nvGrpSpPr>
        <p:grpSpPr>
          <a:xfrm>
            <a:off x="8302575" y="3523453"/>
            <a:ext cx="4002315" cy="1791452"/>
            <a:chOff x="7837368" y="1759839"/>
            <a:chExt cx="3188410" cy="1262311"/>
          </a:xfrm>
        </p:grpSpPr>
        <p:sp>
          <p:nvSpPr>
            <p:cNvPr id="29" name="TextBox 28"/>
            <p:cNvSpPr txBox="1"/>
            <p:nvPr/>
          </p:nvSpPr>
          <p:spPr>
            <a:xfrm>
              <a:off x="8052570" y="1759839"/>
              <a:ext cx="2973208" cy="681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altLang="zh-CN" b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Общеобразовательные </a:t>
              </a:r>
              <a:endParaRPr lang="ru-RU" altLang="zh-CN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lang="ru-RU" altLang="zh-CN" b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о</a:t>
              </a:r>
              <a:r>
                <a:rPr lang="ru-RU" altLang="zh-CN" b="1" dirty="0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рганизации:</a:t>
              </a:r>
              <a:endParaRPr lang="ru-RU" altLang="zh-CN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Rectangle 97"/>
            <p:cNvSpPr/>
            <p:nvPr/>
          </p:nvSpPr>
          <p:spPr>
            <a:xfrm>
              <a:off x="7837368" y="2365038"/>
              <a:ext cx="2994732" cy="657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30000"/>
                </a:lnSpc>
                <a:buFont typeface="Arial" panose="020B0604020202020204" pitchFamily="34" charset="0"/>
                <a:buChar char="•"/>
                <a:defRPr/>
              </a:pPr>
              <a:r>
                <a:rPr lang="ru-RU" altLang="zh-CN" sz="1400" b="1" kern="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6 общеобразовательных учреждений;</a:t>
              </a:r>
              <a:endParaRPr lang="ru-RU" altLang="zh-CN" sz="1400" b="1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lvl="0" indent="-285750">
                <a:lnSpc>
                  <a:spcPct val="130000"/>
                </a:lnSpc>
                <a:buFont typeface="Arial" panose="020B0604020202020204" pitchFamily="34" charset="0"/>
                <a:buChar char="•"/>
                <a:defRPr/>
              </a:pPr>
              <a:r>
                <a:rPr lang="ru-RU" altLang="zh-CN" sz="1400" b="1" kern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3 филиала. </a:t>
              </a:r>
            </a:p>
          </p:txBody>
        </p:sp>
      </p:grpSp>
      <p:grpSp>
        <p:nvGrpSpPr>
          <p:cNvPr id="31" name="Group 3"/>
          <p:cNvGrpSpPr/>
          <p:nvPr/>
        </p:nvGrpSpPr>
        <p:grpSpPr>
          <a:xfrm>
            <a:off x="3829808" y="1921096"/>
            <a:ext cx="4557984" cy="4744880"/>
            <a:chOff x="6531732" y="1844629"/>
            <a:chExt cx="4807875" cy="5002933"/>
          </a:xfrm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32" name="Group 98"/>
            <p:cNvGrpSpPr/>
            <p:nvPr/>
          </p:nvGrpSpPr>
          <p:grpSpPr>
            <a:xfrm>
              <a:off x="8211059" y="3333470"/>
              <a:ext cx="1495699" cy="3514092"/>
              <a:chOff x="8211059" y="3333470"/>
              <a:chExt cx="1495699" cy="3514092"/>
            </a:xfrm>
          </p:grpSpPr>
          <p:sp>
            <p:nvSpPr>
              <p:cNvPr id="71" name="Oval 5"/>
              <p:cNvSpPr>
                <a:spLocks noChangeArrowheads="1"/>
              </p:cNvSpPr>
              <p:nvPr/>
            </p:nvSpPr>
            <p:spPr bwMode="auto">
              <a:xfrm>
                <a:off x="8299446" y="3547957"/>
                <a:ext cx="1247305" cy="12480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ОО</a:t>
                </a:r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9"/>
              <p:cNvSpPr>
                <a:spLocks noEditPoints="1"/>
              </p:cNvSpPr>
              <p:nvPr/>
            </p:nvSpPr>
            <p:spPr bwMode="auto">
              <a:xfrm>
                <a:off x="8211059" y="3333470"/>
                <a:ext cx="1449220" cy="1621420"/>
              </a:xfrm>
              <a:custGeom>
                <a:avLst/>
                <a:gdLst>
                  <a:gd name="T0" fmla="*/ 804 w 804"/>
                  <a:gd name="T1" fmla="*/ 402 h 900"/>
                  <a:gd name="T2" fmla="*/ 402 w 804"/>
                  <a:gd name="T3" fmla="*/ 0 h 900"/>
                  <a:gd name="T4" fmla="*/ 0 w 804"/>
                  <a:gd name="T5" fmla="*/ 402 h 900"/>
                  <a:gd name="T6" fmla="*/ 333 w 804"/>
                  <a:gd name="T7" fmla="*/ 798 h 900"/>
                  <a:gd name="T8" fmla="*/ 333 w 804"/>
                  <a:gd name="T9" fmla="*/ 900 h 900"/>
                  <a:gd name="T10" fmla="*/ 471 w 804"/>
                  <a:gd name="T11" fmla="*/ 900 h 900"/>
                  <a:gd name="T12" fmla="*/ 471 w 804"/>
                  <a:gd name="T13" fmla="*/ 798 h 900"/>
                  <a:gd name="T14" fmla="*/ 804 w 804"/>
                  <a:gd name="T15" fmla="*/ 402 h 900"/>
                  <a:gd name="T16" fmla="*/ 402 w 804"/>
                  <a:gd name="T17" fmla="*/ 704 h 900"/>
                  <a:gd name="T18" fmla="*/ 100 w 804"/>
                  <a:gd name="T19" fmla="*/ 402 h 900"/>
                  <a:gd name="T20" fmla="*/ 402 w 804"/>
                  <a:gd name="T21" fmla="*/ 100 h 900"/>
                  <a:gd name="T22" fmla="*/ 704 w 804"/>
                  <a:gd name="T23" fmla="*/ 402 h 900"/>
                  <a:gd name="T24" fmla="*/ 402 w 804"/>
                  <a:gd name="T25" fmla="*/ 704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4" h="900">
                    <a:moveTo>
                      <a:pt x="804" y="402"/>
                    </a:moveTo>
                    <a:cubicBezTo>
                      <a:pt x="804" y="180"/>
                      <a:pt x="624" y="0"/>
                      <a:pt x="402" y="0"/>
                    </a:cubicBezTo>
                    <a:cubicBezTo>
                      <a:pt x="180" y="0"/>
                      <a:pt x="0" y="180"/>
                      <a:pt x="0" y="402"/>
                    </a:cubicBezTo>
                    <a:cubicBezTo>
                      <a:pt x="0" y="600"/>
                      <a:pt x="144" y="765"/>
                      <a:pt x="333" y="798"/>
                    </a:cubicBezTo>
                    <a:cubicBezTo>
                      <a:pt x="333" y="900"/>
                      <a:pt x="333" y="900"/>
                      <a:pt x="333" y="900"/>
                    </a:cubicBezTo>
                    <a:cubicBezTo>
                      <a:pt x="471" y="900"/>
                      <a:pt x="471" y="900"/>
                      <a:pt x="471" y="900"/>
                    </a:cubicBezTo>
                    <a:cubicBezTo>
                      <a:pt x="471" y="798"/>
                      <a:pt x="471" y="798"/>
                      <a:pt x="471" y="798"/>
                    </a:cubicBezTo>
                    <a:cubicBezTo>
                      <a:pt x="660" y="765"/>
                      <a:pt x="804" y="600"/>
                      <a:pt x="804" y="402"/>
                    </a:cubicBezTo>
                    <a:close/>
                    <a:moveTo>
                      <a:pt x="402" y="704"/>
                    </a:moveTo>
                    <a:cubicBezTo>
                      <a:pt x="235" y="704"/>
                      <a:pt x="100" y="569"/>
                      <a:pt x="100" y="402"/>
                    </a:cubicBezTo>
                    <a:cubicBezTo>
                      <a:pt x="100" y="235"/>
                      <a:pt x="235" y="100"/>
                      <a:pt x="402" y="100"/>
                    </a:cubicBezTo>
                    <a:cubicBezTo>
                      <a:pt x="569" y="100"/>
                      <a:pt x="704" y="235"/>
                      <a:pt x="704" y="402"/>
                    </a:cubicBezTo>
                    <a:cubicBezTo>
                      <a:pt x="704" y="569"/>
                      <a:pt x="569" y="704"/>
                      <a:pt x="402" y="7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10"/>
              <p:cNvSpPr>
                <a:spLocks noChangeArrowheads="1"/>
              </p:cNvSpPr>
              <p:nvPr/>
            </p:nvSpPr>
            <p:spPr bwMode="auto">
              <a:xfrm>
                <a:off x="8780233" y="5629212"/>
                <a:ext cx="668988" cy="998148"/>
              </a:xfrm>
              <a:prstGeom prst="rect">
                <a:avLst/>
              </a:pr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11"/>
              <p:cNvSpPr>
                <a:spLocks noChangeArrowheads="1"/>
              </p:cNvSpPr>
              <p:nvPr/>
            </p:nvSpPr>
            <p:spPr bwMode="auto">
              <a:xfrm>
                <a:off x="8780233" y="5629212"/>
                <a:ext cx="668988" cy="998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12"/>
              <p:cNvSpPr>
                <a:spLocks noChangeArrowheads="1"/>
              </p:cNvSpPr>
              <p:nvPr/>
            </p:nvSpPr>
            <p:spPr bwMode="auto">
              <a:xfrm>
                <a:off x="8470883" y="6174765"/>
                <a:ext cx="970718" cy="672797"/>
              </a:xfrm>
              <a:prstGeom prst="rect">
                <a:avLst/>
              </a:pr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ctangle 13"/>
              <p:cNvSpPr>
                <a:spLocks noChangeArrowheads="1"/>
              </p:cNvSpPr>
              <p:nvPr/>
            </p:nvSpPr>
            <p:spPr bwMode="auto">
              <a:xfrm>
                <a:off x="8470883" y="6174765"/>
                <a:ext cx="970718" cy="672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>
                <a:off x="8221727" y="5102707"/>
                <a:ext cx="1227494" cy="1168062"/>
              </a:xfrm>
              <a:custGeom>
                <a:avLst/>
                <a:gdLst>
                  <a:gd name="T0" fmla="*/ 0 w 681"/>
                  <a:gd name="T1" fmla="*/ 110 h 648"/>
                  <a:gd name="T2" fmla="*/ 109 w 681"/>
                  <a:gd name="T3" fmla="*/ 0 h 648"/>
                  <a:gd name="T4" fmla="*/ 571 w 681"/>
                  <a:gd name="T5" fmla="*/ 0 h 648"/>
                  <a:gd name="T6" fmla="*/ 681 w 681"/>
                  <a:gd name="T7" fmla="*/ 110 h 648"/>
                  <a:gd name="T8" fmla="*/ 681 w 681"/>
                  <a:gd name="T9" fmla="*/ 538 h 648"/>
                  <a:gd name="T10" fmla="*/ 571 w 681"/>
                  <a:gd name="T11" fmla="*/ 648 h 648"/>
                  <a:gd name="T12" fmla="*/ 109 w 681"/>
                  <a:gd name="T13" fmla="*/ 648 h 648"/>
                  <a:gd name="T14" fmla="*/ 0 w 681"/>
                  <a:gd name="T15" fmla="*/ 538 h 648"/>
                  <a:gd name="T16" fmla="*/ 0 w 681"/>
                  <a:gd name="T17" fmla="*/ 11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1" h="648">
                    <a:moveTo>
                      <a:pt x="0" y="110"/>
                    </a:moveTo>
                    <a:cubicBezTo>
                      <a:pt x="0" y="49"/>
                      <a:pt x="49" y="0"/>
                      <a:pt x="109" y="0"/>
                    </a:cubicBezTo>
                    <a:cubicBezTo>
                      <a:pt x="571" y="0"/>
                      <a:pt x="571" y="0"/>
                      <a:pt x="571" y="0"/>
                    </a:cubicBezTo>
                    <a:cubicBezTo>
                      <a:pt x="632" y="0"/>
                      <a:pt x="681" y="49"/>
                      <a:pt x="681" y="110"/>
                    </a:cubicBezTo>
                    <a:cubicBezTo>
                      <a:pt x="681" y="538"/>
                      <a:pt x="681" y="538"/>
                      <a:pt x="681" y="538"/>
                    </a:cubicBezTo>
                    <a:cubicBezTo>
                      <a:pt x="681" y="598"/>
                      <a:pt x="632" y="648"/>
                      <a:pt x="571" y="648"/>
                    </a:cubicBezTo>
                    <a:cubicBezTo>
                      <a:pt x="109" y="648"/>
                      <a:pt x="109" y="648"/>
                      <a:pt x="109" y="648"/>
                    </a:cubicBezTo>
                    <a:cubicBezTo>
                      <a:pt x="49" y="648"/>
                      <a:pt x="0" y="598"/>
                      <a:pt x="0" y="538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Rectangle 15"/>
              <p:cNvSpPr>
                <a:spLocks noChangeArrowheads="1"/>
              </p:cNvSpPr>
              <p:nvPr/>
            </p:nvSpPr>
            <p:spPr bwMode="auto">
              <a:xfrm>
                <a:off x="8762708" y="4954890"/>
                <a:ext cx="371067" cy="10530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ctangle 16"/>
              <p:cNvSpPr>
                <a:spLocks noChangeArrowheads="1"/>
              </p:cNvSpPr>
              <p:nvPr/>
            </p:nvSpPr>
            <p:spPr bwMode="auto">
              <a:xfrm>
                <a:off x="8762708" y="4954890"/>
                <a:ext cx="371067" cy="1053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7"/>
              <p:cNvSpPr>
                <a:spLocks/>
              </p:cNvSpPr>
              <p:nvPr/>
            </p:nvSpPr>
            <p:spPr bwMode="auto">
              <a:xfrm>
                <a:off x="8854142" y="4858123"/>
                <a:ext cx="793185" cy="491454"/>
              </a:xfrm>
              <a:custGeom>
                <a:avLst/>
                <a:gdLst>
                  <a:gd name="T0" fmla="*/ 425 w 440"/>
                  <a:gd name="T1" fmla="*/ 67 h 273"/>
                  <a:gd name="T2" fmla="*/ 372 w 440"/>
                  <a:gd name="T3" fmla="*/ 174 h 273"/>
                  <a:gd name="T4" fmla="*/ 121 w 440"/>
                  <a:gd name="T5" fmla="*/ 258 h 273"/>
                  <a:gd name="T6" fmla="*/ 15 w 440"/>
                  <a:gd name="T7" fmla="*/ 205 h 273"/>
                  <a:gd name="T8" fmla="*/ 68 w 440"/>
                  <a:gd name="T9" fmla="*/ 98 h 273"/>
                  <a:gd name="T10" fmla="*/ 319 w 440"/>
                  <a:gd name="T11" fmla="*/ 14 h 273"/>
                  <a:gd name="T12" fmla="*/ 425 w 440"/>
                  <a:gd name="T13" fmla="*/ 6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7"/>
                    </a:moveTo>
                    <a:cubicBezTo>
                      <a:pt x="440" y="112"/>
                      <a:pt x="416" y="159"/>
                      <a:pt x="372" y="174"/>
                    </a:cubicBezTo>
                    <a:cubicBezTo>
                      <a:pt x="121" y="258"/>
                      <a:pt x="121" y="258"/>
                      <a:pt x="121" y="258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3"/>
                      <a:pt x="68" y="98"/>
                    </a:cubicBezTo>
                    <a:cubicBezTo>
                      <a:pt x="319" y="14"/>
                      <a:pt x="319" y="14"/>
                      <a:pt x="319" y="14"/>
                    </a:cubicBezTo>
                    <a:cubicBezTo>
                      <a:pt x="363" y="0"/>
                      <a:pt x="410" y="23"/>
                      <a:pt x="425" y="67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8"/>
              <p:cNvSpPr>
                <a:spLocks/>
              </p:cNvSpPr>
              <p:nvPr/>
            </p:nvSpPr>
            <p:spPr bwMode="auto">
              <a:xfrm>
                <a:off x="9344834" y="5670357"/>
                <a:ext cx="361924" cy="641558"/>
              </a:xfrm>
              <a:custGeom>
                <a:avLst/>
                <a:gdLst>
                  <a:gd name="T0" fmla="*/ 57 w 201"/>
                  <a:gd name="T1" fmla="*/ 356 h 356"/>
                  <a:gd name="T2" fmla="*/ 163 w 201"/>
                  <a:gd name="T3" fmla="*/ 119 h 356"/>
                  <a:gd name="T4" fmla="*/ 0 w 201"/>
                  <a:gd name="T5" fmla="*/ 164 h 356"/>
                  <a:gd name="T6" fmla="*/ 57 w 201"/>
                  <a:gd name="T7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356">
                    <a:moveTo>
                      <a:pt x="57" y="356"/>
                    </a:moveTo>
                    <a:cubicBezTo>
                      <a:pt x="57" y="356"/>
                      <a:pt x="201" y="219"/>
                      <a:pt x="163" y="119"/>
                    </a:cubicBezTo>
                    <a:cubicBezTo>
                      <a:pt x="118" y="0"/>
                      <a:pt x="0" y="164"/>
                      <a:pt x="0" y="164"/>
                    </a:cubicBezTo>
                    <a:cubicBezTo>
                      <a:pt x="57" y="356"/>
                      <a:pt x="57" y="356"/>
                      <a:pt x="57" y="356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9"/>
              <p:cNvSpPr>
                <a:spLocks/>
              </p:cNvSpPr>
              <p:nvPr/>
            </p:nvSpPr>
            <p:spPr bwMode="auto">
              <a:xfrm>
                <a:off x="8839665" y="5102707"/>
                <a:ext cx="52574" cy="0"/>
              </a:xfrm>
              <a:custGeom>
                <a:avLst/>
                <a:gdLst>
                  <a:gd name="T0" fmla="*/ 29 w 29"/>
                  <a:gd name="T1" fmla="*/ 0 w 29"/>
                  <a:gd name="T2" fmla="*/ 0 w 29"/>
                  <a:gd name="T3" fmla="*/ 29 w 29"/>
                  <a:gd name="T4" fmla="*/ 29 w 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9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139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ctangle 20"/>
              <p:cNvSpPr>
                <a:spLocks noChangeArrowheads="1"/>
              </p:cNvSpPr>
              <p:nvPr/>
            </p:nvSpPr>
            <p:spPr bwMode="auto">
              <a:xfrm>
                <a:off x="9441601" y="6627360"/>
                <a:ext cx="7619" cy="220202"/>
              </a:xfrm>
              <a:prstGeom prst="rect">
                <a:avLst/>
              </a:prstGeom>
              <a:solidFill>
                <a:srgbClr val="FB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 21"/>
              <p:cNvSpPr>
                <a:spLocks noChangeArrowheads="1"/>
              </p:cNvSpPr>
              <p:nvPr/>
            </p:nvSpPr>
            <p:spPr bwMode="auto">
              <a:xfrm>
                <a:off x="9441601" y="6627360"/>
                <a:ext cx="7619" cy="220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22"/>
              <p:cNvSpPr>
                <a:spLocks/>
              </p:cNvSpPr>
              <p:nvPr/>
            </p:nvSpPr>
            <p:spPr bwMode="auto">
              <a:xfrm>
                <a:off x="9441601" y="6290580"/>
                <a:ext cx="7619" cy="336780"/>
              </a:xfrm>
              <a:custGeom>
                <a:avLst/>
                <a:gdLst>
                  <a:gd name="T0" fmla="*/ 0 w 4"/>
                  <a:gd name="T1" fmla="*/ 0 h 187"/>
                  <a:gd name="T2" fmla="*/ 0 w 4"/>
                  <a:gd name="T3" fmla="*/ 187 h 187"/>
                  <a:gd name="T4" fmla="*/ 4 w 4"/>
                  <a:gd name="T5" fmla="*/ 187 h 187"/>
                  <a:gd name="T6" fmla="*/ 4 w 4"/>
                  <a:gd name="T7" fmla="*/ 12 h 187"/>
                  <a:gd name="T8" fmla="*/ 3 w 4"/>
                  <a:gd name="T9" fmla="*/ 12 h 187"/>
                  <a:gd name="T10" fmla="*/ 0 w 4"/>
                  <a:gd name="T11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87">
                    <a:moveTo>
                      <a:pt x="0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4" y="187"/>
                      <a:pt x="4" y="187"/>
                      <a:pt x="4" y="187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D9B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23"/>
              <p:cNvSpPr>
                <a:spLocks/>
              </p:cNvSpPr>
              <p:nvPr/>
            </p:nvSpPr>
            <p:spPr bwMode="auto">
              <a:xfrm>
                <a:off x="8955480" y="6189242"/>
                <a:ext cx="486121" cy="658320"/>
              </a:xfrm>
              <a:custGeom>
                <a:avLst/>
                <a:gdLst>
                  <a:gd name="T0" fmla="*/ 253 w 270"/>
                  <a:gd name="T1" fmla="*/ 0 h 365"/>
                  <a:gd name="T2" fmla="*/ 164 w 270"/>
                  <a:gd name="T3" fmla="*/ 45 h 365"/>
                  <a:gd name="T4" fmla="*/ 0 w 270"/>
                  <a:gd name="T5" fmla="*/ 45 h 365"/>
                  <a:gd name="T6" fmla="*/ 0 w 270"/>
                  <a:gd name="T7" fmla="*/ 365 h 365"/>
                  <a:gd name="T8" fmla="*/ 270 w 270"/>
                  <a:gd name="T9" fmla="*/ 365 h 365"/>
                  <a:gd name="T10" fmla="*/ 270 w 270"/>
                  <a:gd name="T11" fmla="*/ 243 h 365"/>
                  <a:gd name="T12" fmla="*/ 270 w 270"/>
                  <a:gd name="T13" fmla="*/ 56 h 365"/>
                  <a:gd name="T14" fmla="*/ 253 w 270"/>
                  <a:gd name="T1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0" h="365">
                    <a:moveTo>
                      <a:pt x="253" y="0"/>
                    </a:moveTo>
                    <a:cubicBezTo>
                      <a:pt x="233" y="27"/>
                      <a:pt x="201" y="45"/>
                      <a:pt x="164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270" y="365"/>
                      <a:pt x="270" y="365"/>
                      <a:pt x="270" y="365"/>
                    </a:cubicBezTo>
                    <a:cubicBezTo>
                      <a:pt x="270" y="243"/>
                      <a:pt x="270" y="243"/>
                      <a:pt x="270" y="243"/>
                    </a:cubicBezTo>
                    <a:cubicBezTo>
                      <a:pt x="270" y="56"/>
                      <a:pt x="270" y="56"/>
                      <a:pt x="270" y="56"/>
                    </a:cubicBezTo>
                    <a:cubicBezTo>
                      <a:pt x="253" y="0"/>
                      <a:pt x="253" y="0"/>
                      <a:pt x="253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24"/>
              <p:cNvSpPr>
                <a:spLocks/>
              </p:cNvSpPr>
              <p:nvPr/>
            </p:nvSpPr>
            <p:spPr bwMode="auto">
              <a:xfrm>
                <a:off x="8955480" y="6126762"/>
                <a:ext cx="455644" cy="144008"/>
              </a:xfrm>
              <a:custGeom>
                <a:avLst/>
                <a:gdLst>
                  <a:gd name="T0" fmla="*/ 243 w 253"/>
                  <a:gd name="T1" fmla="*/ 0 h 80"/>
                  <a:gd name="T2" fmla="*/ 75 w 253"/>
                  <a:gd name="T3" fmla="*/ 57 h 80"/>
                  <a:gd name="T4" fmla="*/ 48 w 253"/>
                  <a:gd name="T5" fmla="*/ 61 h 80"/>
                  <a:gd name="T6" fmla="*/ 0 w 253"/>
                  <a:gd name="T7" fmla="*/ 46 h 80"/>
                  <a:gd name="T8" fmla="*/ 0 w 253"/>
                  <a:gd name="T9" fmla="*/ 80 h 80"/>
                  <a:gd name="T10" fmla="*/ 164 w 253"/>
                  <a:gd name="T11" fmla="*/ 80 h 80"/>
                  <a:gd name="T12" fmla="*/ 253 w 253"/>
                  <a:gd name="T13" fmla="*/ 35 h 80"/>
                  <a:gd name="T14" fmla="*/ 243 w 253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80">
                    <a:moveTo>
                      <a:pt x="243" y="0"/>
                    </a:moveTo>
                    <a:cubicBezTo>
                      <a:pt x="75" y="57"/>
                      <a:pt x="75" y="57"/>
                      <a:pt x="75" y="57"/>
                    </a:cubicBezTo>
                    <a:cubicBezTo>
                      <a:pt x="66" y="59"/>
                      <a:pt x="57" y="61"/>
                      <a:pt x="48" y="61"/>
                    </a:cubicBezTo>
                    <a:cubicBezTo>
                      <a:pt x="31" y="61"/>
                      <a:pt x="14" y="55"/>
                      <a:pt x="0" y="4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64" y="80"/>
                      <a:pt x="164" y="80"/>
                      <a:pt x="164" y="80"/>
                    </a:cubicBezTo>
                    <a:cubicBezTo>
                      <a:pt x="201" y="80"/>
                      <a:pt x="233" y="62"/>
                      <a:pt x="253" y="35"/>
                    </a:cubicBezTo>
                    <a:cubicBezTo>
                      <a:pt x="243" y="0"/>
                      <a:pt x="243" y="0"/>
                      <a:pt x="243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25"/>
              <p:cNvSpPr>
                <a:spLocks noEditPoints="1"/>
              </p:cNvSpPr>
              <p:nvPr/>
            </p:nvSpPr>
            <p:spPr bwMode="auto">
              <a:xfrm>
                <a:off x="8955480" y="5313766"/>
                <a:ext cx="55622" cy="645368"/>
              </a:xfrm>
              <a:custGeom>
                <a:avLst/>
                <a:gdLst>
                  <a:gd name="T0" fmla="*/ 0 w 31"/>
                  <a:gd name="T1" fmla="*/ 336 h 358"/>
                  <a:gd name="T2" fmla="*/ 0 w 31"/>
                  <a:gd name="T3" fmla="*/ 358 h 358"/>
                  <a:gd name="T4" fmla="*/ 22 w 31"/>
                  <a:gd name="T5" fmla="*/ 348 h 358"/>
                  <a:gd name="T6" fmla="*/ 31 w 31"/>
                  <a:gd name="T7" fmla="*/ 345 h 358"/>
                  <a:gd name="T8" fmla="*/ 0 w 31"/>
                  <a:gd name="T9" fmla="*/ 336 h 358"/>
                  <a:gd name="T10" fmla="*/ 0 w 31"/>
                  <a:gd name="T11" fmla="*/ 169 h 358"/>
                  <a:gd name="T12" fmla="*/ 0 w 31"/>
                  <a:gd name="T13" fmla="*/ 186 h 358"/>
                  <a:gd name="T14" fmla="*/ 12 w 31"/>
                  <a:gd name="T15" fmla="*/ 181 h 358"/>
                  <a:gd name="T16" fmla="*/ 25 w 31"/>
                  <a:gd name="T17" fmla="*/ 177 h 358"/>
                  <a:gd name="T18" fmla="*/ 0 w 31"/>
                  <a:gd name="T19" fmla="*/ 169 h 358"/>
                  <a:gd name="T20" fmla="*/ 0 w 31"/>
                  <a:gd name="T21" fmla="*/ 0 h 358"/>
                  <a:gd name="T22" fmla="*/ 0 w 31"/>
                  <a:gd name="T23" fmla="*/ 18 h 358"/>
                  <a:gd name="T24" fmla="*/ 12 w 31"/>
                  <a:gd name="T25" fmla="*/ 14 h 358"/>
                  <a:gd name="T26" fmla="*/ 27 w 31"/>
                  <a:gd name="T27" fmla="*/ 9 h 358"/>
                  <a:gd name="T28" fmla="*/ 0 w 31"/>
                  <a:gd name="T2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358">
                    <a:moveTo>
                      <a:pt x="0" y="336"/>
                    </a:moveTo>
                    <a:cubicBezTo>
                      <a:pt x="0" y="358"/>
                      <a:pt x="0" y="358"/>
                      <a:pt x="0" y="358"/>
                    </a:cubicBezTo>
                    <a:cubicBezTo>
                      <a:pt x="7" y="354"/>
                      <a:pt x="14" y="350"/>
                      <a:pt x="22" y="348"/>
                    </a:cubicBezTo>
                    <a:cubicBezTo>
                      <a:pt x="31" y="345"/>
                      <a:pt x="31" y="345"/>
                      <a:pt x="31" y="345"/>
                    </a:cubicBezTo>
                    <a:cubicBezTo>
                      <a:pt x="20" y="344"/>
                      <a:pt x="10" y="341"/>
                      <a:pt x="0" y="336"/>
                    </a:cubicBezTo>
                    <a:moveTo>
                      <a:pt x="0" y="169"/>
                    </a:moveTo>
                    <a:cubicBezTo>
                      <a:pt x="0" y="186"/>
                      <a:pt x="0" y="186"/>
                      <a:pt x="0" y="186"/>
                    </a:cubicBezTo>
                    <a:cubicBezTo>
                      <a:pt x="4" y="184"/>
                      <a:pt x="8" y="182"/>
                      <a:pt x="12" y="181"/>
                    </a:cubicBezTo>
                    <a:cubicBezTo>
                      <a:pt x="25" y="177"/>
                      <a:pt x="25" y="177"/>
                      <a:pt x="25" y="177"/>
                    </a:cubicBezTo>
                    <a:cubicBezTo>
                      <a:pt x="16" y="175"/>
                      <a:pt x="8" y="173"/>
                      <a:pt x="0" y="169"/>
                    </a:cubicBezTo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4" y="17"/>
                      <a:pt x="8" y="15"/>
                      <a:pt x="12" y="14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18" y="7"/>
                      <a:pt x="9" y="4"/>
                      <a:pt x="0" y="0"/>
                    </a:cubicBezTo>
                  </a:path>
                </a:pathLst>
              </a:custGeom>
              <a:solidFill>
                <a:srgbClr val="139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26"/>
              <p:cNvSpPr>
                <a:spLocks noEditPoints="1"/>
              </p:cNvSpPr>
              <p:nvPr/>
            </p:nvSpPr>
            <p:spPr bwMode="auto">
              <a:xfrm>
                <a:off x="9465221" y="5885225"/>
                <a:ext cx="172962" cy="410689"/>
              </a:xfrm>
              <a:custGeom>
                <a:avLst/>
                <a:gdLst>
                  <a:gd name="T0" fmla="*/ 63 w 96"/>
                  <a:gd name="T1" fmla="*/ 148 h 228"/>
                  <a:gd name="T2" fmla="*/ 0 w 96"/>
                  <a:gd name="T3" fmla="*/ 228 h 228"/>
                  <a:gd name="T4" fmla="*/ 63 w 96"/>
                  <a:gd name="T5" fmla="*/ 148 h 228"/>
                  <a:gd name="T6" fmla="*/ 63 w 96"/>
                  <a:gd name="T7" fmla="*/ 148 h 228"/>
                  <a:gd name="T8" fmla="*/ 63 w 96"/>
                  <a:gd name="T9" fmla="*/ 148 h 228"/>
                  <a:gd name="T10" fmla="*/ 63 w 96"/>
                  <a:gd name="T11" fmla="*/ 148 h 228"/>
                  <a:gd name="T12" fmla="*/ 63 w 96"/>
                  <a:gd name="T13" fmla="*/ 148 h 228"/>
                  <a:gd name="T14" fmla="*/ 63 w 96"/>
                  <a:gd name="T15" fmla="*/ 148 h 228"/>
                  <a:gd name="T16" fmla="*/ 63 w 96"/>
                  <a:gd name="T17" fmla="*/ 148 h 228"/>
                  <a:gd name="T18" fmla="*/ 96 w 96"/>
                  <a:gd name="T19" fmla="*/ 1 h 228"/>
                  <a:gd name="T20" fmla="*/ 96 w 96"/>
                  <a:gd name="T21" fmla="*/ 1 h 228"/>
                  <a:gd name="T22" fmla="*/ 96 w 96"/>
                  <a:gd name="T23" fmla="*/ 1 h 228"/>
                  <a:gd name="T24" fmla="*/ 96 w 96"/>
                  <a:gd name="T25" fmla="*/ 0 h 228"/>
                  <a:gd name="T26" fmla="*/ 96 w 96"/>
                  <a:gd name="T27" fmla="*/ 0 h 228"/>
                  <a:gd name="T28" fmla="*/ 96 w 96"/>
                  <a:gd name="T29" fmla="*/ 0 h 228"/>
                  <a:gd name="T30" fmla="*/ 96 w 96"/>
                  <a:gd name="T31" fmla="*/ 0 h 228"/>
                  <a:gd name="T32" fmla="*/ 96 w 96"/>
                  <a:gd name="T33" fmla="*/ 0 h 228"/>
                  <a:gd name="T34" fmla="*/ 96 w 96"/>
                  <a:gd name="T35" fmla="*/ 0 h 228"/>
                  <a:gd name="T36" fmla="*/ 96 w 96"/>
                  <a:gd name="T37" fmla="*/ 0 h 228"/>
                  <a:gd name="T38" fmla="*/ 96 w 96"/>
                  <a:gd name="T39" fmla="*/ 0 h 228"/>
                  <a:gd name="T40" fmla="*/ 96 w 96"/>
                  <a:gd name="T41" fmla="*/ 0 h 228"/>
                  <a:gd name="T42" fmla="*/ 96 w 96"/>
                  <a:gd name="T43" fmla="*/ 0 h 228"/>
                  <a:gd name="T44" fmla="*/ 96 w 96"/>
                  <a:gd name="T45" fmla="*/ 0 h 228"/>
                  <a:gd name="T46" fmla="*/ 96 w 96"/>
                  <a:gd name="T47" fmla="*/ 0 h 228"/>
                  <a:gd name="T48" fmla="*/ 96 w 96"/>
                  <a:gd name="T4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6" h="228">
                    <a:moveTo>
                      <a:pt x="63" y="148"/>
                    </a:moveTo>
                    <a:cubicBezTo>
                      <a:pt x="40" y="184"/>
                      <a:pt x="13" y="213"/>
                      <a:pt x="0" y="228"/>
                    </a:cubicBezTo>
                    <a:cubicBezTo>
                      <a:pt x="13" y="213"/>
                      <a:pt x="40" y="184"/>
                      <a:pt x="63" y="148"/>
                    </a:cubicBezTo>
                    <a:moveTo>
                      <a:pt x="63" y="148"/>
                    </a:moveTo>
                    <a:cubicBezTo>
                      <a:pt x="63" y="148"/>
                      <a:pt x="63" y="148"/>
                      <a:pt x="63" y="148"/>
                    </a:cubicBezTo>
                    <a:cubicBezTo>
                      <a:pt x="63" y="148"/>
                      <a:pt x="63" y="148"/>
                      <a:pt x="63" y="148"/>
                    </a:cubicBezTo>
                    <a:moveTo>
                      <a:pt x="63" y="148"/>
                    </a:moveTo>
                    <a:cubicBezTo>
                      <a:pt x="63" y="148"/>
                      <a:pt x="63" y="148"/>
                      <a:pt x="63" y="148"/>
                    </a:cubicBezTo>
                    <a:cubicBezTo>
                      <a:pt x="63" y="148"/>
                      <a:pt x="63" y="148"/>
                      <a:pt x="63" y="148"/>
                    </a:cubicBezTo>
                    <a:moveTo>
                      <a:pt x="96" y="1"/>
                    </a:move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FB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27"/>
              <p:cNvSpPr>
                <a:spLocks noEditPoints="1"/>
              </p:cNvSpPr>
              <p:nvPr/>
            </p:nvSpPr>
            <p:spPr bwMode="auto">
              <a:xfrm>
                <a:off x="9393599" y="5834175"/>
                <a:ext cx="277348" cy="477740"/>
              </a:xfrm>
              <a:custGeom>
                <a:avLst/>
                <a:gdLst>
                  <a:gd name="T0" fmla="*/ 136 w 154"/>
                  <a:gd name="T1" fmla="*/ 28 h 265"/>
                  <a:gd name="T2" fmla="*/ 141 w 154"/>
                  <a:gd name="T3" fmla="*/ 55 h 265"/>
                  <a:gd name="T4" fmla="*/ 83 w 154"/>
                  <a:gd name="T5" fmla="*/ 135 h 265"/>
                  <a:gd name="T6" fmla="*/ 0 w 154"/>
                  <a:gd name="T7" fmla="*/ 162 h 265"/>
                  <a:gd name="T8" fmla="*/ 10 w 154"/>
                  <a:gd name="T9" fmla="*/ 197 h 265"/>
                  <a:gd name="T10" fmla="*/ 27 w 154"/>
                  <a:gd name="T11" fmla="*/ 253 h 265"/>
                  <a:gd name="T12" fmla="*/ 30 w 154"/>
                  <a:gd name="T13" fmla="*/ 265 h 265"/>
                  <a:gd name="T14" fmla="*/ 31 w 154"/>
                  <a:gd name="T15" fmla="*/ 265 h 265"/>
                  <a:gd name="T16" fmla="*/ 31 w 154"/>
                  <a:gd name="T17" fmla="*/ 265 h 265"/>
                  <a:gd name="T18" fmla="*/ 40 w 154"/>
                  <a:gd name="T19" fmla="*/ 256 h 265"/>
                  <a:gd name="T20" fmla="*/ 103 w 154"/>
                  <a:gd name="T21" fmla="*/ 176 h 265"/>
                  <a:gd name="T22" fmla="*/ 103 w 154"/>
                  <a:gd name="T23" fmla="*/ 176 h 265"/>
                  <a:gd name="T24" fmla="*/ 103 w 154"/>
                  <a:gd name="T25" fmla="*/ 176 h 265"/>
                  <a:gd name="T26" fmla="*/ 103 w 154"/>
                  <a:gd name="T27" fmla="*/ 176 h 265"/>
                  <a:gd name="T28" fmla="*/ 103 w 154"/>
                  <a:gd name="T29" fmla="*/ 176 h 265"/>
                  <a:gd name="T30" fmla="*/ 136 w 154"/>
                  <a:gd name="T31" fmla="*/ 29 h 265"/>
                  <a:gd name="T32" fmla="*/ 136 w 154"/>
                  <a:gd name="T33" fmla="*/ 29 h 265"/>
                  <a:gd name="T34" fmla="*/ 136 w 154"/>
                  <a:gd name="T35" fmla="*/ 28 h 265"/>
                  <a:gd name="T36" fmla="*/ 136 w 154"/>
                  <a:gd name="T37" fmla="*/ 28 h 265"/>
                  <a:gd name="T38" fmla="*/ 136 w 154"/>
                  <a:gd name="T39" fmla="*/ 28 h 265"/>
                  <a:gd name="T40" fmla="*/ 136 w 154"/>
                  <a:gd name="T41" fmla="*/ 28 h 265"/>
                  <a:gd name="T42" fmla="*/ 136 w 154"/>
                  <a:gd name="T43" fmla="*/ 28 h 265"/>
                  <a:gd name="T44" fmla="*/ 136 w 154"/>
                  <a:gd name="T45" fmla="*/ 28 h 265"/>
                  <a:gd name="T46" fmla="*/ 136 w 154"/>
                  <a:gd name="T47" fmla="*/ 28 h 265"/>
                  <a:gd name="T48" fmla="*/ 136 w 154"/>
                  <a:gd name="T49" fmla="*/ 28 h 265"/>
                  <a:gd name="T50" fmla="*/ 121 w 154"/>
                  <a:gd name="T51" fmla="*/ 0 h 265"/>
                  <a:gd name="T52" fmla="*/ 124 w 154"/>
                  <a:gd name="T53" fmla="*/ 4 h 265"/>
                  <a:gd name="T54" fmla="*/ 121 w 154"/>
                  <a:gd name="T5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265">
                    <a:moveTo>
                      <a:pt x="136" y="28"/>
                    </a:moveTo>
                    <a:cubicBezTo>
                      <a:pt x="139" y="37"/>
                      <a:pt x="141" y="46"/>
                      <a:pt x="141" y="55"/>
                    </a:cubicBezTo>
                    <a:cubicBezTo>
                      <a:pt x="141" y="90"/>
                      <a:pt x="118" y="123"/>
                      <a:pt x="83" y="135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10" y="197"/>
                      <a:pt x="10" y="197"/>
                      <a:pt x="10" y="197"/>
                    </a:cubicBezTo>
                    <a:cubicBezTo>
                      <a:pt x="27" y="253"/>
                      <a:pt x="27" y="253"/>
                      <a:pt x="27" y="253"/>
                    </a:cubicBezTo>
                    <a:cubicBezTo>
                      <a:pt x="30" y="265"/>
                      <a:pt x="30" y="265"/>
                      <a:pt x="30" y="265"/>
                    </a:cubicBezTo>
                    <a:cubicBezTo>
                      <a:pt x="30" y="265"/>
                      <a:pt x="31" y="265"/>
                      <a:pt x="31" y="265"/>
                    </a:cubicBezTo>
                    <a:cubicBezTo>
                      <a:pt x="31" y="265"/>
                      <a:pt x="31" y="265"/>
                      <a:pt x="31" y="265"/>
                    </a:cubicBezTo>
                    <a:cubicBezTo>
                      <a:pt x="32" y="264"/>
                      <a:pt x="35" y="260"/>
                      <a:pt x="40" y="256"/>
                    </a:cubicBezTo>
                    <a:cubicBezTo>
                      <a:pt x="53" y="241"/>
                      <a:pt x="80" y="212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31" y="130"/>
                      <a:pt x="154" y="75"/>
                      <a:pt x="136" y="29"/>
                    </a:cubicBezTo>
                    <a:cubicBezTo>
                      <a:pt x="136" y="29"/>
                      <a:pt x="136" y="29"/>
                      <a:pt x="136" y="29"/>
                    </a:cubicBezTo>
                    <a:cubicBezTo>
                      <a:pt x="136" y="29"/>
                      <a:pt x="136" y="29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moveTo>
                      <a:pt x="121" y="0"/>
                    </a:moveTo>
                    <a:cubicBezTo>
                      <a:pt x="122" y="2"/>
                      <a:pt x="123" y="3"/>
                      <a:pt x="124" y="4"/>
                    </a:cubicBezTo>
                    <a:cubicBezTo>
                      <a:pt x="123" y="3"/>
                      <a:pt x="122" y="2"/>
                      <a:pt x="121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28"/>
              <p:cNvSpPr>
                <a:spLocks/>
              </p:cNvSpPr>
              <p:nvPr/>
            </p:nvSpPr>
            <p:spPr bwMode="auto">
              <a:xfrm>
                <a:off x="8854142" y="4858123"/>
                <a:ext cx="793185" cy="491454"/>
              </a:xfrm>
              <a:custGeom>
                <a:avLst/>
                <a:gdLst>
                  <a:gd name="T0" fmla="*/ 425 w 440"/>
                  <a:gd name="T1" fmla="*/ 67 h 273"/>
                  <a:gd name="T2" fmla="*/ 372 w 440"/>
                  <a:gd name="T3" fmla="*/ 174 h 273"/>
                  <a:gd name="T4" fmla="*/ 121 w 440"/>
                  <a:gd name="T5" fmla="*/ 258 h 273"/>
                  <a:gd name="T6" fmla="*/ 15 w 440"/>
                  <a:gd name="T7" fmla="*/ 205 h 273"/>
                  <a:gd name="T8" fmla="*/ 68 w 440"/>
                  <a:gd name="T9" fmla="*/ 98 h 273"/>
                  <a:gd name="T10" fmla="*/ 319 w 440"/>
                  <a:gd name="T11" fmla="*/ 14 h 273"/>
                  <a:gd name="T12" fmla="*/ 425 w 440"/>
                  <a:gd name="T13" fmla="*/ 6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7"/>
                    </a:moveTo>
                    <a:cubicBezTo>
                      <a:pt x="440" y="112"/>
                      <a:pt x="416" y="159"/>
                      <a:pt x="372" y="174"/>
                    </a:cubicBezTo>
                    <a:cubicBezTo>
                      <a:pt x="121" y="258"/>
                      <a:pt x="121" y="258"/>
                      <a:pt x="121" y="258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3"/>
                      <a:pt x="68" y="98"/>
                    </a:cubicBezTo>
                    <a:cubicBezTo>
                      <a:pt x="319" y="14"/>
                      <a:pt x="319" y="14"/>
                      <a:pt x="319" y="14"/>
                    </a:cubicBezTo>
                    <a:cubicBezTo>
                      <a:pt x="363" y="0"/>
                      <a:pt x="410" y="23"/>
                      <a:pt x="425" y="67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29"/>
              <p:cNvSpPr>
                <a:spLocks/>
              </p:cNvSpPr>
              <p:nvPr/>
            </p:nvSpPr>
            <p:spPr bwMode="auto">
              <a:xfrm>
                <a:off x="8854142" y="5160615"/>
                <a:ext cx="793185" cy="492217"/>
              </a:xfrm>
              <a:custGeom>
                <a:avLst/>
                <a:gdLst>
                  <a:gd name="T0" fmla="*/ 425 w 440"/>
                  <a:gd name="T1" fmla="*/ 68 h 273"/>
                  <a:gd name="T2" fmla="*/ 372 w 440"/>
                  <a:gd name="T3" fmla="*/ 174 h 273"/>
                  <a:gd name="T4" fmla="*/ 121 w 440"/>
                  <a:gd name="T5" fmla="*/ 258 h 273"/>
                  <a:gd name="T6" fmla="*/ 15 w 440"/>
                  <a:gd name="T7" fmla="*/ 205 h 273"/>
                  <a:gd name="T8" fmla="*/ 68 w 440"/>
                  <a:gd name="T9" fmla="*/ 99 h 273"/>
                  <a:gd name="T10" fmla="*/ 319 w 440"/>
                  <a:gd name="T11" fmla="*/ 15 h 273"/>
                  <a:gd name="T12" fmla="*/ 425 w 440"/>
                  <a:gd name="T13" fmla="*/ 6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8"/>
                    </a:moveTo>
                    <a:cubicBezTo>
                      <a:pt x="440" y="112"/>
                      <a:pt x="416" y="160"/>
                      <a:pt x="372" y="174"/>
                    </a:cubicBezTo>
                    <a:cubicBezTo>
                      <a:pt x="121" y="258"/>
                      <a:pt x="121" y="258"/>
                      <a:pt x="121" y="258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3"/>
                      <a:pt x="68" y="99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63" y="0"/>
                      <a:pt x="410" y="24"/>
                      <a:pt x="425" y="68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30"/>
              <p:cNvSpPr>
                <a:spLocks/>
              </p:cNvSpPr>
              <p:nvPr/>
            </p:nvSpPr>
            <p:spPr bwMode="auto">
              <a:xfrm>
                <a:off x="8872428" y="5762552"/>
                <a:ext cx="793185" cy="492217"/>
              </a:xfrm>
              <a:custGeom>
                <a:avLst/>
                <a:gdLst>
                  <a:gd name="T0" fmla="*/ 425 w 440"/>
                  <a:gd name="T1" fmla="*/ 68 h 273"/>
                  <a:gd name="T2" fmla="*/ 372 w 440"/>
                  <a:gd name="T3" fmla="*/ 175 h 273"/>
                  <a:gd name="T4" fmla="*/ 121 w 440"/>
                  <a:gd name="T5" fmla="*/ 259 h 273"/>
                  <a:gd name="T6" fmla="*/ 15 w 440"/>
                  <a:gd name="T7" fmla="*/ 205 h 273"/>
                  <a:gd name="T8" fmla="*/ 68 w 440"/>
                  <a:gd name="T9" fmla="*/ 99 h 273"/>
                  <a:gd name="T10" fmla="*/ 319 w 440"/>
                  <a:gd name="T11" fmla="*/ 15 h 273"/>
                  <a:gd name="T12" fmla="*/ 425 w 440"/>
                  <a:gd name="T13" fmla="*/ 6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8"/>
                    </a:moveTo>
                    <a:cubicBezTo>
                      <a:pt x="440" y="112"/>
                      <a:pt x="416" y="160"/>
                      <a:pt x="372" y="175"/>
                    </a:cubicBezTo>
                    <a:cubicBezTo>
                      <a:pt x="121" y="259"/>
                      <a:pt x="121" y="259"/>
                      <a:pt x="121" y="259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4"/>
                      <a:pt x="68" y="99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63" y="0"/>
                      <a:pt x="410" y="24"/>
                      <a:pt x="425" y="68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31"/>
              <p:cNvSpPr>
                <a:spLocks/>
              </p:cNvSpPr>
              <p:nvPr/>
            </p:nvSpPr>
            <p:spPr bwMode="auto">
              <a:xfrm>
                <a:off x="8854142" y="5461584"/>
                <a:ext cx="793185" cy="493741"/>
              </a:xfrm>
              <a:custGeom>
                <a:avLst/>
                <a:gdLst>
                  <a:gd name="T0" fmla="*/ 425 w 440"/>
                  <a:gd name="T1" fmla="*/ 68 h 274"/>
                  <a:gd name="T2" fmla="*/ 372 w 440"/>
                  <a:gd name="T3" fmla="*/ 175 h 274"/>
                  <a:gd name="T4" fmla="*/ 121 w 440"/>
                  <a:gd name="T5" fmla="*/ 259 h 274"/>
                  <a:gd name="T6" fmla="*/ 15 w 440"/>
                  <a:gd name="T7" fmla="*/ 206 h 274"/>
                  <a:gd name="T8" fmla="*/ 68 w 440"/>
                  <a:gd name="T9" fmla="*/ 99 h 274"/>
                  <a:gd name="T10" fmla="*/ 319 w 440"/>
                  <a:gd name="T11" fmla="*/ 15 h 274"/>
                  <a:gd name="T12" fmla="*/ 425 w 440"/>
                  <a:gd name="T13" fmla="*/ 6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4">
                    <a:moveTo>
                      <a:pt x="425" y="68"/>
                    </a:moveTo>
                    <a:cubicBezTo>
                      <a:pt x="440" y="112"/>
                      <a:pt x="416" y="160"/>
                      <a:pt x="372" y="175"/>
                    </a:cubicBezTo>
                    <a:cubicBezTo>
                      <a:pt x="121" y="259"/>
                      <a:pt x="121" y="259"/>
                      <a:pt x="121" y="259"/>
                    </a:cubicBezTo>
                    <a:cubicBezTo>
                      <a:pt x="77" y="274"/>
                      <a:pt x="29" y="250"/>
                      <a:pt x="15" y="206"/>
                    </a:cubicBezTo>
                    <a:cubicBezTo>
                      <a:pt x="0" y="162"/>
                      <a:pt x="24" y="114"/>
                      <a:pt x="68" y="99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63" y="0"/>
                      <a:pt x="410" y="24"/>
                      <a:pt x="425" y="68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32"/>
              <p:cNvSpPr>
                <a:spLocks/>
              </p:cNvSpPr>
              <p:nvPr/>
            </p:nvSpPr>
            <p:spPr bwMode="auto">
              <a:xfrm>
                <a:off x="8872428" y="4875648"/>
                <a:ext cx="756612" cy="454119"/>
              </a:xfrm>
              <a:custGeom>
                <a:avLst/>
                <a:gdLst>
                  <a:gd name="T0" fmla="*/ 335 w 420"/>
                  <a:gd name="T1" fmla="*/ 0 h 252"/>
                  <a:gd name="T2" fmla="*/ 309 w 420"/>
                  <a:gd name="T3" fmla="*/ 4 h 252"/>
                  <a:gd name="T4" fmla="*/ 145 w 420"/>
                  <a:gd name="T5" fmla="*/ 59 h 252"/>
                  <a:gd name="T6" fmla="*/ 58 w 420"/>
                  <a:gd name="T7" fmla="*/ 88 h 252"/>
                  <a:gd name="T8" fmla="*/ 11 w 420"/>
                  <a:gd name="T9" fmla="*/ 126 h 252"/>
                  <a:gd name="T10" fmla="*/ 0 w 420"/>
                  <a:gd name="T11" fmla="*/ 168 h 252"/>
                  <a:gd name="T12" fmla="*/ 5 w 420"/>
                  <a:gd name="T13" fmla="*/ 195 h 252"/>
                  <a:gd name="T14" fmla="*/ 73 w 420"/>
                  <a:gd name="T15" fmla="*/ 252 h 252"/>
                  <a:gd name="T16" fmla="*/ 309 w 420"/>
                  <a:gd name="T17" fmla="*/ 173 h 252"/>
                  <a:gd name="T18" fmla="*/ 335 w 420"/>
                  <a:gd name="T19" fmla="*/ 168 h 252"/>
                  <a:gd name="T20" fmla="*/ 347 w 420"/>
                  <a:gd name="T21" fmla="*/ 169 h 252"/>
                  <a:gd name="T22" fmla="*/ 362 w 420"/>
                  <a:gd name="T23" fmla="*/ 164 h 252"/>
                  <a:gd name="T24" fmla="*/ 420 w 420"/>
                  <a:gd name="T25" fmla="*/ 84 h 252"/>
                  <a:gd name="T26" fmla="*/ 415 w 420"/>
                  <a:gd name="T27" fmla="*/ 57 h 252"/>
                  <a:gd name="T28" fmla="*/ 335 w 420"/>
                  <a:gd name="T2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252">
                    <a:moveTo>
                      <a:pt x="335" y="0"/>
                    </a:moveTo>
                    <a:cubicBezTo>
                      <a:pt x="326" y="0"/>
                      <a:pt x="317" y="1"/>
                      <a:pt x="309" y="4"/>
                    </a:cubicBezTo>
                    <a:cubicBezTo>
                      <a:pt x="145" y="59"/>
                      <a:pt x="145" y="59"/>
                      <a:pt x="145" y="59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37" y="95"/>
                      <a:pt x="21" y="109"/>
                      <a:pt x="11" y="126"/>
                    </a:cubicBezTo>
                    <a:cubicBezTo>
                      <a:pt x="4" y="139"/>
                      <a:pt x="0" y="153"/>
                      <a:pt x="0" y="168"/>
                    </a:cubicBezTo>
                    <a:cubicBezTo>
                      <a:pt x="0" y="177"/>
                      <a:pt x="2" y="186"/>
                      <a:pt x="5" y="195"/>
                    </a:cubicBezTo>
                    <a:cubicBezTo>
                      <a:pt x="15" y="226"/>
                      <a:pt x="42" y="247"/>
                      <a:pt x="73" y="252"/>
                    </a:cubicBezTo>
                    <a:cubicBezTo>
                      <a:pt x="309" y="173"/>
                      <a:pt x="309" y="173"/>
                      <a:pt x="309" y="173"/>
                    </a:cubicBezTo>
                    <a:cubicBezTo>
                      <a:pt x="317" y="170"/>
                      <a:pt x="326" y="168"/>
                      <a:pt x="335" y="168"/>
                    </a:cubicBezTo>
                    <a:cubicBezTo>
                      <a:pt x="339" y="168"/>
                      <a:pt x="343" y="169"/>
                      <a:pt x="347" y="169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97" y="152"/>
                      <a:pt x="420" y="119"/>
                      <a:pt x="420" y="84"/>
                    </a:cubicBezTo>
                    <a:cubicBezTo>
                      <a:pt x="420" y="75"/>
                      <a:pt x="418" y="66"/>
                      <a:pt x="415" y="57"/>
                    </a:cubicBezTo>
                    <a:cubicBezTo>
                      <a:pt x="403" y="22"/>
                      <a:pt x="371" y="0"/>
                      <a:pt x="335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33"/>
              <p:cNvSpPr>
                <a:spLocks/>
              </p:cNvSpPr>
              <p:nvPr/>
            </p:nvSpPr>
            <p:spPr bwMode="auto">
              <a:xfrm>
                <a:off x="8872428" y="5180426"/>
                <a:ext cx="756612" cy="452596"/>
              </a:xfrm>
              <a:custGeom>
                <a:avLst/>
                <a:gdLst>
                  <a:gd name="T0" fmla="*/ 347 w 420"/>
                  <a:gd name="T1" fmla="*/ 0 h 251"/>
                  <a:gd name="T2" fmla="*/ 111 w 420"/>
                  <a:gd name="T3" fmla="*/ 79 h 251"/>
                  <a:gd name="T4" fmla="*/ 84 w 420"/>
                  <a:gd name="T5" fmla="*/ 83 h 251"/>
                  <a:gd name="T6" fmla="*/ 73 w 420"/>
                  <a:gd name="T7" fmla="*/ 83 h 251"/>
                  <a:gd name="T8" fmla="*/ 58 w 420"/>
                  <a:gd name="T9" fmla="*/ 88 h 251"/>
                  <a:gd name="T10" fmla="*/ 0 w 420"/>
                  <a:gd name="T11" fmla="*/ 168 h 251"/>
                  <a:gd name="T12" fmla="*/ 5 w 420"/>
                  <a:gd name="T13" fmla="*/ 194 h 251"/>
                  <a:gd name="T14" fmla="*/ 71 w 420"/>
                  <a:gd name="T15" fmla="*/ 251 h 251"/>
                  <a:gd name="T16" fmla="*/ 309 w 420"/>
                  <a:gd name="T17" fmla="*/ 171 h 251"/>
                  <a:gd name="T18" fmla="*/ 335 w 420"/>
                  <a:gd name="T19" fmla="*/ 167 h 251"/>
                  <a:gd name="T20" fmla="*/ 349 w 420"/>
                  <a:gd name="T21" fmla="*/ 168 h 251"/>
                  <a:gd name="T22" fmla="*/ 362 w 420"/>
                  <a:gd name="T23" fmla="*/ 163 h 251"/>
                  <a:gd name="T24" fmla="*/ 420 w 420"/>
                  <a:gd name="T25" fmla="*/ 84 h 251"/>
                  <a:gd name="T26" fmla="*/ 415 w 420"/>
                  <a:gd name="T27" fmla="*/ 57 h 251"/>
                  <a:gd name="T28" fmla="*/ 347 w 420"/>
                  <a:gd name="T2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251">
                    <a:moveTo>
                      <a:pt x="347" y="0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02" y="82"/>
                      <a:pt x="93" y="83"/>
                      <a:pt x="84" y="83"/>
                    </a:cubicBezTo>
                    <a:cubicBezTo>
                      <a:pt x="81" y="83"/>
                      <a:pt x="77" y="83"/>
                      <a:pt x="73" y="83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23" y="100"/>
                      <a:pt x="0" y="132"/>
                      <a:pt x="0" y="168"/>
                    </a:cubicBezTo>
                    <a:cubicBezTo>
                      <a:pt x="0" y="176"/>
                      <a:pt x="2" y="185"/>
                      <a:pt x="5" y="194"/>
                    </a:cubicBezTo>
                    <a:cubicBezTo>
                      <a:pt x="15" y="225"/>
                      <a:pt x="41" y="246"/>
                      <a:pt x="71" y="251"/>
                    </a:cubicBezTo>
                    <a:cubicBezTo>
                      <a:pt x="309" y="171"/>
                      <a:pt x="309" y="171"/>
                      <a:pt x="309" y="171"/>
                    </a:cubicBezTo>
                    <a:cubicBezTo>
                      <a:pt x="317" y="168"/>
                      <a:pt x="326" y="167"/>
                      <a:pt x="335" y="167"/>
                    </a:cubicBezTo>
                    <a:cubicBezTo>
                      <a:pt x="340" y="167"/>
                      <a:pt x="344" y="167"/>
                      <a:pt x="349" y="168"/>
                    </a:cubicBezTo>
                    <a:cubicBezTo>
                      <a:pt x="362" y="163"/>
                      <a:pt x="362" y="163"/>
                      <a:pt x="362" y="163"/>
                    </a:cubicBezTo>
                    <a:cubicBezTo>
                      <a:pt x="397" y="152"/>
                      <a:pt x="420" y="119"/>
                      <a:pt x="420" y="84"/>
                    </a:cubicBezTo>
                    <a:cubicBezTo>
                      <a:pt x="420" y="75"/>
                      <a:pt x="418" y="66"/>
                      <a:pt x="415" y="57"/>
                    </a:cubicBezTo>
                    <a:cubicBezTo>
                      <a:pt x="405" y="25"/>
                      <a:pt x="377" y="4"/>
                      <a:pt x="347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34"/>
              <p:cNvSpPr>
                <a:spLocks/>
              </p:cNvSpPr>
              <p:nvPr/>
            </p:nvSpPr>
            <p:spPr bwMode="auto">
              <a:xfrm>
                <a:off x="9004245" y="5178901"/>
                <a:ext cx="493741" cy="150866"/>
              </a:xfrm>
              <a:custGeom>
                <a:avLst/>
                <a:gdLst>
                  <a:gd name="T0" fmla="*/ 262 w 274"/>
                  <a:gd name="T1" fmla="*/ 0 h 84"/>
                  <a:gd name="T2" fmla="*/ 236 w 274"/>
                  <a:gd name="T3" fmla="*/ 5 h 84"/>
                  <a:gd name="T4" fmla="*/ 0 w 274"/>
                  <a:gd name="T5" fmla="*/ 84 h 84"/>
                  <a:gd name="T6" fmla="*/ 11 w 274"/>
                  <a:gd name="T7" fmla="*/ 84 h 84"/>
                  <a:gd name="T8" fmla="*/ 38 w 274"/>
                  <a:gd name="T9" fmla="*/ 80 h 84"/>
                  <a:gd name="T10" fmla="*/ 274 w 274"/>
                  <a:gd name="T11" fmla="*/ 1 h 84"/>
                  <a:gd name="T12" fmla="*/ 262 w 274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84">
                    <a:moveTo>
                      <a:pt x="262" y="0"/>
                    </a:moveTo>
                    <a:cubicBezTo>
                      <a:pt x="253" y="0"/>
                      <a:pt x="244" y="2"/>
                      <a:pt x="236" y="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" y="84"/>
                      <a:pt x="8" y="84"/>
                      <a:pt x="11" y="84"/>
                    </a:cubicBezTo>
                    <a:cubicBezTo>
                      <a:pt x="20" y="84"/>
                      <a:pt x="29" y="83"/>
                      <a:pt x="38" y="80"/>
                    </a:cubicBezTo>
                    <a:cubicBezTo>
                      <a:pt x="274" y="1"/>
                      <a:pt x="274" y="1"/>
                      <a:pt x="274" y="1"/>
                    </a:cubicBezTo>
                    <a:cubicBezTo>
                      <a:pt x="270" y="1"/>
                      <a:pt x="266" y="0"/>
                      <a:pt x="262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35"/>
              <p:cNvSpPr>
                <a:spLocks/>
              </p:cNvSpPr>
              <p:nvPr/>
            </p:nvSpPr>
            <p:spPr bwMode="auto">
              <a:xfrm>
                <a:off x="8890714" y="5782362"/>
                <a:ext cx="756612" cy="454119"/>
              </a:xfrm>
              <a:custGeom>
                <a:avLst/>
                <a:gdLst>
                  <a:gd name="T0" fmla="*/ 343 w 420"/>
                  <a:gd name="T1" fmla="*/ 0 h 252"/>
                  <a:gd name="T2" fmla="*/ 101 w 420"/>
                  <a:gd name="T3" fmla="*/ 81 h 252"/>
                  <a:gd name="T4" fmla="*/ 74 w 420"/>
                  <a:gd name="T5" fmla="*/ 85 h 252"/>
                  <a:gd name="T6" fmla="*/ 67 w 420"/>
                  <a:gd name="T7" fmla="*/ 85 h 252"/>
                  <a:gd name="T8" fmla="*/ 58 w 420"/>
                  <a:gd name="T9" fmla="*/ 88 h 252"/>
                  <a:gd name="T10" fmla="*/ 0 w 420"/>
                  <a:gd name="T11" fmla="*/ 168 h 252"/>
                  <a:gd name="T12" fmla="*/ 5 w 420"/>
                  <a:gd name="T13" fmla="*/ 194 h 252"/>
                  <a:gd name="T14" fmla="*/ 84 w 420"/>
                  <a:gd name="T15" fmla="*/ 252 h 252"/>
                  <a:gd name="T16" fmla="*/ 111 w 420"/>
                  <a:gd name="T17" fmla="*/ 248 h 252"/>
                  <a:gd name="T18" fmla="*/ 362 w 420"/>
                  <a:gd name="T19" fmla="*/ 164 h 252"/>
                  <a:gd name="T20" fmla="*/ 420 w 420"/>
                  <a:gd name="T21" fmla="*/ 84 h 252"/>
                  <a:gd name="T22" fmla="*/ 415 w 420"/>
                  <a:gd name="T23" fmla="*/ 57 h 252"/>
                  <a:gd name="T24" fmla="*/ 343 w 420"/>
                  <a:gd name="T2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0" h="252">
                    <a:moveTo>
                      <a:pt x="343" y="0"/>
                    </a:moveTo>
                    <a:cubicBezTo>
                      <a:pt x="101" y="81"/>
                      <a:pt x="101" y="81"/>
                      <a:pt x="101" y="81"/>
                    </a:cubicBezTo>
                    <a:cubicBezTo>
                      <a:pt x="92" y="84"/>
                      <a:pt x="83" y="85"/>
                      <a:pt x="74" y="85"/>
                    </a:cubicBezTo>
                    <a:cubicBezTo>
                      <a:pt x="72" y="85"/>
                      <a:pt x="69" y="85"/>
                      <a:pt x="67" y="85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22" y="100"/>
                      <a:pt x="0" y="132"/>
                      <a:pt x="0" y="168"/>
                    </a:cubicBezTo>
                    <a:cubicBezTo>
                      <a:pt x="0" y="177"/>
                      <a:pt x="2" y="186"/>
                      <a:pt x="5" y="194"/>
                    </a:cubicBezTo>
                    <a:cubicBezTo>
                      <a:pt x="16" y="230"/>
                      <a:pt x="49" y="252"/>
                      <a:pt x="84" y="252"/>
                    </a:cubicBezTo>
                    <a:cubicBezTo>
                      <a:pt x="93" y="252"/>
                      <a:pt x="102" y="250"/>
                      <a:pt x="111" y="248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97" y="152"/>
                      <a:pt x="420" y="119"/>
                      <a:pt x="420" y="84"/>
                    </a:cubicBezTo>
                    <a:cubicBezTo>
                      <a:pt x="420" y="75"/>
                      <a:pt x="418" y="66"/>
                      <a:pt x="415" y="57"/>
                    </a:cubicBezTo>
                    <a:cubicBezTo>
                      <a:pt x="404" y="24"/>
                      <a:pt x="375" y="3"/>
                      <a:pt x="343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8872428" y="5482918"/>
                <a:ext cx="756612" cy="452596"/>
              </a:xfrm>
              <a:custGeom>
                <a:avLst/>
                <a:gdLst>
                  <a:gd name="T0" fmla="*/ 349 w 420"/>
                  <a:gd name="T1" fmla="*/ 0 h 251"/>
                  <a:gd name="T2" fmla="*/ 111 w 420"/>
                  <a:gd name="T3" fmla="*/ 79 h 251"/>
                  <a:gd name="T4" fmla="*/ 84 w 420"/>
                  <a:gd name="T5" fmla="*/ 84 h 251"/>
                  <a:gd name="T6" fmla="*/ 71 w 420"/>
                  <a:gd name="T7" fmla="*/ 83 h 251"/>
                  <a:gd name="T8" fmla="*/ 58 w 420"/>
                  <a:gd name="T9" fmla="*/ 87 h 251"/>
                  <a:gd name="T10" fmla="*/ 0 w 420"/>
                  <a:gd name="T11" fmla="*/ 167 h 251"/>
                  <a:gd name="T12" fmla="*/ 5 w 420"/>
                  <a:gd name="T13" fmla="*/ 194 h 251"/>
                  <a:gd name="T14" fmla="*/ 77 w 420"/>
                  <a:gd name="T15" fmla="*/ 251 h 251"/>
                  <a:gd name="T16" fmla="*/ 319 w 420"/>
                  <a:gd name="T17" fmla="*/ 170 h 251"/>
                  <a:gd name="T18" fmla="*/ 345 w 420"/>
                  <a:gd name="T19" fmla="*/ 165 h 251"/>
                  <a:gd name="T20" fmla="*/ 353 w 420"/>
                  <a:gd name="T21" fmla="*/ 166 h 251"/>
                  <a:gd name="T22" fmla="*/ 362 w 420"/>
                  <a:gd name="T23" fmla="*/ 163 h 251"/>
                  <a:gd name="T24" fmla="*/ 420 w 420"/>
                  <a:gd name="T25" fmla="*/ 83 h 251"/>
                  <a:gd name="T26" fmla="*/ 415 w 420"/>
                  <a:gd name="T27" fmla="*/ 56 h 251"/>
                  <a:gd name="T28" fmla="*/ 349 w 420"/>
                  <a:gd name="T2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251">
                    <a:moveTo>
                      <a:pt x="349" y="0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02" y="82"/>
                      <a:pt x="93" y="84"/>
                      <a:pt x="84" y="84"/>
                    </a:cubicBezTo>
                    <a:cubicBezTo>
                      <a:pt x="80" y="84"/>
                      <a:pt x="75" y="83"/>
                      <a:pt x="71" y="83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23" y="99"/>
                      <a:pt x="0" y="132"/>
                      <a:pt x="0" y="167"/>
                    </a:cubicBezTo>
                    <a:cubicBezTo>
                      <a:pt x="0" y="176"/>
                      <a:pt x="2" y="185"/>
                      <a:pt x="5" y="194"/>
                    </a:cubicBezTo>
                    <a:cubicBezTo>
                      <a:pt x="16" y="226"/>
                      <a:pt x="44" y="248"/>
                      <a:pt x="77" y="251"/>
                    </a:cubicBezTo>
                    <a:cubicBezTo>
                      <a:pt x="319" y="170"/>
                      <a:pt x="319" y="170"/>
                      <a:pt x="319" y="170"/>
                    </a:cubicBezTo>
                    <a:cubicBezTo>
                      <a:pt x="327" y="167"/>
                      <a:pt x="336" y="165"/>
                      <a:pt x="345" y="165"/>
                    </a:cubicBezTo>
                    <a:cubicBezTo>
                      <a:pt x="348" y="165"/>
                      <a:pt x="351" y="166"/>
                      <a:pt x="353" y="166"/>
                    </a:cubicBezTo>
                    <a:cubicBezTo>
                      <a:pt x="362" y="163"/>
                      <a:pt x="362" y="163"/>
                      <a:pt x="362" y="163"/>
                    </a:cubicBezTo>
                    <a:cubicBezTo>
                      <a:pt x="397" y="151"/>
                      <a:pt x="420" y="118"/>
                      <a:pt x="420" y="83"/>
                    </a:cubicBezTo>
                    <a:cubicBezTo>
                      <a:pt x="420" y="74"/>
                      <a:pt x="418" y="65"/>
                      <a:pt x="415" y="56"/>
                    </a:cubicBezTo>
                    <a:cubicBezTo>
                      <a:pt x="405" y="26"/>
                      <a:pt x="379" y="5"/>
                      <a:pt x="349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9000435" y="5481394"/>
                <a:ext cx="500598" cy="153151"/>
              </a:xfrm>
              <a:custGeom>
                <a:avLst/>
                <a:gdLst>
                  <a:gd name="T0" fmla="*/ 264 w 278"/>
                  <a:gd name="T1" fmla="*/ 0 h 85"/>
                  <a:gd name="T2" fmla="*/ 238 w 278"/>
                  <a:gd name="T3" fmla="*/ 4 h 85"/>
                  <a:gd name="T4" fmla="*/ 0 w 278"/>
                  <a:gd name="T5" fmla="*/ 84 h 85"/>
                  <a:gd name="T6" fmla="*/ 13 w 278"/>
                  <a:gd name="T7" fmla="*/ 85 h 85"/>
                  <a:gd name="T8" fmla="*/ 40 w 278"/>
                  <a:gd name="T9" fmla="*/ 80 h 85"/>
                  <a:gd name="T10" fmla="*/ 278 w 278"/>
                  <a:gd name="T11" fmla="*/ 1 h 85"/>
                  <a:gd name="T12" fmla="*/ 264 w 278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8" h="85">
                    <a:moveTo>
                      <a:pt x="264" y="0"/>
                    </a:moveTo>
                    <a:cubicBezTo>
                      <a:pt x="255" y="0"/>
                      <a:pt x="246" y="1"/>
                      <a:pt x="238" y="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" y="84"/>
                      <a:pt x="9" y="85"/>
                      <a:pt x="13" y="85"/>
                    </a:cubicBezTo>
                    <a:cubicBezTo>
                      <a:pt x="22" y="85"/>
                      <a:pt x="31" y="83"/>
                      <a:pt x="40" y="80"/>
                    </a:cubicBezTo>
                    <a:cubicBezTo>
                      <a:pt x="278" y="1"/>
                      <a:pt x="278" y="1"/>
                      <a:pt x="278" y="1"/>
                    </a:cubicBezTo>
                    <a:cubicBezTo>
                      <a:pt x="273" y="0"/>
                      <a:pt x="269" y="0"/>
                      <a:pt x="264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9011102" y="5780839"/>
                <a:ext cx="497550" cy="154675"/>
              </a:xfrm>
              <a:custGeom>
                <a:avLst/>
                <a:gdLst>
                  <a:gd name="T0" fmla="*/ 268 w 276"/>
                  <a:gd name="T1" fmla="*/ 0 h 86"/>
                  <a:gd name="T2" fmla="*/ 242 w 276"/>
                  <a:gd name="T3" fmla="*/ 5 h 86"/>
                  <a:gd name="T4" fmla="*/ 0 w 276"/>
                  <a:gd name="T5" fmla="*/ 86 h 86"/>
                  <a:gd name="T6" fmla="*/ 7 w 276"/>
                  <a:gd name="T7" fmla="*/ 86 h 86"/>
                  <a:gd name="T8" fmla="*/ 34 w 276"/>
                  <a:gd name="T9" fmla="*/ 82 h 86"/>
                  <a:gd name="T10" fmla="*/ 276 w 276"/>
                  <a:gd name="T11" fmla="*/ 1 h 86"/>
                  <a:gd name="T12" fmla="*/ 268 w 276"/>
                  <a:gd name="T1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86">
                    <a:moveTo>
                      <a:pt x="268" y="0"/>
                    </a:moveTo>
                    <a:cubicBezTo>
                      <a:pt x="259" y="0"/>
                      <a:pt x="250" y="2"/>
                      <a:pt x="242" y="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2" y="86"/>
                      <a:pt x="5" y="86"/>
                      <a:pt x="7" y="86"/>
                    </a:cubicBezTo>
                    <a:cubicBezTo>
                      <a:pt x="16" y="86"/>
                      <a:pt x="25" y="85"/>
                      <a:pt x="34" y="82"/>
                    </a:cubicBezTo>
                    <a:cubicBezTo>
                      <a:pt x="276" y="1"/>
                      <a:pt x="276" y="1"/>
                      <a:pt x="276" y="1"/>
                    </a:cubicBezTo>
                    <a:cubicBezTo>
                      <a:pt x="274" y="1"/>
                      <a:pt x="271" y="0"/>
                      <a:pt x="268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tangle 39"/>
              <p:cNvSpPr>
                <a:spLocks noChangeArrowheads="1"/>
              </p:cNvSpPr>
              <p:nvPr/>
            </p:nvSpPr>
            <p:spPr bwMode="auto">
              <a:xfrm>
                <a:off x="8394689" y="6512306"/>
                <a:ext cx="1108631" cy="33525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40"/>
              <p:cNvSpPr>
                <a:spLocks/>
              </p:cNvSpPr>
              <p:nvPr/>
            </p:nvSpPr>
            <p:spPr bwMode="auto">
              <a:xfrm>
                <a:off x="8886905" y="5668832"/>
                <a:ext cx="154675" cy="236203"/>
              </a:xfrm>
              <a:custGeom>
                <a:avLst/>
                <a:gdLst>
                  <a:gd name="T0" fmla="*/ 54 w 86"/>
                  <a:gd name="T1" fmla="*/ 0 h 131"/>
                  <a:gd name="T2" fmla="*/ 9 w 86"/>
                  <a:gd name="T3" fmla="*/ 78 h 131"/>
                  <a:gd name="T4" fmla="*/ 86 w 86"/>
                  <a:gd name="T5" fmla="*/ 122 h 131"/>
                  <a:gd name="T6" fmla="*/ 54 w 8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1">
                    <a:moveTo>
                      <a:pt x="54" y="0"/>
                    </a:moveTo>
                    <a:cubicBezTo>
                      <a:pt x="20" y="9"/>
                      <a:pt x="0" y="44"/>
                      <a:pt x="9" y="78"/>
                    </a:cubicBezTo>
                    <a:cubicBezTo>
                      <a:pt x="18" y="111"/>
                      <a:pt x="52" y="131"/>
                      <a:pt x="86" y="1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41"/>
              <p:cNvSpPr>
                <a:spLocks/>
              </p:cNvSpPr>
              <p:nvPr/>
            </p:nvSpPr>
            <p:spPr bwMode="auto">
              <a:xfrm>
                <a:off x="8917383" y="5975135"/>
                <a:ext cx="155437" cy="236203"/>
              </a:xfrm>
              <a:custGeom>
                <a:avLst/>
                <a:gdLst>
                  <a:gd name="T0" fmla="*/ 54 w 86"/>
                  <a:gd name="T1" fmla="*/ 0 h 131"/>
                  <a:gd name="T2" fmla="*/ 9 w 86"/>
                  <a:gd name="T3" fmla="*/ 77 h 131"/>
                  <a:gd name="T4" fmla="*/ 86 w 86"/>
                  <a:gd name="T5" fmla="*/ 122 h 131"/>
                  <a:gd name="T6" fmla="*/ 54 w 8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1">
                    <a:moveTo>
                      <a:pt x="54" y="0"/>
                    </a:moveTo>
                    <a:cubicBezTo>
                      <a:pt x="20" y="9"/>
                      <a:pt x="0" y="44"/>
                      <a:pt x="9" y="77"/>
                    </a:cubicBezTo>
                    <a:cubicBezTo>
                      <a:pt x="18" y="111"/>
                      <a:pt x="52" y="131"/>
                      <a:pt x="86" y="1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42"/>
              <p:cNvSpPr>
                <a:spLocks/>
              </p:cNvSpPr>
              <p:nvPr/>
            </p:nvSpPr>
            <p:spPr bwMode="auto">
              <a:xfrm>
                <a:off x="8905191" y="5066896"/>
                <a:ext cx="154675" cy="236203"/>
              </a:xfrm>
              <a:custGeom>
                <a:avLst/>
                <a:gdLst>
                  <a:gd name="T0" fmla="*/ 54 w 86"/>
                  <a:gd name="T1" fmla="*/ 0 h 131"/>
                  <a:gd name="T2" fmla="*/ 9 w 86"/>
                  <a:gd name="T3" fmla="*/ 77 h 131"/>
                  <a:gd name="T4" fmla="*/ 86 w 86"/>
                  <a:gd name="T5" fmla="*/ 122 h 131"/>
                  <a:gd name="T6" fmla="*/ 54 w 8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1">
                    <a:moveTo>
                      <a:pt x="54" y="0"/>
                    </a:moveTo>
                    <a:cubicBezTo>
                      <a:pt x="20" y="9"/>
                      <a:pt x="0" y="44"/>
                      <a:pt x="9" y="77"/>
                    </a:cubicBezTo>
                    <a:cubicBezTo>
                      <a:pt x="18" y="111"/>
                      <a:pt x="52" y="131"/>
                      <a:pt x="86" y="1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43"/>
              <p:cNvSpPr>
                <a:spLocks/>
              </p:cNvSpPr>
              <p:nvPr/>
            </p:nvSpPr>
            <p:spPr bwMode="auto">
              <a:xfrm>
                <a:off x="8221727" y="5102707"/>
                <a:ext cx="778708" cy="304778"/>
              </a:xfrm>
              <a:custGeom>
                <a:avLst/>
                <a:gdLst>
                  <a:gd name="T0" fmla="*/ 432 w 432"/>
                  <a:gd name="T1" fmla="*/ 84 h 169"/>
                  <a:gd name="T2" fmla="*/ 348 w 432"/>
                  <a:gd name="T3" fmla="*/ 169 h 169"/>
                  <a:gd name="T4" fmla="*/ 84 w 432"/>
                  <a:gd name="T5" fmla="*/ 169 h 169"/>
                  <a:gd name="T6" fmla="*/ 0 w 432"/>
                  <a:gd name="T7" fmla="*/ 84 h 169"/>
                  <a:gd name="T8" fmla="*/ 84 w 432"/>
                  <a:gd name="T9" fmla="*/ 0 h 169"/>
                  <a:gd name="T10" fmla="*/ 348 w 432"/>
                  <a:gd name="T11" fmla="*/ 0 h 169"/>
                  <a:gd name="T12" fmla="*/ 432 w 432"/>
                  <a:gd name="T13" fmla="*/ 8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169">
                    <a:moveTo>
                      <a:pt x="432" y="84"/>
                    </a:moveTo>
                    <a:cubicBezTo>
                      <a:pt x="432" y="131"/>
                      <a:pt x="395" y="169"/>
                      <a:pt x="348" y="169"/>
                    </a:cubicBezTo>
                    <a:cubicBezTo>
                      <a:pt x="84" y="169"/>
                      <a:pt x="84" y="169"/>
                      <a:pt x="84" y="169"/>
                    </a:cubicBezTo>
                    <a:cubicBezTo>
                      <a:pt x="37" y="169"/>
                      <a:pt x="0" y="131"/>
                      <a:pt x="0" y="84"/>
                    </a:cubicBezTo>
                    <a:cubicBezTo>
                      <a:pt x="0" y="38"/>
                      <a:pt x="37" y="0"/>
                      <a:pt x="84" y="0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95" y="0"/>
                      <a:pt x="432" y="38"/>
                      <a:pt x="432" y="84"/>
                    </a:cubicBezTo>
                    <a:close/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44"/>
              <p:cNvSpPr>
                <a:spLocks/>
              </p:cNvSpPr>
              <p:nvPr/>
            </p:nvSpPr>
            <p:spPr bwMode="auto">
              <a:xfrm>
                <a:off x="8704800" y="5086707"/>
                <a:ext cx="531838" cy="566126"/>
              </a:xfrm>
              <a:custGeom>
                <a:avLst/>
                <a:gdLst>
                  <a:gd name="T0" fmla="*/ 258 w 295"/>
                  <a:gd name="T1" fmla="*/ 283 h 314"/>
                  <a:gd name="T2" fmla="*/ 139 w 295"/>
                  <a:gd name="T3" fmla="*/ 277 h 314"/>
                  <a:gd name="T4" fmla="*/ 31 w 295"/>
                  <a:gd name="T5" fmla="*/ 150 h 314"/>
                  <a:gd name="T6" fmla="*/ 37 w 295"/>
                  <a:gd name="T7" fmla="*/ 31 h 314"/>
                  <a:gd name="T8" fmla="*/ 156 w 295"/>
                  <a:gd name="T9" fmla="*/ 37 h 314"/>
                  <a:gd name="T10" fmla="*/ 264 w 295"/>
                  <a:gd name="T11" fmla="*/ 164 h 314"/>
                  <a:gd name="T12" fmla="*/ 258 w 295"/>
                  <a:gd name="T13" fmla="*/ 28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314">
                    <a:moveTo>
                      <a:pt x="258" y="283"/>
                    </a:moveTo>
                    <a:cubicBezTo>
                      <a:pt x="223" y="314"/>
                      <a:pt x="170" y="311"/>
                      <a:pt x="139" y="277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0" y="115"/>
                      <a:pt x="3" y="62"/>
                      <a:pt x="37" y="31"/>
                    </a:cubicBezTo>
                    <a:cubicBezTo>
                      <a:pt x="72" y="0"/>
                      <a:pt x="125" y="2"/>
                      <a:pt x="156" y="37"/>
                    </a:cubicBezTo>
                    <a:cubicBezTo>
                      <a:pt x="264" y="164"/>
                      <a:pt x="264" y="164"/>
                      <a:pt x="264" y="164"/>
                    </a:cubicBezTo>
                    <a:cubicBezTo>
                      <a:pt x="295" y="199"/>
                      <a:pt x="292" y="252"/>
                      <a:pt x="258" y="283"/>
                    </a:cubicBezTo>
                    <a:close/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45"/>
              <p:cNvSpPr>
                <a:spLocks/>
              </p:cNvSpPr>
              <p:nvPr/>
            </p:nvSpPr>
            <p:spPr bwMode="auto">
              <a:xfrm>
                <a:off x="8967671" y="5407485"/>
                <a:ext cx="225536" cy="191249"/>
              </a:xfrm>
              <a:custGeom>
                <a:avLst/>
                <a:gdLst>
                  <a:gd name="T0" fmla="*/ 0 w 125"/>
                  <a:gd name="T1" fmla="*/ 68 h 106"/>
                  <a:gd name="T2" fmla="*/ 87 w 125"/>
                  <a:gd name="T3" fmla="*/ 87 h 106"/>
                  <a:gd name="T4" fmla="*/ 106 w 125"/>
                  <a:gd name="T5" fmla="*/ 0 h 106"/>
                  <a:gd name="T6" fmla="*/ 0 w 125"/>
                  <a:gd name="T7" fmla="*/ 6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06">
                    <a:moveTo>
                      <a:pt x="0" y="68"/>
                    </a:moveTo>
                    <a:cubicBezTo>
                      <a:pt x="19" y="97"/>
                      <a:pt x="58" y="106"/>
                      <a:pt x="87" y="87"/>
                    </a:cubicBezTo>
                    <a:cubicBezTo>
                      <a:pt x="117" y="68"/>
                      <a:pt x="125" y="29"/>
                      <a:pt x="106" y="0"/>
                    </a:cubicBez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137"/>
            <p:cNvGrpSpPr/>
            <p:nvPr/>
          </p:nvGrpSpPr>
          <p:grpSpPr>
            <a:xfrm>
              <a:off x="6531732" y="1844629"/>
              <a:ext cx="4807875" cy="2905297"/>
              <a:chOff x="6531732" y="1844629"/>
              <a:chExt cx="4807875" cy="2905297"/>
            </a:xfrm>
          </p:grpSpPr>
          <p:sp>
            <p:nvSpPr>
              <p:cNvPr id="45" name="Freeform 6"/>
              <p:cNvSpPr>
                <a:spLocks/>
              </p:cNvSpPr>
              <p:nvPr/>
            </p:nvSpPr>
            <p:spPr bwMode="auto">
              <a:xfrm>
                <a:off x="7025473" y="2246936"/>
                <a:ext cx="3795249" cy="1897244"/>
              </a:xfrm>
              <a:custGeom>
                <a:avLst/>
                <a:gdLst>
                  <a:gd name="T0" fmla="*/ 2106 w 2106"/>
                  <a:gd name="T1" fmla="*/ 1053 h 1053"/>
                  <a:gd name="T2" fmla="*/ 1053 w 2106"/>
                  <a:gd name="T3" fmla="*/ 0 h 1053"/>
                  <a:gd name="T4" fmla="*/ 0 w 2106"/>
                  <a:gd name="T5" fmla="*/ 1053 h 1053"/>
                  <a:gd name="T6" fmla="*/ 24 w 2106"/>
                  <a:gd name="T7" fmla="*/ 1053 h 1053"/>
                  <a:gd name="T8" fmla="*/ 326 w 2106"/>
                  <a:gd name="T9" fmla="*/ 325 h 1053"/>
                  <a:gd name="T10" fmla="*/ 1053 w 2106"/>
                  <a:gd name="T11" fmla="*/ 24 h 1053"/>
                  <a:gd name="T12" fmla="*/ 1781 w 2106"/>
                  <a:gd name="T13" fmla="*/ 325 h 1053"/>
                  <a:gd name="T14" fmla="*/ 2082 w 2106"/>
                  <a:gd name="T15" fmla="*/ 1053 h 1053"/>
                  <a:gd name="T16" fmla="*/ 2106 w 2106"/>
                  <a:gd name="T17" fmla="*/ 1053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6" h="1053">
                    <a:moveTo>
                      <a:pt x="2106" y="1053"/>
                    </a:moveTo>
                    <a:cubicBezTo>
                      <a:pt x="2106" y="471"/>
                      <a:pt x="1635" y="0"/>
                      <a:pt x="1053" y="0"/>
                    </a:cubicBezTo>
                    <a:cubicBezTo>
                      <a:pt x="472" y="0"/>
                      <a:pt x="0" y="471"/>
                      <a:pt x="0" y="1053"/>
                    </a:cubicBezTo>
                    <a:cubicBezTo>
                      <a:pt x="24" y="1053"/>
                      <a:pt x="24" y="1053"/>
                      <a:pt x="24" y="1053"/>
                    </a:cubicBezTo>
                    <a:cubicBezTo>
                      <a:pt x="24" y="769"/>
                      <a:pt x="140" y="512"/>
                      <a:pt x="326" y="325"/>
                    </a:cubicBezTo>
                    <a:cubicBezTo>
                      <a:pt x="512" y="139"/>
                      <a:pt x="769" y="24"/>
                      <a:pt x="1053" y="24"/>
                    </a:cubicBezTo>
                    <a:cubicBezTo>
                      <a:pt x="1337" y="24"/>
                      <a:pt x="1595" y="139"/>
                      <a:pt x="1781" y="325"/>
                    </a:cubicBezTo>
                    <a:cubicBezTo>
                      <a:pt x="1967" y="512"/>
                      <a:pt x="2082" y="769"/>
                      <a:pt x="2082" y="1053"/>
                    </a:cubicBezTo>
                    <a:lnTo>
                      <a:pt x="2106" y="105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7218245" y="2392468"/>
                <a:ext cx="3411229" cy="1623705"/>
              </a:xfrm>
              <a:custGeom>
                <a:avLst/>
                <a:gdLst>
                  <a:gd name="T0" fmla="*/ 1893 w 1893"/>
                  <a:gd name="T1" fmla="*/ 901 h 901"/>
                  <a:gd name="T2" fmla="*/ 946 w 1893"/>
                  <a:gd name="T3" fmla="*/ 0 h 901"/>
                  <a:gd name="T4" fmla="*/ 0 w 1893"/>
                  <a:gd name="T5" fmla="*/ 901 h 901"/>
                  <a:gd name="T6" fmla="*/ 4 w 1893"/>
                  <a:gd name="T7" fmla="*/ 901 h 901"/>
                  <a:gd name="T8" fmla="*/ 289 w 1893"/>
                  <a:gd name="T9" fmla="*/ 267 h 901"/>
                  <a:gd name="T10" fmla="*/ 946 w 1893"/>
                  <a:gd name="T11" fmla="*/ 4 h 901"/>
                  <a:gd name="T12" fmla="*/ 1603 w 1893"/>
                  <a:gd name="T13" fmla="*/ 267 h 901"/>
                  <a:gd name="T14" fmla="*/ 1889 w 1893"/>
                  <a:gd name="T15" fmla="*/ 901 h 901"/>
                  <a:gd name="T16" fmla="*/ 1893 w 1893"/>
                  <a:gd name="T17" fmla="*/ 901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3" h="901">
                    <a:moveTo>
                      <a:pt x="1893" y="901"/>
                    </a:moveTo>
                    <a:cubicBezTo>
                      <a:pt x="1892" y="403"/>
                      <a:pt x="1444" y="0"/>
                      <a:pt x="946" y="0"/>
                    </a:cubicBezTo>
                    <a:cubicBezTo>
                      <a:pt x="449" y="0"/>
                      <a:pt x="0" y="403"/>
                      <a:pt x="0" y="901"/>
                    </a:cubicBezTo>
                    <a:cubicBezTo>
                      <a:pt x="4" y="901"/>
                      <a:pt x="4" y="901"/>
                      <a:pt x="4" y="901"/>
                    </a:cubicBezTo>
                    <a:cubicBezTo>
                      <a:pt x="4" y="653"/>
                      <a:pt x="116" y="429"/>
                      <a:pt x="289" y="267"/>
                    </a:cubicBezTo>
                    <a:cubicBezTo>
                      <a:pt x="463" y="104"/>
                      <a:pt x="699" y="4"/>
                      <a:pt x="946" y="4"/>
                    </a:cubicBezTo>
                    <a:cubicBezTo>
                      <a:pt x="1194" y="4"/>
                      <a:pt x="1430" y="104"/>
                      <a:pt x="1603" y="267"/>
                    </a:cubicBezTo>
                    <a:cubicBezTo>
                      <a:pt x="1777" y="429"/>
                      <a:pt x="1889" y="653"/>
                      <a:pt x="1889" y="901"/>
                    </a:cubicBezTo>
                    <a:lnTo>
                      <a:pt x="1893" y="90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8"/>
              <p:cNvSpPr>
                <a:spLocks noEditPoints="1"/>
              </p:cNvSpPr>
              <p:nvPr/>
            </p:nvSpPr>
            <p:spPr bwMode="auto">
              <a:xfrm>
                <a:off x="6859368" y="2117405"/>
                <a:ext cx="4128982" cy="2173069"/>
              </a:xfrm>
              <a:custGeom>
                <a:avLst/>
                <a:gdLst>
                  <a:gd name="T0" fmla="*/ 6 w 2291"/>
                  <a:gd name="T1" fmla="*/ 1165 h 1206"/>
                  <a:gd name="T2" fmla="*/ 6 w 2291"/>
                  <a:gd name="T3" fmla="*/ 1080 h 1206"/>
                  <a:gd name="T4" fmla="*/ 16 w 2291"/>
                  <a:gd name="T5" fmla="*/ 1033 h 1206"/>
                  <a:gd name="T6" fmla="*/ 20 w 2291"/>
                  <a:gd name="T7" fmla="*/ 973 h 1206"/>
                  <a:gd name="T8" fmla="*/ 32 w 2291"/>
                  <a:gd name="T9" fmla="*/ 914 h 1206"/>
                  <a:gd name="T10" fmla="*/ 51 w 2291"/>
                  <a:gd name="T11" fmla="*/ 857 h 1206"/>
                  <a:gd name="T12" fmla="*/ 71 w 2291"/>
                  <a:gd name="T13" fmla="*/ 776 h 1206"/>
                  <a:gd name="T14" fmla="*/ 93 w 2291"/>
                  <a:gd name="T15" fmla="*/ 732 h 1206"/>
                  <a:gd name="T16" fmla="*/ 111 w 2291"/>
                  <a:gd name="T17" fmla="*/ 675 h 1206"/>
                  <a:gd name="T18" fmla="*/ 137 w 2291"/>
                  <a:gd name="T19" fmla="*/ 621 h 1206"/>
                  <a:gd name="T20" fmla="*/ 170 w 2291"/>
                  <a:gd name="T21" fmla="*/ 570 h 1206"/>
                  <a:gd name="T22" fmla="*/ 210 w 2291"/>
                  <a:gd name="T23" fmla="*/ 496 h 1206"/>
                  <a:gd name="T24" fmla="*/ 241 w 2291"/>
                  <a:gd name="T25" fmla="*/ 460 h 1206"/>
                  <a:gd name="T26" fmla="*/ 274 w 2291"/>
                  <a:gd name="T27" fmla="*/ 410 h 1206"/>
                  <a:gd name="T28" fmla="*/ 313 w 2291"/>
                  <a:gd name="T29" fmla="*/ 364 h 1206"/>
                  <a:gd name="T30" fmla="*/ 358 w 2291"/>
                  <a:gd name="T31" fmla="*/ 325 h 1206"/>
                  <a:gd name="T32" fmla="*/ 416 w 2291"/>
                  <a:gd name="T33" fmla="*/ 264 h 1206"/>
                  <a:gd name="T34" fmla="*/ 457 w 2291"/>
                  <a:gd name="T35" fmla="*/ 238 h 1206"/>
                  <a:gd name="T36" fmla="*/ 502 w 2291"/>
                  <a:gd name="T37" fmla="*/ 198 h 1206"/>
                  <a:gd name="T38" fmla="*/ 552 w 2291"/>
                  <a:gd name="T39" fmla="*/ 165 h 1206"/>
                  <a:gd name="T40" fmla="*/ 607 w 2291"/>
                  <a:gd name="T41" fmla="*/ 139 h 1206"/>
                  <a:gd name="T42" fmla="*/ 680 w 2291"/>
                  <a:gd name="T43" fmla="*/ 97 h 1206"/>
                  <a:gd name="T44" fmla="*/ 727 w 2291"/>
                  <a:gd name="T45" fmla="*/ 84 h 1206"/>
                  <a:gd name="T46" fmla="*/ 781 w 2291"/>
                  <a:gd name="T47" fmla="*/ 58 h 1206"/>
                  <a:gd name="T48" fmla="*/ 839 w 2291"/>
                  <a:gd name="T49" fmla="*/ 41 h 1206"/>
                  <a:gd name="T50" fmla="*/ 898 w 2291"/>
                  <a:gd name="T51" fmla="*/ 32 h 1206"/>
                  <a:gd name="T52" fmla="*/ 980 w 2291"/>
                  <a:gd name="T53" fmla="*/ 12 h 1206"/>
                  <a:gd name="T54" fmla="*/ 1028 w 2291"/>
                  <a:gd name="T55" fmla="*/ 11 h 1206"/>
                  <a:gd name="T56" fmla="*/ 1088 w 2291"/>
                  <a:gd name="T57" fmla="*/ 2 h 1206"/>
                  <a:gd name="T58" fmla="*/ 1145 w 2291"/>
                  <a:gd name="T59" fmla="*/ 6 h 1206"/>
                  <a:gd name="T60" fmla="*/ 1220 w 2291"/>
                  <a:gd name="T61" fmla="*/ 3 h 1206"/>
                  <a:gd name="T62" fmla="*/ 1267 w 2291"/>
                  <a:gd name="T63" fmla="*/ 12 h 1206"/>
                  <a:gd name="T64" fmla="*/ 1327 w 2291"/>
                  <a:gd name="T65" fmla="*/ 14 h 1206"/>
                  <a:gd name="T66" fmla="*/ 1387 w 2291"/>
                  <a:gd name="T67" fmla="*/ 25 h 1206"/>
                  <a:gd name="T68" fmla="*/ 1444 w 2291"/>
                  <a:gd name="T69" fmla="*/ 44 h 1206"/>
                  <a:gd name="T70" fmla="*/ 1525 w 2291"/>
                  <a:gd name="T71" fmla="*/ 64 h 1206"/>
                  <a:gd name="T72" fmla="*/ 1569 w 2291"/>
                  <a:gd name="T73" fmla="*/ 85 h 1206"/>
                  <a:gd name="T74" fmla="*/ 1626 w 2291"/>
                  <a:gd name="T75" fmla="*/ 104 h 1206"/>
                  <a:gd name="T76" fmla="*/ 1680 w 2291"/>
                  <a:gd name="T77" fmla="*/ 131 h 1206"/>
                  <a:gd name="T78" fmla="*/ 1729 w 2291"/>
                  <a:gd name="T79" fmla="*/ 165 h 1206"/>
                  <a:gd name="T80" fmla="*/ 1802 w 2291"/>
                  <a:gd name="T81" fmla="*/ 207 h 1206"/>
                  <a:gd name="T82" fmla="*/ 1837 w 2291"/>
                  <a:gd name="T83" fmla="*/ 240 h 1206"/>
                  <a:gd name="T84" fmla="*/ 1886 w 2291"/>
                  <a:gd name="T85" fmla="*/ 274 h 1206"/>
                  <a:gd name="T86" fmla="*/ 1930 w 2291"/>
                  <a:gd name="T87" fmla="*/ 315 h 1206"/>
                  <a:gd name="T88" fmla="*/ 1968 w 2291"/>
                  <a:gd name="T89" fmla="*/ 362 h 1206"/>
                  <a:gd name="T90" fmla="*/ 2027 w 2291"/>
                  <a:gd name="T91" fmla="*/ 422 h 1206"/>
                  <a:gd name="T92" fmla="*/ 2052 w 2291"/>
                  <a:gd name="T93" fmla="*/ 464 h 1206"/>
                  <a:gd name="T94" fmla="*/ 2090 w 2291"/>
                  <a:gd name="T95" fmla="*/ 511 h 1206"/>
                  <a:gd name="T96" fmla="*/ 2122 w 2291"/>
                  <a:gd name="T97" fmla="*/ 562 h 1206"/>
                  <a:gd name="T98" fmla="*/ 2146 w 2291"/>
                  <a:gd name="T99" fmla="*/ 617 h 1206"/>
                  <a:gd name="T100" fmla="*/ 2187 w 2291"/>
                  <a:gd name="T101" fmla="*/ 691 h 1206"/>
                  <a:gd name="T102" fmla="*/ 2200 w 2291"/>
                  <a:gd name="T103" fmla="*/ 737 h 1206"/>
                  <a:gd name="T104" fmla="*/ 2225 w 2291"/>
                  <a:gd name="T105" fmla="*/ 792 h 1206"/>
                  <a:gd name="T106" fmla="*/ 2243 w 2291"/>
                  <a:gd name="T107" fmla="*/ 850 h 1206"/>
                  <a:gd name="T108" fmla="*/ 2252 w 2291"/>
                  <a:gd name="T109" fmla="*/ 909 h 1206"/>
                  <a:gd name="T110" fmla="*/ 2274 w 2291"/>
                  <a:gd name="T111" fmla="*/ 991 h 1206"/>
                  <a:gd name="T112" fmla="*/ 2275 w 2291"/>
                  <a:gd name="T113" fmla="*/ 1039 h 1206"/>
                  <a:gd name="T114" fmla="*/ 2287 w 2291"/>
                  <a:gd name="T115" fmla="*/ 1098 h 1206"/>
                  <a:gd name="T116" fmla="*/ 2290 w 2291"/>
                  <a:gd name="T117" fmla="*/ 1158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91" h="1206">
                    <a:moveTo>
                      <a:pt x="0" y="1200"/>
                    </a:moveTo>
                    <a:cubicBezTo>
                      <a:pt x="0" y="1202"/>
                      <a:pt x="0" y="1204"/>
                      <a:pt x="0" y="1206"/>
                    </a:cubicBezTo>
                    <a:cubicBezTo>
                      <a:pt x="5" y="1206"/>
                      <a:pt x="5" y="1206"/>
                      <a:pt x="5" y="1206"/>
                    </a:cubicBezTo>
                    <a:cubicBezTo>
                      <a:pt x="5" y="1204"/>
                      <a:pt x="5" y="1202"/>
                      <a:pt x="5" y="1201"/>
                    </a:cubicBezTo>
                    <a:lnTo>
                      <a:pt x="0" y="1200"/>
                    </a:lnTo>
                    <a:close/>
                    <a:moveTo>
                      <a:pt x="0" y="1176"/>
                    </a:moveTo>
                    <a:cubicBezTo>
                      <a:pt x="0" y="1180"/>
                      <a:pt x="0" y="1184"/>
                      <a:pt x="0" y="1188"/>
                    </a:cubicBezTo>
                    <a:cubicBezTo>
                      <a:pt x="5" y="1189"/>
                      <a:pt x="5" y="1189"/>
                      <a:pt x="5" y="1189"/>
                    </a:cubicBezTo>
                    <a:cubicBezTo>
                      <a:pt x="5" y="1185"/>
                      <a:pt x="5" y="1181"/>
                      <a:pt x="5" y="1177"/>
                    </a:cubicBezTo>
                    <a:lnTo>
                      <a:pt x="0" y="1176"/>
                    </a:lnTo>
                    <a:close/>
                    <a:moveTo>
                      <a:pt x="1" y="1152"/>
                    </a:moveTo>
                    <a:cubicBezTo>
                      <a:pt x="1" y="1156"/>
                      <a:pt x="1" y="1160"/>
                      <a:pt x="0" y="1164"/>
                    </a:cubicBezTo>
                    <a:cubicBezTo>
                      <a:pt x="6" y="1165"/>
                      <a:pt x="6" y="1165"/>
                      <a:pt x="6" y="1165"/>
                    </a:cubicBezTo>
                    <a:cubicBezTo>
                      <a:pt x="6" y="1161"/>
                      <a:pt x="6" y="1157"/>
                      <a:pt x="6" y="1153"/>
                    </a:cubicBezTo>
                    <a:cubicBezTo>
                      <a:pt x="1" y="1152"/>
                      <a:pt x="1" y="1152"/>
                      <a:pt x="1" y="1152"/>
                    </a:cubicBezTo>
                    <a:close/>
                    <a:moveTo>
                      <a:pt x="2" y="1128"/>
                    </a:moveTo>
                    <a:cubicBezTo>
                      <a:pt x="2" y="1132"/>
                      <a:pt x="2" y="1136"/>
                      <a:pt x="1" y="1140"/>
                    </a:cubicBezTo>
                    <a:cubicBezTo>
                      <a:pt x="7" y="1141"/>
                      <a:pt x="7" y="1141"/>
                      <a:pt x="7" y="1141"/>
                    </a:cubicBezTo>
                    <a:cubicBezTo>
                      <a:pt x="7" y="1137"/>
                      <a:pt x="7" y="1133"/>
                      <a:pt x="7" y="1129"/>
                    </a:cubicBezTo>
                    <a:lnTo>
                      <a:pt x="2" y="1128"/>
                    </a:lnTo>
                    <a:close/>
                    <a:moveTo>
                      <a:pt x="4" y="1104"/>
                    </a:moveTo>
                    <a:cubicBezTo>
                      <a:pt x="3" y="1108"/>
                      <a:pt x="3" y="1112"/>
                      <a:pt x="3" y="1116"/>
                    </a:cubicBezTo>
                    <a:cubicBezTo>
                      <a:pt x="8" y="1117"/>
                      <a:pt x="8" y="1117"/>
                      <a:pt x="8" y="1117"/>
                    </a:cubicBezTo>
                    <a:cubicBezTo>
                      <a:pt x="8" y="1113"/>
                      <a:pt x="9" y="1109"/>
                      <a:pt x="9" y="1105"/>
                    </a:cubicBezTo>
                    <a:lnTo>
                      <a:pt x="4" y="1104"/>
                    </a:lnTo>
                    <a:close/>
                    <a:moveTo>
                      <a:pt x="6" y="1080"/>
                    </a:moveTo>
                    <a:cubicBezTo>
                      <a:pt x="5" y="1084"/>
                      <a:pt x="5" y="1088"/>
                      <a:pt x="5" y="1092"/>
                    </a:cubicBezTo>
                    <a:cubicBezTo>
                      <a:pt x="10" y="1093"/>
                      <a:pt x="10" y="1093"/>
                      <a:pt x="10" y="1093"/>
                    </a:cubicBezTo>
                    <a:cubicBezTo>
                      <a:pt x="10" y="1089"/>
                      <a:pt x="11" y="1085"/>
                      <a:pt x="11" y="1081"/>
                    </a:cubicBezTo>
                    <a:lnTo>
                      <a:pt x="6" y="1080"/>
                    </a:lnTo>
                    <a:close/>
                    <a:moveTo>
                      <a:pt x="8" y="1057"/>
                    </a:moveTo>
                    <a:cubicBezTo>
                      <a:pt x="8" y="1061"/>
                      <a:pt x="7" y="1065"/>
                      <a:pt x="7" y="1069"/>
                    </a:cubicBezTo>
                    <a:cubicBezTo>
                      <a:pt x="12" y="1069"/>
                      <a:pt x="12" y="1069"/>
                      <a:pt x="12" y="1069"/>
                    </a:cubicBezTo>
                    <a:cubicBezTo>
                      <a:pt x="12" y="1065"/>
                      <a:pt x="13" y="1061"/>
                      <a:pt x="13" y="1057"/>
                    </a:cubicBezTo>
                    <a:lnTo>
                      <a:pt x="8" y="1057"/>
                    </a:lnTo>
                    <a:close/>
                    <a:moveTo>
                      <a:pt x="11" y="1033"/>
                    </a:moveTo>
                    <a:cubicBezTo>
                      <a:pt x="10" y="1037"/>
                      <a:pt x="10" y="1041"/>
                      <a:pt x="9" y="1045"/>
                    </a:cubicBezTo>
                    <a:cubicBezTo>
                      <a:pt x="15" y="1045"/>
                      <a:pt x="15" y="1045"/>
                      <a:pt x="15" y="1045"/>
                    </a:cubicBezTo>
                    <a:cubicBezTo>
                      <a:pt x="15" y="1041"/>
                      <a:pt x="16" y="1037"/>
                      <a:pt x="16" y="1033"/>
                    </a:cubicBezTo>
                    <a:lnTo>
                      <a:pt x="11" y="1033"/>
                    </a:lnTo>
                    <a:close/>
                    <a:moveTo>
                      <a:pt x="14" y="1009"/>
                    </a:moveTo>
                    <a:cubicBezTo>
                      <a:pt x="14" y="1013"/>
                      <a:pt x="13" y="1017"/>
                      <a:pt x="12" y="1021"/>
                    </a:cubicBezTo>
                    <a:cubicBezTo>
                      <a:pt x="18" y="1022"/>
                      <a:pt x="18" y="1022"/>
                      <a:pt x="18" y="1022"/>
                    </a:cubicBezTo>
                    <a:cubicBezTo>
                      <a:pt x="18" y="1018"/>
                      <a:pt x="19" y="1014"/>
                      <a:pt x="19" y="1010"/>
                    </a:cubicBezTo>
                    <a:lnTo>
                      <a:pt x="14" y="1009"/>
                    </a:lnTo>
                    <a:close/>
                    <a:moveTo>
                      <a:pt x="18" y="985"/>
                    </a:moveTo>
                    <a:cubicBezTo>
                      <a:pt x="17" y="989"/>
                      <a:pt x="17" y="993"/>
                      <a:pt x="16" y="997"/>
                    </a:cubicBezTo>
                    <a:cubicBezTo>
                      <a:pt x="21" y="998"/>
                      <a:pt x="21" y="998"/>
                      <a:pt x="21" y="998"/>
                    </a:cubicBezTo>
                    <a:cubicBezTo>
                      <a:pt x="22" y="994"/>
                      <a:pt x="22" y="990"/>
                      <a:pt x="23" y="986"/>
                    </a:cubicBezTo>
                    <a:lnTo>
                      <a:pt x="18" y="985"/>
                    </a:lnTo>
                    <a:close/>
                    <a:moveTo>
                      <a:pt x="22" y="961"/>
                    </a:moveTo>
                    <a:cubicBezTo>
                      <a:pt x="21" y="965"/>
                      <a:pt x="21" y="969"/>
                      <a:pt x="20" y="973"/>
                    </a:cubicBezTo>
                    <a:cubicBezTo>
                      <a:pt x="25" y="974"/>
                      <a:pt x="25" y="974"/>
                      <a:pt x="25" y="974"/>
                    </a:cubicBezTo>
                    <a:cubicBezTo>
                      <a:pt x="26" y="970"/>
                      <a:pt x="27" y="966"/>
                      <a:pt x="27" y="962"/>
                    </a:cubicBezTo>
                    <a:lnTo>
                      <a:pt x="22" y="961"/>
                    </a:lnTo>
                    <a:close/>
                    <a:moveTo>
                      <a:pt x="27" y="938"/>
                    </a:moveTo>
                    <a:cubicBezTo>
                      <a:pt x="26" y="942"/>
                      <a:pt x="25" y="946"/>
                      <a:pt x="24" y="950"/>
                    </a:cubicBezTo>
                    <a:cubicBezTo>
                      <a:pt x="30" y="951"/>
                      <a:pt x="30" y="951"/>
                      <a:pt x="30" y="951"/>
                    </a:cubicBezTo>
                    <a:cubicBezTo>
                      <a:pt x="30" y="947"/>
                      <a:pt x="31" y="943"/>
                      <a:pt x="32" y="939"/>
                    </a:cubicBezTo>
                    <a:lnTo>
                      <a:pt x="27" y="938"/>
                    </a:lnTo>
                    <a:close/>
                    <a:moveTo>
                      <a:pt x="32" y="914"/>
                    </a:moveTo>
                    <a:cubicBezTo>
                      <a:pt x="31" y="918"/>
                      <a:pt x="30" y="922"/>
                      <a:pt x="29" y="926"/>
                    </a:cubicBezTo>
                    <a:cubicBezTo>
                      <a:pt x="34" y="927"/>
                      <a:pt x="34" y="927"/>
                      <a:pt x="34" y="927"/>
                    </a:cubicBezTo>
                    <a:cubicBezTo>
                      <a:pt x="35" y="923"/>
                      <a:pt x="36" y="919"/>
                      <a:pt x="37" y="915"/>
                    </a:cubicBezTo>
                    <a:lnTo>
                      <a:pt x="32" y="914"/>
                    </a:lnTo>
                    <a:close/>
                    <a:moveTo>
                      <a:pt x="37" y="891"/>
                    </a:moveTo>
                    <a:cubicBezTo>
                      <a:pt x="36" y="895"/>
                      <a:pt x="35" y="899"/>
                      <a:pt x="34" y="903"/>
                    </a:cubicBezTo>
                    <a:cubicBezTo>
                      <a:pt x="40" y="904"/>
                      <a:pt x="40" y="904"/>
                      <a:pt x="40" y="904"/>
                    </a:cubicBezTo>
                    <a:cubicBezTo>
                      <a:pt x="40" y="900"/>
                      <a:pt x="41" y="896"/>
                      <a:pt x="42" y="892"/>
                    </a:cubicBezTo>
                    <a:lnTo>
                      <a:pt x="37" y="891"/>
                    </a:lnTo>
                    <a:close/>
                    <a:moveTo>
                      <a:pt x="43" y="868"/>
                    </a:moveTo>
                    <a:cubicBezTo>
                      <a:pt x="42" y="871"/>
                      <a:pt x="41" y="875"/>
                      <a:pt x="40" y="879"/>
                    </a:cubicBezTo>
                    <a:cubicBezTo>
                      <a:pt x="45" y="881"/>
                      <a:pt x="45" y="881"/>
                      <a:pt x="45" y="881"/>
                    </a:cubicBezTo>
                    <a:cubicBezTo>
                      <a:pt x="46" y="877"/>
                      <a:pt x="47" y="873"/>
                      <a:pt x="48" y="869"/>
                    </a:cubicBezTo>
                    <a:lnTo>
                      <a:pt x="43" y="868"/>
                    </a:lnTo>
                    <a:close/>
                    <a:moveTo>
                      <a:pt x="49" y="844"/>
                    </a:moveTo>
                    <a:cubicBezTo>
                      <a:pt x="48" y="848"/>
                      <a:pt x="47" y="852"/>
                      <a:pt x="46" y="856"/>
                    </a:cubicBezTo>
                    <a:cubicBezTo>
                      <a:pt x="51" y="857"/>
                      <a:pt x="51" y="857"/>
                      <a:pt x="51" y="857"/>
                    </a:cubicBezTo>
                    <a:cubicBezTo>
                      <a:pt x="52" y="854"/>
                      <a:pt x="53" y="850"/>
                      <a:pt x="54" y="846"/>
                    </a:cubicBezTo>
                    <a:lnTo>
                      <a:pt x="49" y="844"/>
                    </a:lnTo>
                    <a:close/>
                    <a:moveTo>
                      <a:pt x="56" y="821"/>
                    </a:moveTo>
                    <a:cubicBezTo>
                      <a:pt x="55" y="825"/>
                      <a:pt x="54" y="829"/>
                      <a:pt x="53" y="833"/>
                    </a:cubicBezTo>
                    <a:cubicBezTo>
                      <a:pt x="58" y="834"/>
                      <a:pt x="58" y="834"/>
                      <a:pt x="58" y="834"/>
                    </a:cubicBezTo>
                    <a:cubicBezTo>
                      <a:pt x="59" y="831"/>
                      <a:pt x="60" y="827"/>
                      <a:pt x="61" y="823"/>
                    </a:cubicBezTo>
                    <a:lnTo>
                      <a:pt x="56" y="821"/>
                    </a:lnTo>
                    <a:close/>
                    <a:moveTo>
                      <a:pt x="63" y="798"/>
                    </a:moveTo>
                    <a:cubicBezTo>
                      <a:pt x="62" y="802"/>
                      <a:pt x="61" y="806"/>
                      <a:pt x="60" y="810"/>
                    </a:cubicBezTo>
                    <a:cubicBezTo>
                      <a:pt x="65" y="811"/>
                      <a:pt x="65" y="811"/>
                      <a:pt x="65" y="811"/>
                    </a:cubicBezTo>
                    <a:cubicBezTo>
                      <a:pt x="66" y="808"/>
                      <a:pt x="67" y="804"/>
                      <a:pt x="68" y="800"/>
                    </a:cubicBezTo>
                    <a:cubicBezTo>
                      <a:pt x="63" y="798"/>
                      <a:pt x="63" y="798"/>
                      <a:pt x="63" y="798"/>
                    </a:cubicBezTo>
                    <a:close/>
                    <a:moveTo>
                      <a:pt x="71" y="776"/>
                    </a:moveTo>
                    <a:cubicBezTo>
                      <a:pt x="70" y="779"/>
                      <a:pt x="68" y="783"/>
                      <a:pt x="67" y="787"/>
                    </a:cubicBezTo>
                    <a:cubicBezTo>
                      <a:pt x="72" y="789"/>
                      <a:pt x="72" y="789"/>
                      <a:pt x="72" y="789"/>
                    </a:cubicBezTo>
                    <a:cubicBezTo>
                      <a:pt x="73" y="785"/>
                      <a:pt x="75" y="781"/>
                      <a:pt x="76" y="777"/>
                    </a:cubicBezTo>
                    <a:lnTo>
                      <a:pt x="71" y="776"/>
                    </a:lnTo>
                    <a:close/>
                    <a:moveTo>
                      <a:pt x="79" y="753"/>
                    </a:moveTo>
                    <a:cubicBezTo>
                      <a:pt x="78" y="757"/>
                      <a:pt x="76" y="760"/>
                      <a:pt x="75" y="764"/>
                    </a:cubicBezTo>
                    <a:cubicBezTo>
                      <a:pt x="80" y="766"/>
                      <a:pt x="80" y="766"/>
                      <a:pt x="80" y="766"/>
                    </a:cubicBezTo>
                    <a:cubicBezTo>
                      <a:pt x="81" y="762"/>
                      <a:pt x="83" y="759"/>
                      <a:pt x="84" y="755"/>
                    </a:cubicBezTo>
                    <a:lnTo>
                      <a:pt x="79" y="753"/>
                    </a:lnTo>
                    <a:close/>
                    <a:moveTo>
                      <a:pt x="88" y="730"/>
                    </a:moveTo>
                    <a:cubicBezTo>
                      <a:pt x="86" y="734"/>
                      <a:pt x="85" y="738"/>
                      <a:pt x="83" y="742"/>
                    </a:cubicBezTo>
                    <a:cubicBezTo>
                      <a:pt x="88" y="744"/>
                      <a:pt x="88" y="744"/>
                      <a:pt x="88" y="744"/>
                    </a:cubicBezTo>
                    <a:cubicBezTo>
                      <a:pt x="90" y="740"/>
                      <a:pt x="91" y="736"/>
                      <a:pt x="93" y="732"/>
                    </a:cubicBezTo>
                    <a:lnTo>
                      <a:pt x="88" y="730"/>
                    </a:lnTo>
                    <a:close/>
                    <a:moveTo>
                      <a:pt x="97" y="708"/>
                    </a:moveTo>
                    <a:cubicBezTo>
                      <a:pt x="95" y="712"/>
                      <a:pt x="94" y="716"/>
                      <a:pt x="92" y="719"/>
                    </a:cubicBezTo>
                    <a:cubicBezTo>
                      <a:pt x="97" y="721"/>
                      <a:pt x="97" y="721"/>
                      <a:pt x="97" y="721"/>
                    </a:cubicBezTo>
                    <a:cubicBezTo>
                      <a:pt x="98" y="718"/>
                      <a:pt x="100" y="714"/>
                      <a:pt x="101" y="710"/>
                    </a:cubicBezTo>
                    <a:lnTo>
                      <a:pt x="97" y="708"/>
                    </a:lnTo>
                    <a:close/>
                    <a:moveTo>
                      <a:pt x="106" y="686"/>
                    </a:moveTo>
                    <a:cubicBezTo>
                      <a:pt x="104" y="690"/>
                      <a:pt x="103" y="693"/>
                      <a:pt x="101" y="697"/>
                    </a:cubicBezTo>
                    <a:cubicBezTo>
                      <a:pt x="106" y="699"/>
                      <a:pt x="106" y="699"/>
                      <a:pt x="106" y="699"/>
                    </a:cubicBezTo>
                    <a:cubicBezTo>
                      <a:pt x="108" y="695"/>
                      <a:pt x="109" y="692"/>
                      <a:pt x="111" y="688"/>
                    </a:cubicBezTo>
                    <a:lnTo>
                      <a:pt x="106" y="686"/>
                    </a:lnTo>
                    <a:close/>
                    <a:moveTo>
                      <a:pt x="116" y="664"/>
                    </a:moveTo>
                    <a:cubicBezTo>
                      <a:pt x="114" y="668"/>
                      <a:pt x="112" y="671"/>
                      <a:pt x="111" y="675"/>
                    </a:cubicBezTo>
                    <a:cubicBezTo>
                      <a:pt x="116" y="677"/>
                      <a:pt x="116" y="677"/>
                      <a:pt x="116" y="677"/>
                    </a:cubicBezTo>
                    <a:cubicBezTo>
                      <a:pt x="117" y="674"/>
                      <a:pt x="119" y="670"/>
                      <a:pt x="121" y="666"/>
                    </a:cubicBezTo>
                    <a:cubicBezTo>
                      <a:pt x="116" y="664"/>
                      <a:pt x="116" y="664"/>
                      <a:pt x="116" y="664"/>
                    </a:cubicBezTo>
                    <a:close/>
                    <a:moveTo>
                      <a:pt x="126" y="642"/>
                    </a:moveTo>
                    <a:cubicBezTo>
                      <a:pt x="124" y="646"/>
                      <a:pt x="123" y="649"/>
                      <a:pt x="121" y="653"/>
                    </a:cubicBezTo>
                    <a:cubicBezTo>
                      <a:pt x="126" y="655"/>
                      <a:pt x="126" y="655"/>
                      <a:pt x="126" y="655"/>
                    </a:cubicBezTo>
                    <a:cubicBezTo>
                      <a:pt x="127" y="652"/>
                      <a:pt x="129" y="648"/>
                      <a:pt x="131" y="645"/>
                    </a:cubicBezTo>
                    <a:lnTo>
                      <a:pt x="126" y="642"/>
                    </a:lnTo>
                    <a:close/>
                    <a:moveTo>
                      <a:pt x="137" y="621"/>
                    </a:moveTo>
                    <a:cubicBezTo>
                      <a:pt x="135" y="624"/>
                      <a:pt x="133" y="628"/>
                      <a:pt x="131" y="631"/>
                    </a:cubicBezTo>
                    <a:cubicBezTo>
                      <a:pt x="136" y="634"/>
                      <a:pt x="136" y="634"/>
                      <a:pt x="136" y="634"/>
                    </a:cubicBezTo>
                    <a:cubicBezTo>
                      <a:pt x="138" y="630"/>
                      <a:pt x="140" y="627"/>
                      <a:pt x="141" y="623"/>
                    </a:cubicBezTo>
                    <a:lnTo>
                      <a:pt x="137" y="621"/>
                    </a:lnTo>
                    <a:close/>
                    <a:moveTo>
                      <a:pt x="148" y="599"/>
                    </a:moveTo>
                    <a:cubicBezTo>
                      <a:pt x="146" y="603"/>
                      <a:pt x="144" y="606"/>
                      <a:pt x="142" y="610"/>
                    </a:cubicBezTo>
                    <a:cubicBezTo>
                      <a:pt x="147" y="612"/>
                      <a:pt x="147" y="612"/>
                      <a:pt x="147" y="612"/>
                    </a:cubicBezTo>
                    <a:cubicBezTo>
                      <a:pt x="149" y="609"/>
                      <a:pt x="151" y="605"/>
                      <a:pt x="153" y="602"/>
                    </a:cubicBezTo>
                    <a:lnTo>
                      <a:pt x="148" y="599"/>
                    </a:lnTo>
                    <a:close/>
                    <a:moveTo>
                      <a:pt x="159" y="578"/>
                    </a:moveTo>
                    <a:cubicBezTo>
                      <a:pt x="157" y="582"/>
                      <a:pt x="155" y="585"/>
                      <a:pt x="153" y="589"/>
                    </a:cubicBezTo>
                    <a:cubicBezTo>
                      <a:pt x="158" y="591"/>
                      <a:pt x="158" y="591"/>
                      <a:pt x="158" y="591"/>
                    </a:cubicBezTo>
                    <a:cubicBezTo>
                      <a:pt x="160" y="588"/>
                      <a:pt x="162" y="584"/>
                      <a:pt x="164" y="581"/>
                    </a:cubicBezTo>
                    <a:lnTo>
                      <a:pt x="159" y="578"/>
                    </a:lnTo>
                    <a:close/>
                    <a:moveTo>
                      <a:pt x="171" y="557"/>
                    </a:moveTo>
                    <a:cubicBezTo>
                      <a:pt x="169" y="561"/>
                      <a:pt x="167" y="564"/>
                      <a:pt x="165" y="568"/>
                    </a:cubicBezTo>
                    <a:cubicBezTo>
                      <a:pt x="170" y="570"/>
                      <a:pt x="170" y="570"/>
                      <a:pt x="170" y="570"/>
                    </a:cubicBezTo>
                    <a:cubicBezTo>
                      <a:pt x="172" y="567"/>
                      <a:pt x="174" y="564"/>
                      <a:pt x="176" y="560"/>
                    </a:cubicBezTo>
                    <a:lnTo>
                      <a:pt x="171" y="557"/>
                    </a:lnTo>
                    <a:close/>
                    <a:moveTo>
                      <a:pt x="184" y="537"/>
                    </a:moveTo>
                    <a:cubicBezTo>
                      <a:pt x="182" y="540"/>
                      <a:pt x="179" y="544"/>
                      <a:pt x="177" y="547"/>
                    </a:cubicBezTo>
                    <a:cubicBezTo>
                      <a:pt x="182" y="550"/>
                      <a:pt x="182" y="550"/>
                      <a:pt x="182" y="550"/>
                    </a:cubicBezTo>
                    <a:cubicBezTo>
                      <a:pt x="184" y="546"/>
                      <a:pt x="186" y="543"/>
                      <a:pt x="188" y="540"/>
                    </a:cubicBezTo>
                    <a:lnTo>
                      <a:pt x="184" y="537"/>
                    </a:lnTo>
                    <a:close/>
                    <a:moveTo>
                      <a:pt x="196" y="516"/>
                    </a:moveTo>
                    <a:cubicBezTo>
                      <a:pt x="194" y="520"/>
                      <a:pt x="192" y="523"/>
                      <a:pt x="190" y="527"/>
                    </a:cubicBezTo>
                    <a:cubicBezTo>
                      <a:pt x="195" y="529"/>
                      <a:pt x="195" y="529"/>
                      <a:pt x="195" y="529"/>
                    </a:cubicBezTo>
                    <a:cubicBezTo>
                      <a:pt x="197" y="526"/>
                      <a:pt x="199" y="523"/>
                      <a:pt x="201" y="519"/>
                    </a:cubicBezTo>
                    <a:lnTo>
                      <a:pt x="196" y="516"/>
                    </a:lnTo>
                    <a:close/>
                    <a:moveTo>
                      <a:pt x="210" y="496"/>
                    </a:moveTo>
                    <a:cubicBezTo>
                      <a:pt x="207" y="500"/>
                      <a:pt x="205" y="503"/>
                      <a:pt x="203" y="506"/>
                    </a:cubicBezTo>
                    <a:cubicBezTo>
                      <a:pt x="207" y="509"/>
                      <a:pt x="207" y="509"/>
                      <a:pt x="207" y="509"/>
                    </a:cubicBezTo>
                    <a:cubicBezTo>
                      <a:pt x="210" y="506"/>
                      <a:pt x="212" y="503"/>
                      <a:pt x="214" y="499"/>
                    </a:cubicBezTo>
                    <a:lnTo>
                      <a:pt x="210" y="496"/>
                    </a:lnTo>
                    <a:close/>
                    <a:moveTo>
                      <a:pt x="223" y="477"/>
                    </a:moveTo>
                    <a:cubicBezTo>
                      <a:pt x="221" y="480"/>
                      <a:pt x="219" y="483"/>
                      <a:pt x="216" y="486"/>
                    </a:cubicBezTo>
                    <a:cubicBezTo>
                      <a:pt x="221" y="490"/>
                      <a:pt x="221" y="490"/>
                      <a:pt x="221" y="490"/>
                    </a:cubicBezTo>
                    <a:cubicBezTo>
                      <a:pt x="223" y="486"/>
                      <a:pt x="225" y="483"/>
                      <a:pt x="228" y="480"/>
                    </a:cubicBezTo>
                    <a:lnTo>
                      <a:pt x="223" y="477"/>
                    </a:lnTo>
                    <a:close/>
                    <a:moveTo>
                      <a:pt x="237" y="457"/>
                    </a:moveTo>
                    <a:cubicBezTo>
                      <a:pt x="235" y="460"/>
                      <a:pt x="232" y="464"/>
                      <a:pt x="230" y="467"/>
                    </a:cubicBezTo>
                    <a:cubicBezTo>
                      <a:pt x="234" y="470"/>
                      <a:pt x="234" y="470"/>
                      <a:pt x="234" y="470"/>
                    </a:cubicBezTo>
                    <a:cubicBezTo>
                      <a:pt x="237" y="467"/>
                      <a:pt x="239" y="464"/>
                      <a:pt x="241" y="460"/>
                    </a:cubicBezTo>
                    <a:lnTo>
                      <a:pt x="237" y="457"/>
                    </a:lnTo>
                    <a:close/>
                    <a:moveTo>
                      <a:pt x="251" y="438"/>
                    </a:moveTo>
                    <a:cubicBezTo>
                      <a:pt x="249" y="441"/>
                      <a:pt x="247" y="444"/>
                      <a:pt x="244" y="448"/>
                    </a:cubicBezTo>
                    <a:cubicBezTo>
                      <a:pt x="249" y="451"/>
                      <a:pt x="249" y="451"/>
                      <a:pt x="249" y="451"/>
                    </a:cubicBezTo>
                    <a:cubicBezTo>
                      <a:pt x="251" y="448"/>
                      <a:pt x="253" y="444"/>
                      <a:pt x="256" y="441"/>
                    </a:cubicBezTo>
                    <a:lnTo>
                      <a:pt x="251" y="438"/>
                    </a:lnTo>
                    <a:close/>
                    <a:moveTo>
                      <a:pt x="266" y="419"/>
                    </a:moveTo>
                    <a:cubicBezTo>
                      <a:pt x="264" y="422"/>
                      <a:pt x="261" y="425"/>
                      <a:pt x="259" y="429"/>
                    </a:cubicBezTo>
                    <a:cubicBezTo>
                      <a:pt x="263" y="432"/>
                      <a:pt x="263" y="432"/>
                      <a:pt x="263" y="432"/>
                    </a:cubicBezTo>
                    <a:cubicBezTo>
                      <a:pt x="265" y="429"/>
                      <a:pt x="268" y="426"/>
                      <a:pt x="270" y="422"/>
                    </a:cubicBezTo>
                    <a:lnTo>
                      <a:pt x="266" y="419"/>
                    </a:lnTo>
                    <a:close/>
                    <a:moveTo>
                      <a:pt x="281" y="401"/>
                    </a:moveTo>
                    <a:cubicBezTo>
                      <a:pt x="279" y="404"/>
                      <a:pt x="276" y="407"/>
                      <a:pt x="274" y="410"/>
                    </a:cubicBezTo>
                    <a:cubicBezTo>
                      <a:pt x="278" y="413"/>
                      <a:pt x="278" y="413"/>
                      <a:pt x="278" y="413"/>
                    </a:cubicBezTo>
                    <a:cubicBezTo>
                      <a:pt x="280" y="410"/>
                      <a:pt x="283" y="407"/>
                      <a:pt x="285" y="404"/>
                    </a:cubicBezTo>
                    <a:lnTo>
                      <a:pt x="281" y="401"/>
                    </a:lnTo>
                    <a:close/>
                    <a:moveTo>
                      <a:pt x="297" y="382"/>
                    </a:moveTo>
                    <a:cubicBezTo>
                      <a:pt x="294" y="385"/>
                      <a:pt x="292" y="388"/>
                      <a:pt x="289" y="391"/>
                    </a:cubicBezTo>
                    <a:cubicBezTo>
                      <a:pt x="293" y="395"/>
                      <a:pt x="293" y="395"/>
                      <a:pt x="293" y="395"/>
                    </a:cubicBezTo>
                    <a:cubicBezTo>
                      <a:pt x="296" y="392"/>
                      <a:pt x="298" y="389"/>
                      <a:pt x="301" y="386"/>
                    </a:cubicBezTo>
                    <a:lnTo>
                      <a:pt x="297" y="382"/>
                    </a:lnTo>
                    <a:close/>
                    <a:moveTo>
                      <a:pt x="313" y="364"/>
                    </a:moveTo>
                    <a:cubicBezTo>
                      <a:pt x="310" y="367"/>
                      <a:pt x="307" y="370"/>
                      <a:pt x="305" y="373"/>
                    </a:cubicBezTo>
                    <a:cubicBezTo>
                      <a:pt x="309" y="377"/>
                      <a:pt x="309" y="377"/>
                      <a:pt x="309" y="377"/>
                    </a:cubicBezTo>
                    <a:cubicBezTo>
                      <a:pt x="311" y="374"/>
                      <a:pt x="314" y="371"/>
                      <a:pt x="317" y="368"/>
                    </a:cubicBezTo>
                    <a:lnTo>
                      <a:pt x="313" y="364"/>
                    </a:lnTo>
                    <a:close/>
                    <a:moveTo>
                      <a:pt x="329" y="347"/>
                    </a:moveTo>
                    <a:cubicBezTo>
                      <a:pt x="326" y="350"/>
                      <a:pt x="324" y="353"/>
                      <a:pt x="321" y="355"/>
                    </a:cubicBezTo>
                    <a:cubicBezTo>
                      <a:pt x="325" y="359"/>
                      <a:pt x="325" y="359"/>
                      <a:pt x="325" y="359"/>
                    </a:cubicBezTo>
                    <a:cubicBezTo>
                      <a:pt x="328" y="356"/>
                      <a:pt x="330" y="353"/>
                      <a:pt x="333" y="350"/>
                    </a:cubicBezTo>
                    <a:lnTo>
                      <a:pt x="329" y="347"/>
                    </a:lnTo>
                    <a:close/>
                    <a:moveTo>
                      <a:pt x="346" y="329"/>
                    </a:moveTo>
                    <a:cubicBezTo>
                      <a:pt x="343" y="332"/>
                      <a:pt x="340" y="335"/>
                      <a:pt x="337" y="338"/>
                    </a:cubicBezTo>
                    <a:cubicBezTo>
                      <a:pt x="341" y="342"/>
                      <a:pt x="341" y="342"/>
                      <a:pt x="341" y="342"/>
                    </a:cubicBezTo>
                    <a:cubicBezTo>
                      <a:pt x="344" y="339"/>
                      <a:pt x="347" y="336"/>
                      <a:pt x="350" y="333"/>
                    </a:cubicBezTo>
                    <a:lnTo>
                      <a:pt x="346" y="329"/>
                    </a:lnTo>
                    <a:close/>
                    <a:moveTo>
                      <a:pt x="363" y="313"/>
                    </a:moveTo>
                    <a:cubicBezTo>
                      <a:pt x="360" y="315"/>
                      <a:pt x="357" y="318"/>
                      <a:pt x="354" y="321"/>
                    </a:cubicBezTo>
                    <a:cubicBezTo>
                      <a:pt x="358" y="325"/>
                      <a:pt x="358" y="325"/>
                      <a:pt x="358" y="325"/>
                    </a:cubicBezTo>
                    <a:cubicBezTo>
                      <a:pt x="361" y="322"/>
                      <a:pt x="364" y="319"/>
                      <a:pt x="367" y="316"/>
                    </a:cubicBezTo>
                    <a:lnTo>
                      <a:pt x="363" y="313"/>
                    </a:lnTo>
                    <a:close/>
                    <a:moveTo>
                      <a:pt x="380" y="296"/>
                    </a:moveTo>
                    <a:cubicBezTo>
                      <a:pt x="377" y="299"/>
                      <a:pt x="374" y="301"/>
                      <a:pt x="372" y="304"/>
                    </a:cubicBezTo>
                    <a:cubicBezTo>
                      <a:pt x="375" y="308"/>
                      <a:pt x="375" y="308"/>
                      <a:pt x="375" y="308"/>
                    </a:cubicBezTo>
                    <a:cubicBezTo>
                      <a:pt x="378" y="305"/>
                      <a:pt x="381" y="303"/>
                      <a:pt x="384" y="300"/>
                    </a:cubicBezTo>
                    <a:lnTo>
                      <a:pt x="380" y="296"/>
                    </a:lnTo>
                    <a:close/>
                    <a:moveTo>
                      <a:pt x="398" y="280"/>
                    </a:moveTo>
                    <a:cubicBezTo>
                      <a:pt x="395" y="282"/>
                      <a:pt x="392" y="285"/>
                      <a:pt x="389" y="288"/>
                    </a:cubicBezTo>
                    <a:cubicBezTo>
                      <a:pt x="393" y="292"/>
                      <a:pt x="393" y="292"/>
                      <a:pt x="393" y="292"/>
                    </a:cubicBezTo>
                    <a:cubicBezTo>
                      <a:pt x="396" y="289"/>
                      <a:pt x="399" y="286"/>
                      <a:pt x="402" y="284"/>
                    </a:cubicBezTo>
                    <a:lnTo>
                      <a:pt x="398" y="280"/>
                    </a:lnTo>
                    <a:close/>
                    <a:moveTo>
                      <a:pt x="416" y="264"/>
                    </a:moveTo>
                    <a:cubicBezTo>
                      <a:pt x="413" y="267"/>
                      <a:pt x="410" y="269"/>
                      <a:pt x="407" y="272"/>
                    </a:cubicBezTo>
                    <a:cubicBezTo>
                      <a:pt x="411" y="276"/>
                      <a:pt x="411" y="276"/>
                      <a:pt x="411" y="276"/>
                    </a:cubicBezTo>
                    <a:cubicBezTo>
                      <a:pt x="414" y="273"/>
                      <a:pt x="417" y="271"/>
                      <a:pt x="420" y="268"/>
                    </a:cubicBezTo>
                    <a:lnTo>
                      <a:pt x="416" y="264"/>
                    </a:lnTo>
                    <a:close/>
                    <a:moveTo>
                      <a:pt x="435" y="249"/>
                    </a:moveTo>
                    <a:cubicBezTo>
                      <a:pt x="432" y="251"/>
                      <a:pt x="428" y="254"/>
                      <a:pt x="425" y="256"/>
                    </a:cubicBezTo>
                    <a:cubicBezTo>
                      <a:pt x="429" y="260"/>
                      <a:pt x="429" y="260"/>
                      <a:pt x="429" y="260"/>
                    </a:cubicBezTo>
                    <a:cubicBezTo>
                      <a:pt x="432" y="258"/>
                      <a:pt x="435" y="255"/>
                      <a:pt x="438" y="253"/>
                    </a:cubicBezTo>
                    <a:lnTo>
                      <a:pt x="435" y="249"/>
                    </a:lnTo>
                    <a:close/>
                    <a:moveTo>
                      <a:pt x="453" y="234"/>
                    </a:moveTo>
                    <a:cubicBezTo>
                      <a:pt x="450" y="236"/>
                      <a:pt x="447" y="239"/>
                      <a:pt x="444" y="241"/>
                    </a:cubicBezTo>
                    <a:cubicBezTo>
                      <a:pt x="447" y="245"/>
                      <a:pt x="447" y="245"/>
                      <a:pt x="447" y="245"/>
                    </a:cubicBezTo>
                    <a:cubicBezTo>
                      <a:pt x="451" y="243"/>
                      <a:pt x="454" y="240"/>
                      <a:pt x="457" y="238"/>
                    </a:cubicBezTo>
                    <a:lnTo>
                      <a:pt x="453" y="234"/>
                    </a:lnTo>
                    <a:close/>
                    <a:moveTo>
                      <a:pt x="473" y="219"/>
                    </a:moveTo>
                    <a:cubicBezTo>
                      <a:pt x="469" y="221"/>
                      <a:pt x="466" y="224"/>
                      <a:pt x="463" y="226"/>
                    </a:cubicBezTo>
                    <a:cubicBezTo>
                      <a:pt x="466" y="231"/>
                      <a:pt x="466" y="231"/>
                      <a:pt x="466" y="231"/>
                    </a:cubicBezTo>
                    <a:cubicBezTo>
                      <a:pt x="469" y="228"/>
                      <a:pt x="473" y="226"/>
                      <a:pt x="476" y="223"/>
                    </a:cubicBezTo>
                    <a:lnTo>
                      <a:pt x="473" y="219"/>
                    </a:lnTo>
                    <a:close/>
                    <a:moveTo>
                      <a:pt x="492" y="205"/>
                    </a:moveTo>
                    <a:cubicBezTo>
                      <a:pt x="489" y="207"/>
                      <a:pt x="486" y="210"/>
                      <a:pt x="482" y="212"/>
                    </a:cubicBezTo>
                    <a:cubicBezTo>
                      <a:pt x="485" y="216"/>
                      <a:pt x="485" y="216"/>
                      <a:pt x="485" y="216"/>
                    </a:cubicBezTo>
                    <a:cubicBezTo>
                      <a:pt x="489" y="214"/>
                      <a:pt x="492" y="212"/>
                      <a:pt x="495" y="209"/>
                    </a:cubicBezTo>
                    <a:lnTo>
                      <a:pt x="492" y="205"/>
                    </a:lnTo>
                    <a:close/>
                    <a:moveTo>
                      <a:pt x="512" y="191"/>
                    </a:moveTo>
                    <a:cubicBezTo>
                      <a:pt x="509" y="193"/>
                      <a:pt x="505" y="196"/>
                      <a:pt x="502" y="198"/>
                    </a:cubicBezTo>
                    <a:cubicBezTo>
                      <a:pt x="505" y="202"/>
                      <a:pt x="505" y="202"/>
                      <a:pt x="505" y="202"/>
                    </a:cubicBezTo>
                    <a:cubicBezTo>
                      <a:pt x="508" y="200"/>
                      <a:pt x="512" y="198"/>
                      <a:pt x="515" y="196"/>
                    </a:cubicBezTo>
                    <a:lnTo>
                      <a:pt x="512" y="191"/>
                    </a:lnTo>
                    <a:close/>
                    <a:moveTo>
                      <a:pt x="532" y="178"/>
                    </a:moveTo>
                    <a:cubicBezTo>
                      <a:pt x="529" y="180"/>
                      <a:pt x="525" y="182"/>
                      <a:pt x="522" y="184"/>
                    </a:cubicBezTo>
                    <a:cubicBezTo>
                      <a:pt x="525" y="189"/>
                      <a:pt x="525" y="189"/>
                      <a:pt x="525" y="189"/>
                    </a:cubicBezTo>
                    <a:cubicBezTo>
                      <a:pt x="528" y="187"/>
                      <a:pt x="531" y="184"/>
                      <a:pt x="535" y="182"/>
                    </a:cubicBezTo>
                    <a:lnTo>
                      <a:pt x="532" y="178"/>
                    </a:lnTo>
                    <a:close/>
                    <a:moveTo>
                      <a:pt x="552" y="165"/>
                    </a:moveTo>
                    <a:cubicBezTo>
                      <a:pt x="549" y="167"/>
                      <a:pt x="545" y="169"/>
                      <a:pt x="542" y="171"/>
                    </a:cubicBezTo>
                    <a:cubicBezTo>
                      <a:pt x="545" y="176"/>
                      <a:pt x="545" y="176"/>
                      <a:pt x="545" y="176"/>
                    </a:cubicBezTo>
                    <a:cubicBezTo>
                      <a:pt x="548" y="174"/>
                      <a:pt x="552" y="172"/>
                      <a:pt x="555" y="169"/>
                    </a:cubicBezTo>
                    <a:cubicBezTo>
                      <a:pt x="552" y="165"/>
                      <a:pt x="552" y="165"/>
                      <a:pt x="552" y="165"/>
                    </a:cubicBezTo>
                    <a:close/>
                    <a:moveTo>
                      <a:pt x="573" y="152"/>
                    </a:moveTo>
                    <a:cubicBezTo>
                      <a:pt x="569" y="155"/>
                      <a:pt x="566" y="157"/>
                      <a:pt x="563" y="159"/>
                    </a:cubicBezTo>
                    <a:cubicBezTo>
                      <a:pt x="565" y="163"/>
                      <a:pt x="565" y="163"/>
                      <a:pt x="565" y="163"/>
                    </a:cubicBezTo>
                    <a:cubicBezTo>
                      <a:pt x="569" y="161"/>
                      <a:pt x="572" y="159"/>
                      <a:pt x="576" y="157"/>
                    </a:cubicBezTo>
                    <a:lnTo>
                      <a:pt x="573" y="152"/>
                    </a:lnTo>
                    <a:close/>
                    <a:moveTo>
                      <a:pt x="594" y="141"/>
                    </a:moveTo>
                    <a:cubicBezTo>
                      <a:pt x="590" y="142"/>
                      <a:pt x="587" y="144"/>
                      <a:pt x="583" y="146"/>
                    </a:cubicBezTo>
                    <a:cubicBezTo>
                      <a:pt x="586" y="151"/>
                      <a:pt x="586" y="151"/>
                      <a:pt x="586" y="151"/>
                    </a:cubicBezTo>
                    <a:cubicBezTo>
                      <a:pt x="590" y="149"/>
                      <a:pt x="593" y="147"/>
                      <a:pt x="597" y="145"/>
                    </a:cubicBezTo>
                    <a:lnTo>
                      <a:pt x="594" y="141"/>
                    </a:lnTo>
                    <a:close/>
                    <a:moveTo>
                      <a:pt x="615" y="129"/>
                    </a:moveTo>
                    <a:cubicBezTo>
                      <a:pt x="612" y="131"/>
                      <a:pt x="608" y="133"/>
                      <a:pt x="604" y="135"/>
                    </a:cubicBezTo>
                    <a:cubicBezTo>
                      <a:pt x="607" y="139"/>
                      <a:pt x="607" y="139"/>
                      <a:pt x="607" y="139"/>
                    </a:cubicBezTo>
                    <a:cubicBezTo>
                      <a:pt x="611" y="137"/>
                      <a:pt x="614" y="136"/>
                      <a:pt x="618" y="134"/>
                    </a:cubicBezTo>
                    <a:lnTo>
                      <a:pt x="615" y="129"/>
                    </a:lnTo>
                    <a:close/>
                    <a:moveTo>
                      <a:pt x="637" y="118"/>
                    </a:moveTo>
                    <a:cubicBezTo>
                      <a:pt x="633" y="120"/>
                      <a:pt x="629" y="122"/>
                      <a:pt x="626" y="123"/>
                    </a:cubicBezTo>
                    <a:cubicBezTo>
                      <a:pt x="628" y="128"/>
                      <a:pt x="628" y="128"/>
                      <a:pt x="628" y="128"/>
                    </a:cubicBezTo>
                    <a:cubicBezTo>
                      <a:pt x="632" y="126"/>
                      <a:pt x="635" y="125"/>
                      <a:pt x="639" y="123"/>
                    </a:cubicBezTo>
                    <a:lnTo>
                      <a:pt x="637" y="118"/>
                    </a:lnTo>
                    <a:close/>
                    <a:moveTo>
                      <a:pt x="658" y="107"/>
                    </a:moveTo>
                    <a:cubicBezTo>
                      <a:pt x="655" y="109"/>
                      <a:pt x="651" y="111"/>
                      <a:pt x="647" y="113"/>
                    </a:cubicBezTo>
                    <a:cubicBezTo>
                      <a:pt x="650" y="117"/>
                      <a:pt x="650" y="117"/>
                      <a:pt x="650" y="117"/>
                    </a:cubicBezTo>
                    <a:cubicBezTo>
                      <a:pt x="653" y="116"/>
                      <a:pt x="657" y="114"/>
                      <a:pt x="661" y="112"/>
                    </a:cubicBezTo>
                    <a:lnTo>
                      <a:pt x="658" y="107"/>
                    </a:lnTo>
                    <a:close/>
                    <a:moveTo>
                      <a:pt x="680" y="97"/>
                    </a:moveTo>
                    <a:cubicBezTo>
                      <a:pt x="677" y="99"/>
                      <a:pt x="673" y="101"/>
                      <a:pt x="669" y="102"/>
                    </a:cubicBezTo>
                    <a:cubicBezTo>
                      <a:pt x="671" y="107"/>
                      <a:pt x="671" y="107"/>
                      <a:pt x="671" y="107"/>
                    </a:cubicBezTo>
                    <a:cubicBezTo>
                      <a:pt x="675" y="105"/>
                      <a:pt x="679" y="104"/>
                      <a:pt x="682" y="102"/>
                    </a:cubicBezTo>
                    <a:lnTo>
                      <a:pt x="680" y="97"/>
                    </a:lnTo>
                    <a:close/>
                    <a:moveTo>
                      <a:pt x="702" y="88"/>
                    </a:moveTo>
                    <a:cubicBezTo>
                      <a:pt x="699" y="89"/>
                      <a:pt x="695" y="91"/>
                      <a:pt x="691" y="92"/>
                    </a:cubicBezTo>
                    <a:cubicBezTo>
                      <a:pt x="693" y="97"/>
                      <a:pt x="693" y="97"/>
                      <a:pt x="693" y="97"/>
                    </a:cubicBezTo>
                    <a:cubicBezTo>
                      <a:pt x="697" y="96"/>
                      <a:pt x="701" y="94"/>
                      <a:pt x="704" y="93"/>
                    </a:cubicBezTo>
                    <a:lnTo>
                      <a:pt x="702" y="88"/>
                    </a:lnTo>
                    <a:close/>
                    <a:moveTo>
                      <a:pt x="725" y="79"/>
                    </a:moveTo>
                    <a:cubicBezTo>
                      <a:pt x="721" y="80"/>
                      <a:pt x="717" y="82"/>
                      <a:pt x="713" y="83"/>
                    </a:cubicBezTo>
                    <a:cubicBezTo>
                      <a:pt x="715" y="88"/>
                      <a:pt x="715" y="88"/>
                      <a:pt x="715" y="88"/>
                    </a:cubicBezTo>
                    <a:cubicBezTo>
                      <a:pt x="719" y="87"/>
                      <a:pt x="723" y="85"/>
                      <a:pt x="727" y="84"/>
                    </a:cubicBezTo>
                    <a:lnTo>
                      <a:pt x="725" y="79"/>
                    </a:lnTo>
                    <a:close/>
                    <a:moveTo>
                      <a:pt x="747" y="70"/>
                    </a:moveTo>
                    <a:cubicBezTo>
                      <a:pt x="743" y="71"/>
                      <a:pt x="740" y="73"/>
                      <a:pt x="736" y="74"/>
                    </a:cubicBezTo>
                    <a:cubicBezTo>
                      <a:pt x="738" y="79"/>
                      <a:pt x="738" y="79"/>
                      <a:pt x="738" y="79"/>
                    </a:cubicBezTo>
                    <a:cubicBezTo>
                      <a:pt x="741" y="78"/>
                      <a:pt x="745" y="76"/>
                      <a:pt x="749" y="75"/>
                    </a:cubicBezTo>
                    <a:lnTo>
                      <a:pt x="747" y="70"/>
                    </a:lnTo>
                    <a:close/>
                    <a:moveTo>
                      <a:pt x="770" y="62"/>
                    </a:moveTo>
                    <a:cubicBezTo>
                      <a:pt x="766" y="63"/>
                      <a:pt x="762" y="65"/>
                      <a:pt x="758" y="66"/>
                    </a:cubicBezTo>
                    <a:cubicBezTo>
                      <a:pt x="760" y="71"/>
                      <a:pt x="760" y="71"/>
                      <a:pt x="760" y="71"/>
                    </a:cubicBezTo>
                    <a:cubicBezTo>
                      <a:pt x="764" y="70"/>
                      <a:pt x="768" y="68"/>
                      <a:pt x="771" y="67"/>
                    </a:cubicBezTo>
                    <a:lnTo>
                      <a:pt x="770" y="62"/>
                    </a:lnTo>
                    <a:close/>
                    <a:moveTo>
                      <a:pt x="793" y="54"/>
                    </a:moveTo>
                    <a:cubicBezTo>
                      <a:pt x="789" y="56"/>
                      <a:pt x="785" y="57"/>
                      <a:pt x="781" y="58"/>
                    </a:cubicBezTo>
                    <a:cubicBezTo>
                      <a:pt x="783" y="63"/>
                      <a:pt x="783" y="63"/>
                      <a:pt x="783" y="63"/>
                    </a:cubicBezTo>
                    <a:cubicBezTo>
                      <a:pt x="787" y="62"/>
                      <a:pt x="790" y="61"/>
                      <a:pt x="794" y="60"/>
                    </a:cubicBezTo>
                    <a:lnTo>
                      <a:pt x="793" y="54"/>
                    </a:lnTo>
                    <a:close/>
                    <a:moveTo>
                      <a:pt x="815" y="47"/>
                    </a:moveTo>
                    <a:cubicBezTo>
                      <a:pt x="812" y="48"/>
                      <a:pt x="808" y="50"/>
                      <a:pt x="804" y="51"/>
                    </a:cubicBezTo>
                    <a:cubicBezTo>
                      <a:pt x="806" y="56"/>
                      <a:pt x="806" y="56"/>
                      <a:pt x="806" y="56"/>
                    </a:cubicBezTo>
                    <a:cubicBezTo>
                      <a:pt x="809" y="55"/>
                      <a:pt x="813" y="54"/>
                      <a:pt x="817" y="52"/>
                    </a:cubicBezTo>
                    <a:lnTo>
                      <a:pt x="815" y="47"/>
                    </a:lnTo>
                    <a:close/>
                    <a:moveTo>
                      <a:pt x="839" y="41"/>
                    </a:moveTo>
                    <a:cubicBezTo>
                      <a:pt x="835" y="42"/>
                      <a:pt x="831" y="43"/>
                      <a:pt x="827" y="44"/>
                    </a:cubicBezTo>
                    <a:cubicBezTo>
                      <a:pt x="829" y="49"/>
                      <a:pt x="829" y="49"/>
                      <a:pt x="829" y="49"/>
                    </a:cubicBezTo>
                    <a:cubicBezTo>
                      <a:pt x="832" y="48"/>
                      <a:pt x="836" y="47"/>
                      <a:pt x="840" y="46"/>
                    </a:cubicBezTo>
                    <a:lnTo>
                      <a:pt x="839" y="41"/>
                    </a:lnTo>
                    <a:close/>
                    <a:moveTo>
                      <a:pt x="862" y="35"/>
                    </a:moveTo>
                    <a:cubicBezTo>
                      <a:pt x="858" y="36"/>
                      <a:pt x="854" y="37"/>
                      <a:pt x="850" y="38"/>
                    </a:cubicBezTo>
                    <a:cubicBezTo>
                      <a:pt x="852" y="43"/>
                      <a:pt x="852" y="43"/>
                      <a:pt x="852" y="43"/>
                    </a:cubicBezTo>
                    <a:cubicBezTo>
                      <a:pt x="855" y="42"/>
                      <a:pt x="859" y="41"/>
                      <a:pt x="863" y="40"/>
                    </a:cubicBezTo>
                    <a:lnTo>
                      <a:pt x="862" y="35"/>
                    </a:lnTo>
                    <a:close/>
                    <a:moveTo>
                      <a:pt x="885" y="29"/>
                    </a:moveTo>
                    <a:cubicBezTo>
                      <a:pt x="881" y="30"/>
                      <a:pt x="877" y="31"/>
                      <a:pt x="874" y="32"/>
                    </a:cubicBezTo>
                    <a:cubicBezTo>
                      <a:pt x="875" y="37"/>
                      <a:pt x="875" y="37"/>
                      <a:pt x="875" y="37"/>
                    </a:cubicBezTo>
                    <a:cubicBezTo>
                      <a:pt x="879" y="36"/>
                      <a:pt x="883" y="35"/>
                      <a:pt x="886" y="34"/>
                    </a:cubicBezTo>
                    <a:lnTo>
                      <a:pt x="885" y="29"/>
                    </a:lnTo>
                    <a:close/>
                    <a:moveTo>
                      <a:pt x="909" y="24"/>
                    </a:moveTo>
                    <a:cubicBezTo>
                      <a:pt x="905" y="25"/>
                      <a:pt x="901" y="26"/>
                      <a:pt x="897" y="26"/>
                    </a:cubicBezTo>
                    <a:cubicBezTo>
                      <a:pt x="898" y="32"/>
                      <a:pt x="898" y="32"/>
                      <a:pt x="898" y="32"/>
                    </a:cubicBezTo>
                    <a:cubicBezTo>
                      <a:pt x="902" y="31"/>
                      <a:pt x="906" y="30"/>
                      <a:pt x="910" y="29"/>
                    </a:cubicBezTo>
                    <a:lnTo>
                      <a:pt x="909" y="24"/>
                    </a:lnTo>
                    <a:close/>
                    <a:moveTo>
                      <a:pt x="932" y="19"/>
                    </a:moveTo>
                    <a:cubicBezTo>
                      <a:pt x="928" y="20"/>
                      <a:pt x="925" y="21"/>
                      <a:pt x="921" y="22"/>
                    </a:cubicBezTo>
                    <a:cubicBezTo>
                      <a:pt x="922" y="27"/>
                      <a:pt x="922" y="27"/>
                      <a:pt x="922" y="27"/>
                    </a:cubicBezTo>
                    <a:cubicBezTo>
                      <a:pt x="926" y="26"/>
                      <a:pt x="929" y="25"/>
                      <a:pt x="933" y="25"/>
                    </a:cubicBezTo>
                    <a:lnTo>
                      <a:pt x="932" y="19"/>
                    </a:lnTo>
                    <a:close/>
                    <a:moveTo>
                      <a:pt x="956" y="15"/>
                    </a:moveTo>
                    <a:cubicBezTo>
                      <a:pt x="952" y="16"/>
                      <a:pt x="948" y="17"/>
                      <a:pt x="944" y="17"/>
                    </a:cubicBezTo>
                    <a:cubicBezTo>
                      <a:pt x="945" y="23"/>
                      <a:pt x="945" y="23"/>
                      <a:pt x="945" y="23"/>
                    </a:cubicBezTo>
                    <a:cubicBezTo>
                      <a:pt x="949" y="22"/>
                      <a:pt x="953" y="21"/>
                      <a:pt x="957" y="21"/>
                    </a:cubicBezTo>
                    <a:lnTo>
                      <a:pt x="956" y="15"/>
                    </a:lnTo>
                    <a:close/>
                    <a:moveTo>
                      <a:pt x="980" y="12"/>
                    </a:moveTo>
                    <a:cubicBezTo>
                      <a:pt x="976" y="12"/>
                      <a:pt x="972" y="13"/>
                      <a:pt x="968" y="13"/>
                    </a:cubicBezTo>
                    <a:cubicBezTo>
                      <a:pt x="969" y="19"/>
                      <a:pt x="969" y="19"/>
                      <a:pt x="969" y="19"/>
                    </a:cubicBezTo>
                    <a:cubicBezTo>
                      <a:pt x="973" y="18"/>
                      <a:pt x="977" y="18"/>
                      <a:pt x="981" y="17"/>
                    </a:cubicBezTo>
                    <a:lnTo>
                      <a:pt x="980" y="12"/>
                    </a:lnTo>
                    <a:close/>
                    <a:moveTo>
                      <a:pt x="1004" y="9"/>
                    </a:moveTo>
                    <a:cubicBezTo>
                      <a:pt x="1000" y="9"/>
                      <a:pt x="996" y="10"/>
                      <a:pt x="992" y="10"/>
                    </a:cubicBezTo>
                    <a:cubicBezTo>
                      <a:pt x="993" y="15"/>
                      <a:pt x="993" y="15"/>
                      <a:pt x="993" y="15"/>
                    </a:cubicBezTo>
                    <a:cubicBezTo>
                      <a:pt x="996" y="15"/>
                      <a:pt x="1000" y="14"/>
                      <a:pt x="1004" y="14"/>
                    </a:cubicBezTo>
                    <a:lnTo>
                      <a:pt x="1004" y="9"/>
                    </a:lnTo>
                    <a:close/>
                    <a:moveTo>
                      <a:pt x="1028" y="6"/>
                    </a:moveTo>
                    <a:cubicBezTo>
                      <a:pt x="1024" y="6"/>
                      <a:pt x="1020" y="7"/>
                      <a:pt x="1016" y="7"/>
                    </a:cubicBezTo>
                    <a:cubicBezTo>
                      <a:pt x="1016" y="13"/>
                      <a:pt x="1016" y="13"/>
                      <a:pt x="1016" y="13"/>
                    </a:cubicBezTo>
                    <a:cubicBezTo>
                      <a:pt x="1020" y="12"/>
                      <a:pt x="1024" y="12"/>
                      <a:pt x="1028" y="11"/>
                    </a:cubicBezTo>
                    <a:lnTo>
                      <a:pt x="1028" y="6"/>
                    </a:lnTo>
                    <a:close/>
                    <a:moveTo>
                      <a:pt x="1052" y="4"/>
                    </a:moveTo>
                    <a:cubicBezTo>
                      <a:pt x="1048" y="4"/>
                      <a:pt x="1044" y="5"/>
                      <a:pt x="1040" y="5"/>
                    </a:cubicBezTo>
                    <a:cubicBezTo>
                      <a:pt x="1040" y="10"/>
                      <a:pt x="1040" y="10"/>
                      <a:pt x="1040" y="10"/>
                    </a:cubicBezTo>
                    <a:cubicBezTo>
                      <a:pt x="1044" y="10"/>
                      <a:pt x="1048" y="10"/>
                      <a:pt x="1052" y="9"/>
                    </a:cubicBezTo>
                    <a:lnTo>
                      <a:pt x="1052" y="4"/>
                    </a:lnTo>
                    <a:close/>
                    <a:moveTo>
                      <a:pt x="1076" y="2"/>
                    </a:moveTo>
                    <a:cubicBezTo>
                      <a:pt x="1072" y="2"/>
                      <a:pt x="1068" y="3"/>
                      <a:pt x="1064" y="3"/>
                    </a:cubicBezTo>
                    <a:cubicBezTo>
                      <a:pt x="1064" y="8"/>
                      <a:pt x="1064" y="8"/>
                      <a:pt x="1064" y="8"/>
                    </a:cubicBezTo>
                    <a:cubicBezTo>
                      <a:pt x="1068" y="8"/>
                      <a:pt x="1072" y="8"/>
                      <a:pt x="1076" y="8"/>
                    </a:cubicBezTo>
                    <a:lnTo>
                      <a:pt x="1076" y="2"/>
                    </a:lnTo>
                    <a:close/>
                    <a:moveTo>
                      <a:pt x="1100" y="1"/>
                    </a:moveTo>
                    <a:cubicBezTo>
                      <a:pt x="1096" y="1"/>
                      <a:pt x="1092" y="1"/>
                      <a:pt x="1088" y="2"/>
                    </a:cubicBezTo>
                    <a:cubicBezTo>
                      <a:pt x="1088" y="7"/>
                      <a:pt x="1088" y="7"/>
                      <a:pt x="1088" y="7"/>
                    </a:cubicBezTo>
                    <a:cubicBezTo>
                      <a:pt x="1092" y="7"/>
                      <a:pt x="1096" y="7"/>
                      <a:pt x="1100" y="6"/>
                    </a:cubicBezTo>
                    <a:lnTo>
                      <a:pt x="1100" y="1"/>
                    </a:lnTo>
                    <a:close/>
                    <a:moveTo>
                      <a:pt x="1124" y="0"/>
                    </a:moveTo>
                    <a:cubicBezTo>
                      <a:pt x="1120" y="1"/>
                      <a:pt x="1116" y="1"/>
                      <a:pt x="1112" y="1"/>
                    </a:cubicBezTo>
                    <a:cubicBezTo>
                      <a:pt x="1112" y="6"/>
                      <a:pt x="1112" y="6"/>
                      <a:pt x="1112" y="6"/>
                    </a:cubicBezTo>
                    <a:cubicBezTo>
                      <a:pt x="1116" y="6"/>
                      <a:pt x="1120" y="6"/>
                      <a:pt x="1124" y="6"/>
                    </a:cubicBezTo>
                    <a:cubicBezTo>
                      <a:pt x="1124" y="0"/>
                      <a:pt x="1124" y="0"/>
                      <a:pt x="1124" y="0"/>
                    </a:cubicBezTo>
                    <a:close/>
                    <a:moveTo>
                      <a:pt x="1148" y="0"/>
                    </a:moveTo>
                    <a:cubicBezTo>
                      <a:pt x="1147" y="0"/>
                      <a:pt x="1146" y="0"/>
                      <a:pt x="1145" y="0"/>
                    </a:cubicBezTo>
                    <a:cubicBezTo>
                      <a:pt x="1142" y="0"/>
                      <a:pt x="1139" y="0"/>
                      <a:pt x="1136" y="0"/>
                    </a:cubicBezTo>
                    <a:cubicBezTo>
                      <a:pt x="1136" y="6"/>
                      <a:pt x="1136" y="6"/>
                      <a:pt x="1136" y="6"/>
                    </a:cubicBezTo>
                    <a:cubicBezTo>
                      <a:pt x="1139" y="6"/>
                      <a:pt x="1142" y="6"/>
                      <a:pt x="1145" y="6"/>
                    </a:cubicBezTo>
                    <a:cubicBezTo>
                      <a:pt x="1146" y="6"/>
                      <a:pt x="1147" y="6"/>
                      <a:pt x="1148" y="6"/>
                    </a:cubicBezTo>
                    <a:lnTo>
                      <a:pt x="1148" y="0"/>
                    </a:lnTo>
                    <a:close/>
                    <a:moveTo>
                      <a:pt x="1172" y="1"/>
                    </a:moveTo>
                    <a:cubicBezTo>
                      <a:pt x="1168" y="0"/>
                      <a:pt x="1164" y="0"/>
                      <a:pt x="1160" y="0"/>
                    </a:cubicBezTo>
                    <a:cubicBezTo>
                      <a:pt x="1160" y="6"/>
                      <a:pt x="1160" y="6"/>
                      <a:pt x="1160" y="6"/>
                    </a:cubicBezTo>
                    <a:cubicBezTo>
                      <a:pt x="1164" y="6"/>
                      <a:pt x="1168" y="6"/>
                      <a:pt x="1172" y="6"/>
                    </a:cubicBezTo>
                    <a:lnTo>
                      <a:pt x="1172" y="1"/>
                    </a:lnTo>
                    <a:close/>
                    <a:moveTo>
                      <a:pt x="1196" y="1"/>
                    </a:moveTo>
                    <a:cubicBezTo>
                      <a:pt x="1192" y="1"/>
                      <a:pt x="1188" y="1"/>
                      <a:pt x="1184" y="1"/>
                    </a:cubicBezTo>
                    <a:cubicBezTo>
                      <a:pt x="1184" y="6"/>
                      <a:pt x="1184" y="6"/>
                      <a:pt x="1184" y="6"/>
                    </a:cubicBezTo>
                    <a:cubicBezTo>
                      <a:pt x="1188" y="6"/>
                      <a:pt x="1192" y="6"/>
                      <a:pt x="1196" y="7"/>
                    </a:cubicBezTo>
                    <a:lnTo>
                      <a:pt x="1196" y="1"/>
                    </a:lnTo>
                    <a:close/>
                    <a:moveTo>
                      <a:pt x="1220" y="3"/>
                    </a:moveTo>
                    <a:cubicBezTo>
                      <a:pt x="1216" y="2"/>
                      <a:pt x="1212" y="2"/>
                      <a:pt x="1208" y="2"/>
                    </a:cubicBezTo>
                    <a:cubicBezTo>
                      <a:pt x="1208" y="7"/>
                      <a:pt x="1208" y="7"/>
                      <a:pt x="1208" y="7"/>
                    </a:cubicBezTo>
                    <a:cubicBezTo>
                      <a:pt x="1212" y="7"/>
                      <a:pt x="1215" y="8"/>
                      <a:pt x="1219" y="8"/>
                    </a:cubicBezTo>
                    <a:lnTo>
                      <a:pt x="1220" y="3"/>
                    </a:lnTo>
                    <a:close/>
                    <a:moveTo>
                      <a:pt x="1244" y="4"/>
                    </a:moveTo>
                    <a:cubicBezTo>
                      <a:pt x="1240" y="4"/>
                      <a:pt x="1236" y="4"/>
                      <a:pt x="1232" y="3"/>
                    </a:cubicBezTo>
                    <a:cubicBezTo>
                      <a:pt x="1231" y="9"/>
                      <a:pt x="1231" y="9"/>
                      <a:pt x="1231" y="9"/>
                    </a:cubicBezTo>
                    <a:cubicBezTo>
                      <a:pt x="1235" y="9"/>
                      <a:pt x="1239" y="9"/>
                      <a:pt x="1243" y="10"/>
                    </a:cubicBezTo>
                    <a:lnTo>
                      <a:pt x="1244" y="4"/>
                    </a:lnTo>
                    <a:close/>
                    <a:moveTo>
                      <a:pt x="1268" y="6"/>
                    </a:moveTo>
                    <a:cubicBezTo>
                      <a:pt x="1264" y="6"/>
                      <a:pt x="1260" y="6"/>
                      <a:pt x="1256" y="5"/>
                    </a:cubicBezTo>
                    <a:cubicBezTo>
                      <a:pt x="1255" y="11"/>
                      <a:pt x="1255" y="11"/>
                      <a:pt x="1255" y="11"/>
                    </a:cubicBezTo>
                    <a:cubicBezTo>
                      <a:pt x="1259" y="11"/>
                      <a:pt x="1263" y="11"/>
                      <a:pt x="1267" y="12"/>
                    </a:cubicBezTo>
                    <a:lnTo>
                      <a:pt x="1268" y="6"/>
                    </a:lnTo>
                    <a:close/>
                    <a:moveTo>
                      <a:pt x="1292" y="9"/>
                    </a:moveTo>
                    <a:cubicBezTo>
                      <a:pt x="1288" y="9"/>
                      <a:pt x="1284" y="8"/>
                      <a:pt x="1280" y="8"/>
                    </a:cubicBezTo>
                    <a:cubicBezTo>
                      <a:pt x="1279" y="13"/>
                      <a:pt x="1279" y="13"/>
                      <a:pt x="1279" y="13"/>
                    </a:cubicBezTo>
                    <a:cubicBezTo>
                      <a:pt x="1283" y="14"/>
                      <a:pt x="1287" y="14"/>
                      <a:pt x="1291" y="14"/>
                    </a:cubicBezTo>
                    <a:lnTo>
                      <a:pt x="1292" y="9"/>
                    </a:lnTo>
                    <a:close/>
                    <a:moveTo>
                      <a:pt x="1315" y="12"/>
                    </a:moveTo>
                    <a:cubicBezTo>
                      <a:pt x="1312" y="12"/>
                      <a:pt x="1308" y="11"/>
                      <a:pt x="1304" y="11"/>
                    </a:cubicBezTo>
                    <a:cubicBezTo>
                      <a:pt x="1303" y="16"/>
                      <a:pt x="1303" y="16"/>
                      <a:pt x="1303" y="16"/>
                    </a:cubicBezTo>
                    <a:cubicBezTo>
                      <a:pt x="1307" y="17"/>
                      <a:pt x="1311" y="17"/>
                      <a:pt x="1315" y="18"/>
                    </a:cubicBezTo>
                    <a:lnTo>
                      <a:pt x="1315" y="12"/>
                    </a:lnTo>
                    <a:close/>
                    <a:moveTo>
                      <a:pt x="1339" y="16"/>
                    </a:moveTo>
                    <a:cubicBezTo>
                      <a:pt x="1335" y="15"/>
                      <a:pt x="1331" y="15"/>
                      <a:pt x="1327" y="14"/>
                    </a:cubicBezTo>
                    <a:cubicBezTo>
                      <a:pt x="1327" y="19"/>
                      <a:pt x="1327" y="19"/>
                      <a:pt x="1327" y="19"/>
                    </a:cubicBezTo>
                    <a:cubicBezTo>
                      <a:pt x="1330" y="20"/>
                      <a:pt x="1334" y="21"/>
                      <a:pt x="1338" y="21"/>
                    </a:cubicBezTo>
                    <a:lnTo>
                      <a:pt x="1339" y="16"/>
                    </a:lnTo>
                    <a:close/>
                    <a:moveTo>
                      <a:pt x="1363" y="20"/>
                    </a:moveTo>
                    <a:cubicBezTo>
                      <a:pt x="1359" y="19"/>
                      <a:pt x="1355" y="19"/>
                      <a:pt x="1351" y="18"/>
                    </a:cubicBezTo>
                    <a:cubicBezTo>
                      <a:pt x="1350" y="23"/>
                      <a:pt x="1350" y="23"/>
                      <a:pt x="1350" y="23"/>
                    </a:cubicBezTo>
                    <a:cubicBezTo>
                      <a:pt x="1354" y="24"/>
                      <a:pt x="1358" y="25"/>
                      <a:pt x="1362" y="25"/>
                    </a:cubicBezTo>
                    <a:cubicBezTo>
                      <a:pt x="1363" y="20"/>
                      <a:pt x="1363" y="20"/>
                      <a:pt x="1363" y="20"/>
                    </a:cubicBezTo>
                    <a:close/>
                    <a:moveTo>
                      <a:pt x="1387" y="25"/>
                    </a:moveTo>
                    <a:cubicBezTo>
                      <a:pt x="1383" y="24"/>
                      <a:pt x="1379" y="23"/>
                      <a:pt x="1375" y="23"/>
                    </a:cubicBezTo>
                    <a:cubicBezTo>
                      <a:pt x="1374" y="28"/>
                      <a:pt x="1374" y="28"/>
                      <a:pt x="1374" y="28"/>
                    </a:cubicBezTo>
                    <a:cubicBezTo>
                      <a:pt x="1378" y="29"/>
                      <a:pt x="1382" y="29"/>
                      <a:pt x="1385" y="30"/>
                    </a:cubicBezTo>
                    <a:lnTo>
                      <a:pt x="1387" y="25"/>
                    </a:lnTo>
                    <a:close/>
                    <a:moveTo>
                      <a:pt x="1410" y="30"/>
                    </a:moveTo>
                    <a:cubicBezTo>
                      <a:pt x="1406" y="29"/>
                      <a:pt x="1402" y="28"/>
                      <a:pt x="1398" y="27"/>
                    </a:cubicBezTo>
                    <a:cubicBezTo>
                      <a:pt x="1397" y="33"/>
                      <a:pt x="1397" y="33"/>
                      <a:pt x="1397" y="33"/>
                    </a:cubicBezTo>
                    <a:cubicBezTo>
                      <a:pt x="1401" y="34"/>
                      <a:pt x="1405" y="34"/>
                      <a:pt x="1409" y="35"/>
                    </a:cubicBezTo>
                    <a:lnTo>
                      <a:pt x="1410" y="30"/>
                    </a:lnTo>
                    <a:close/>
                    <a:moveTo>
                      <a:pt x="1433" y="36"/>
                    </a:moveTo>
                    <a:cubicBezTo>
                      <a:pt x="1429" y="35"/>
                      <a:pt x="1426" y="34"/>
                      <a:pt x="1422" y="33"/>
                    </a:cubicBezTo>
                    <a:cubicBezTo>
                      <a:pt x="1420" y="38"/>
                      <a:pt x="1420" y="38"/>
                      <a:pt x="1420" y="38"/>
                    </a:cubicBezTo>
                    <a:cubicBezTo>
                      <a:pt x="1424" y="39"/>
                      <a:pt x="1428" y="40"/>
                      <a:pt x="1432" y="41"/>
                    </a:cubicBezTo>
                    <a:lnTo>
                      <a:pt x="1433" y="36"/>
                    </a:lnTo>
                    <a:close/>
                    <a:moveTo>
                      <a:pt x="1457" y="42"/>
                    </a:moveTo>
                    <a:cubicBezTo>
                      <a:pt x="1453" y="41"/>
                      <a:pt x="1449" y="40"/>
                      <a:pt x="1445" y="39"/>
                    </a:cubicBezTo>
                    <a:cubicBezTo>
                      <a:pt x="1444" y="44"/>
                      <a:pt x="1444" y="44"/>
                      <a:pt x="1444" y="44"/>
                    </a:cubicBezTo>
                    <a:cubicBezTo>
                      <a:pt x="1447" y="45"/>
                      <a:pt x="1451" y="46"/>
                      <a:pt x="1455" y="47"/>
                    </a:cubicBezTo>
                    <a:lnTo>
                      <a:pt x="1457" y="42"/>
                    </a:lnTo>
                    <a:close/>
                    <a:moveTo>
                      <a:pt x="1480" y="49"/>
                    </a:moveTo>
                    <a:cubicBezTo>
                      <a:pt x="1476" y="48"/>
                      <a:pt x="1472" y="46"/>
                      <a:pt x="1468" y="45"/>
                    </a:cubicBezTo>
                    <a:cubicBezTo>
                      <a:pt x="1467" y="50"/>
                      <a:pt x="1467" y="50"/>
                      <a:pt x="1467" y="50"/>
                    </a:cubicBezTo>
                    <a:cubicBezTo>
                      <a:pt x="1471" y="52"/>
                      <a:pt x="1474" y="53"/>
                      <a:pt x="1478" y="54"/>
                    </a:cubicBezTo>
                    <a:lnTo>
                      <a:pt x="1480" y="49"/>
                    </a:lnTo>
                    <a:close/>
                    <a:moveTo>
                      <a:pt x="1503" y="56"/>
                    </a:moveTo>
                    <a:cubicBezTo>
                      <a:pt x="1499" y="55"/>
                      <a:pt x="1495" y="53"/>
                      <a:pt x="1491" y="52"/>
                    </a:cubicBezTo>
                    <a:cubicBezTo>
                      <a:pt x="1490" y="57"/>
                      <a:pt x="1490" y="57"/>
                      <a:pt x="1490" y="57"/>
                    </a:cubicBezTo>
                    <a:cubicBezTo>
                      <a:pt x="1493" y="59"/>
                      <a:pt x="1497" y="60"/>
                      <a:pt x="1501" y="61"/>
                    </a:cubicBezTo>
                    <a:lnTo>
                      <a:pt x="1503" y="56"/>
                    </a:lnTo>
                    <a:close/>
                    <a:moveTo>
                      <a:pt x="1525" y="64"/>
                    </a:moveTo>
                    <a:cubicBezTo>
                      <a:pt x="1522" y="62"/>
                      <a:pt x="1518" y="61"/>
                      <a:pt x="1514" y="60"/>
                    </a:cubicBezTo>
                    <a:cubicBezTo>
                      <a:pt x="1512" y="65"/>
                      <a:pt x="1512" y="65"/>
                      <a:pt x="1512" y="65"/>
                    </a:cubicBezTo>
                    <a:cubicBezTo>
                      <a:pt x="1516" y="66"/>
                      <a:pt x="1520" y="67"/>
                      <a:pt x="1524" y="69"/>
                    </a:cubicBezTo>
                    <a:lnTo>
                      <a:pt x="1525" y="64"/>
                    </a:lnTo>
                    <a:close/>
                    <a:moveTo>
                      <a:pt x="1548" y="72"/>
                    </a:moveTo>
                    <a:cubicBezTo>
                      <a:pt x="1544" y="70"/>
                      <a:pt x="1541" y="69"/>
                      <a:pt x="1537" y="68"/>
                    </a:cubicBezTo>
                    <a:cubicBezTo>
                      <a:pt x="1535" y="73"/>
                      <a:pt x="1535" y="73"/>
                      <a:pt x="1535" y="73"/>
                    </a:cubicBezTo>
                    <a:cubicBezTo>
                      <a:pt x="1539" y="74"/>
                      <a:pt x="1542" y="75"/>
                      <a:pt x="1546" y="77"/>
                    </a:cubicBezTo>
                    <a:lnTo>
                      <a:pt x="1548" y="72"/>
                    </a:lnTo>
                    <a:close/>
                    <a:moveTo>
                      <a:pt x="1571" y="80"/>
                    </a:moveTo>
                    <a:cubicBezTo>
                      <a:pt x="1567" y="79"/>
                      <a:pt x="1563" y="77"/>
                      <a:pt x="1559" y="76"/>
                    </a:cubicBezTo>
                    <a:cubicBezTo>
                      <a:pt x="1557" y="81"/>
                      <a:pt x="1557" y="81"/>
                      <a:pt x="1557" y="81"/>
                    </a:cubicBezTo>
                    <a:cubicBezTo>
                      <a:pt x="1561" y="82"/>
                      <a:pt x="1565" y="84"/>
                      <a:pt x="1569" y="85"/>
                    </a:cubicBezTo>
                    <a:lnTo>
                      <a:pt x="1571" y="80"/>
                    </a:lnTo>
                    <a:close/>
                    <a:moveTo>
                      <a:pt x="1593" y="90"/>
                    </a:moveTo>
                    <a:cubicBezTo>
                      <a:pt x="1589" y="88"/>
                      <a:pt x="1585" y="86"/>
                      <a:pt x="1582" y="85"/>
                    </a:cubicBezTo>
                    <a:cubicBezTo>
                      <a:pt x="1580" y="90"/>
                      <a:pt x="1580" y="90"/>
                      <a:pt x="1580" y="90"/>
                    </a:cubicBezTo>
                    <a:cubicBezTo>
                      <a:pt x="1583" y="91"/>
                      <a:pt x="1587" y="93"/>
                      <a:pt x="1591" y="95"/>
                    </a:cubicBezTo>
                    <a:lnTo>
                      <a:pt x="1593" y="90"/>
                    </a:lnTo>
                    <a:close/>
                    <a:moveTo>
                      <a:pt x="1615" y="99"/>
                    </a:moveTo>
                    <a:cubicBezTo>
                      <a:pt x="1611" y="98"/>
                      <a:pt x="1607" y="96"/>
                      <a:pt x="1604" y="94"/>
                    </a:cubicBezTo>
                    <a:cubicBezTo>
                      <a:pt x="1602" y="99"/>
                      <a:pt x="1602" y="99"/>
                      <a:pt x="1602" y="99"/>
                    </a:cubicBezTo>
                    <a:cubicBezTo>
                      <a:pt x="1605" y="101"/>
                      <a:pt x="1609" y="103"/>
                      <a:pt x="1613" y="104"/>
                    </a:cubicBezTo>
                    <a:lnTo>
                      <a:pt x="1615" y="99"/>
                    </a:lnTo>
                    <a:close/>
                    <a:moveTo>
                      <a:pt x="1637" y="109"/>
                    </a:moveTo>
                    <a:cubicBezTo>
                      <a:pt x="1633" y="108"/>
                      <a:pt x="1629" y="106"/>
                      <a:pt x="1626" y="104"/>
                    </a:cubicBezTo>
                    <a:cubicBezTo>
                      <a:pt x="1623" y="109"/>
                      <a:pt x="1623" y="109"/>
                      <a:pt x="1623" y="109"/>
                    </a:cubicBezTo>
                    <a:cubicBezTo>
                      <a:pt x="1627" y="111"/>
                      <a:pt x="1631" y="113"/>
                      <a:pt x="1634" y="114"/>
                    </a:cubicBezTo>
                    <a:lnTo>
                      <a:pt x="1637" y="109"/>
                    </a:lnTo>
                    <a:close/>
                    <a:moveTo>
                      <a:pt x="1658" y="120"/>
                    </a:moveTo>
                    <a:cubicBezTo>
                      <a:pt x="1655" y="118"/>
                      <a:pt x="1651" y="116"/>
                      <a:pt x="1647" y="115"/>
                    </a:cubicBezTo>
                    <a:cubicBezTo>
                      <a:pt x="1645" y="119"/>
                      <a:pt x="1645" y="119"/>
                      <a:pt x="1645" y="119"/>
                    </a:cubicBezTo>
                    <a:cubicBezTo>
                      <a:pt x="1649" y="121"/>
                      <a:pt x="1652" y="123"/>
                      <a:pt x="1656" y="125"/>
                    </a:cubicBezTo>
                    <a:lnTo>
                      <a:pt x="1658" y="120"/>
                    </a:lnTo>
                    <a:close/>
                    <a:moveTo>
                      <a:pt x="1680" y="131"/>
                    </a:moveTo>
                    <a:cubicBezTo>
                      <a:pt x="1676" y="129"/>
                      <a:pt x="1672" y="127"/>
                      <a:pt x="1669" y="126"/>
                    </a:cubicBezTo>
                    <a:cubicBezTo>
                      <a:pt x="1666" y="130"/>
                      <a:pt x="1666" y="130"/>
                      <a:pt x="1666" y="130"/>
                    </a:cubicBezTo>
                    <a:cubicBezTo>
                      <a:pt x="1670" y="132"/>
                      <a:pt x="1673" y="134"/>
                      <a:pt x="1677" y="136"/>
                    </a:cubicBezTo>
                    <a:lnTo>
                      <a:pt x="1680" y="131"/>
                    </a:lnTo>
                    <a:close/>
                    <a:moveTo>
                      <a:pt x="1701" y="143"/>
                    </a:moveTo>
                    <a:cubicBezTo>
                      <a:pt x="1697" y="141"/>
                      <a:pt x="1694" y="139"/>
                      <a:pt x="1690" y="137"/>
                    </a:cubicBezTo>
                    <a:cubicBezTo>
                      <a:pt x="1688" y="142"/>
                      <a:pt x="1688" y="142"/>
                      <a:pt x="1688" y="142"/>
                    </a:cubicBezTo>
                    <a:cubicBezTo>
                      <a:pt x="1691" y="143"/>
                      <a:pt x="1695" y="145"/>
                      <a:pt x="1698" y="147"/>
                    </a:cubicBezTo>
                    <a:lnTo>
                      <a:pt x="1701" y="143"/>
                    </a:lnTo>
                    <a:close/>
                    <a:moveTo>
                      <a:pt x="1721" y="155"/>
                    </a:moveTo>
                    <a:cubicBezTo>
                      <a:pt x="1718" y="153"/>
                      <a:pt x="1715" y="151"/>
                      <a:pt x="1711" y="149"/>
                    </a:cubicBezTo>
                    <a:cubicBezTo>
                      <a:pt x="1708" y="153"/>
                      <a:pt x="1708" y="153"/>
                      <a:pt x="1708" y="153"/>
                    </a:cubicBezTo>
                    <a:cubicBezTo>
                      <a:pt x="1712" y="155"/>
                      <a:pt x="1715" y="157"/>
                      <a:pt x="1719" y="159"/>
                    </a:cubicBezTo>
                    <a:lnTo>
                      <a:pt x="1721" y="155"/>
                    </a:lnTo>
                    <a:close/>
                    <a:moveTo>
                      <a:pt x="1742" y="167"/>
                    </a:moveTo>
                    <a:cubicBezTo>
                      <a:pt x="1738" y="165"/>
                      <a:pt x="1735" y="163"/>
                      <a:pt x="1732" y="161"/>
                    </a:cubicBezTo>
                    <a:cubicBezTo>
                      <a:pt x="1729" y="165"/>
                      <a:pt x="1729" y="165"/>
                      <a:pt x="1729" y="165"/>
                    </a:cubicBezTo>
                    <a:cubicBezTo>
                      <a:pt x="1732" y="167"/>
                      <a:pt x="1736" y="170"/>
                      <a:pt x="1739" y="172"/>
                    </a:cubicBezTo>
                    <a:lnTo>
                      <a:pt x="1742" y="167"/>
                    </a:lnTo>
                    <a:close/>
                    <a:moveTo>
                      <a:pt x="1762" y="180"/>
                    </a:moveTo>
                    <a:cubicBezTo>
                      <a:pt x="1759" y="178"/>
                      <a:pt x="1755" y="176"/>
                      <a:pt x="1752" y="174"/>
                    </a:cubicBezTo>
                    <a:cubicBezTo>
                      <a:pt x="1749" y="178"/>
                      <a:pt x="1749" y="178"/>
                      <a:pt x="1749" y="178"/>
                    </a:cubicBezTo>
                    <a:cubicBezTo>
                      <a:pt x="1752" y="180"/>
                      <a:pt x="1756" y="182"/>
                      <a:pt x="1759" y="184"/>
                    </a:cubicBezTo>
                    <a:lnTo>
                      <a:pt x="1762" y="180"/>
                    </a:lnTo>
                    <a:close/>
                    <a:moveTo>
                      <a:pt x="1782" y="193"/>
                    </a:moveTo>
                    <a:cubicBezTo>
                      <a:pt x="1779" y="191"/>
                      <a:pt x="1775" y="189"/>
                      <a:pt x="1772" y="187"/>
                    </a:cubicBezTo>
                    <a:cubicBezTo>
                      <a:pt x="1769" y="191"/>
                      <a:pt x="1769" y="191"/>
                      <a:pt x="1769" y="191"/>
                    </a:cubicBezTo>
                    <a:cubicBezTo>
                      <a:pt x="1772" y="193"/>
                      <a:pt x="1776" y="196"/>
                      <a:pt x="1779" y="198"/>
                    </a:cubicBezTo>
                    <a:cubicBezTo>
                      <a:pt x="1782" y="193"/>
                      <a:pt x="1782" y="193"/>
                      <a:pt x="1782" y="193"/>
                    </a:cubicBezTo>
                    <a:close/>
                    <a:moveTo>
                      <a:pt x="1802" y="207"/>
                    </a:moveTo>
                    <a:cubicBezTo>
                      <a:pt x="1798" y="205"/>
                      <a:pt x="1795" y="202"/>
                      <a:pt x="1792" y="200"/>
                    </a:cubicBezTo>
                    <a:cubicBezTo>
                      <a:pt x="1789" y="205"/>
                      <a:pt x="1789" y="205"/>
                      <a:pt x="1789" y="205"/>
                    </a:cubicBezTo>
                    <a:cubicBezTo>
                      <a:pt x="1792" y="207"/>
                      <a:pt x="1795" y="209"/>
                      <a:pt x="1799" y="211"/>
                    </a:cubicBezTo>
                    <a:lnTo>
                      <a:pt x="1802" y="207"/>
                    </a:lnTo>
                    <a:close/>
                    <a:moveTo>
                      <a:pt x="1821" y="221"/>
                    </a:moveTo>
                    <a:cubicBezTo>
                      <a:pt x="1818" y="219"/>
                      <a:pt x="1815" y="217"/>
                      <a:pt x="1811" y="214"/>
                    </a:cubicBezTo>
                    <a:cubicBezTo>
                      <a:pt x="1808" y="218"/>
                      <a:pt x="1808" y="218"/>
                      <a:pt x="1808" y="218"/>
                    </a:cubicBezTo>
                    <a:cubicBezTo>
                      <a:pt x="1811" y="221"/>
                      <a:pt x="1815" y="223"/>
                      <a:pt x="1818" y="226"/>
                    </a:cubicBezTo>
                    <a:lnTo>
                      <a:pt x="1821" y="221"/>
                    </a:lnTo>
                    <a:close/>
                    <a:moveTo>
                      <a:pt x="1840" y="236"/>
                    </a:moveTo>
                    <a:cubicBezTo>
                      <a:pt x="1837" y="233"/>
                      <a:pt x="1834" y="231"/>
                      <a:pt x="1831" y="229"/>
                    </a:cubicBezTo>
                    <a:cubicBezTo>
                      <a:pt x="1827" y="233"/>
                      <a:pt x="1827" y="233"/>
                      <a:pt x="1827" y="233"/>
                    </a:cubicBezTo>
                    <a:cubicBezTo>
                      <a:pt x="1830" y="235"/>
                      <a:pt x="1834" y="238"/>
                      <a:pt x="1837" y="240"/>
                    </a:cubicBezTo>
                    <a:lnTo>
                      <a:pt x="1840" y="236"/>
                    </a:lnTo>
                    <a:close/>
                    <a:moveTo>
                      <a:pt x="1859" y="251"/>
                    </a:moveTo>
                    <a:cubicBezTo>
                      <a:pt x="1856" y="248"/>
                      <a:pt x="1853" y="246"/>
                      <a:pt x="1849" y="243"/>
                    </a:cubicBezTo>
                    <a:cubicBezTo>
                      <a:pt x="1846" y="248"/>
                      <a:pt x="1846" y="248"/>
                      <a:pt x="1846" y="248"/>
                    </a:cubicBezTo>
                    <a:cubicBezTo>
                      <a:pt x="1849" y="250"/>
                      <a:pt x="1852" y="253"/>
                      <a:pt x="1855" y="255"/>
                    </a:cubicBezTo>
                    <a:lnTo>
                      <a:pt x="1859" y="251"/>
                    </a:lnTo>
                    <a:close/>
                    <a:moveTo>
                      <a:pt x="1877" y="266"/>
                    </a:moveTo>
                    <a:cubicBezTo>
                      <a:pt x="1874" y="264"/>
                      <a:pt x="1871" y="261"/>
                      <a:pt x="1868" y="259"/>
                    </a:cubicBezTo>
                    <a:cubicBezTo>
                      <a:pt x="1865" y="263"/>
                      <a:pt x="1865" y="263"/>
                      <a:pt x="1865" y="263"/>
                    </a:cubicBezTo>
                    <a:cubicBezTo>
                      <a:pt x="1868" y="265"/>
                      <a:pt x="1871" y="268"/>
                      <a:pt x="1874" y="270"/>
                    </a:cubicBezTo>
                    <a:lnTo>
                      <a:pt x="1877" y="266"/>
                    </a:lnTo>
                    <a:close/>
                    <a:moveTo>
                      <a:pt x="1895" y="282"/>
                    </a:moveTo>
                    <a:cubicBezTo>
                      <a:pt x="1892" y="280"/>
                      <a:pt x="1889" y="277"/>
                      <a:pt x="1886" y="274"/>
                    </a:cubicBezTo>
                    <a:cubicBezTo>
                      <a:pt x="1883" y="278"/>
                      <a:pt x="1883" y="278"/>
                      <a:pt x="1883" y="278"/>
                    </a:cubicBezTo>
                    <a:cubicBezTo>
                      <a:pt x="1886" y="281"/>
                      <a:pt x="1889" y="284"/>
                      <a:pt x="1892" y="286"/>
                    </a:cubicBezTo>
                    <a:lnTo>
                      <a:pt x="1895" y="282"/>
                    </a:lnTo>
                    <a:close/>
                    <a:moveTo>
                      <a:pt x="1913" y="299"/>
                    </a:moveTo>
                    <a:cubicBezTo>
                      <a:pt x="1910" y="296"/>
                      <a:pt x="1907" y="293"/>
                      <a:pt x="1904" y="290"/>
                    </a:cubicBezTo>
                    <a:cubicBezTo>
                      <a:pt x="1901" y="294"/>
                      <a:pt x="1901" y="294"/>
                      <a:pt x="1901" y="294"/>
                    </a:cubicBezTo>
                    <a:cubicBezTo>
                      <a:pt x="1904" y="297"/>
                      <a:pt x="1906" y="300"/>
                      <a:pt x="1909" y="302"/>
                    </a:cubicBezTo>
                    <a:lnTo>
                      <a:pt x="1913" y="299"/>
                    </a:lnTo>
                    <a:close/>
                    <a:moveTo>
                      <a:pt x="1930" y="315"/>
                    </a:moveTo>
                    <a:cubicBezTo>
                      <a:pt x="1928" y="312"/>
                      <a:pt x="1925" y="310"/>
                      <a:pt x="1922" y="307"/>
                    </a:cubicBezTo>
                    <a:cubicBezTo>
                      <a:pt x="1918" y="311"/>
                      <a:pt x="1918" y="311"/>
                      <a:pt x="1918" y="311"/>
                    </a:cubicBezTo>
                    <a:cubicBezTo>
                      <a:pt x="1921" y="313"/>
                      <a:pt x="1924" y="316"/>
                      <a:pt x="1927" y="319"/>
                    </a:cubicBezTo>
                    <a:lnTo>
                      <a:pt x="1930" y="315"/>
                    </a:lnTo>
                    <a:close/>
                    <a:moveTo>
                      <a:pt x="1947" y="332"/>
                    </a:moveTo>
                    <a:cubicBezTo>
                      <a:pt x="1945" y="329"/>
                      <a:pt x="1942" y="326"/>
                      <a:pt x="1939" y="324"/>
                    </a:cubicBezTo>
                    <a:cubicBezTo>
                      <a:pt x="1935" y="327"/>
                      <a:pt x="1935" y="327"/>
                      <a:pt x="1935" y="327"/>
                    </a:cubicBezTo>
                    <a:cubicBezTo>
                      <a:pt x="1938" y="330"/>
                      <a:pt x="1941" y="333"/>
                      <a:pt x="1944" y="336"/>
                    </a:cubicBezTo>
                    <a:cubicBezTo>
                      <a:pt x="1947" y="332"/>
                      <a:pt x="1947" y="332"/>
                      <a:pt x="1947" y="332"/>
                    </a:cubicBezTo>
                    <a:close/>
                    <a:moveTo>
                      <a:pt x="1964" y="350"/>
                    </a:moveTo>
                    <a:cubicBezTo>
                      <a:pt x="1961" y="347"/>
                      <a:pt x="1959" y="344"/>
                      <a:pt x="1956" y="341"/>
                    </a:cubicBezTo>
                    <a:cubicBezTo>
                      <a:pt x="1952" y="344"/>
                      <a:pt x="1952" y="344"/>
                      <a:pt x="1952" y="344"/>
                    </a:cubicBezTo>
                    <a:cubicBezTo>
                      <a:pt x="1955" y="347"/>
                      <a:pt x="1957" y="350"/>
                      <a:pt x="1960" y="353"/>
                    </a:cubicBezTo>
                    <a:lnTo>
                      <a:pt x="1964" y="350"/>
                    </a:lnTo>
                    <a:close/>
                    <a:moveTo>
                      <a:pt x="1980" y="367"/>
                    </a:moveTo>
                    <a:cubicBezTo>
                      <a:pt x="1978" y="364"/>
                      <a:pt x="1975" y="361"/>
                      <a:pt x="1972" y="358"/>
                    </a:cubicBezTo>
                    <a:cubicBezTo>
                      <a:pt x="1968" y="362"/>
                      <a:pt x="1968" y="362"/>
                      <a:pt x="1968" y="362"/>
                    </a:cubicBezTo>
                    <a:cubicBezTo>
                      <a:pt x="1971" y="365"/>
                      <a:pt x="1974" y="368"/>
                      <a:pt x="1976" y="371"/>
                    </a:cubicBezTo>
                    <a:lnTo>
                      <a:pt x="1980" y="367"/>
                    </a:lnTo>
                    <a:close/>
                    <a:moveTo>
                      <a:pt x="1996" y="385"/>
                    </a:moveTo>
                    <a:cubicBezTo>
                      <a:pt x="1994" y="382"/>
                      <a:pt x="1991" y="379"/>
                      <a:pt x="1988" y="376"/>
                    </a:cubicBezTo>
                    <a:cubicBezTo>
                      <a:pt x="1984" y="380"/>
                      <a:pt x="1984" y="380"/>
                      <a:pt x="1984" y="380"/>
                    </a:cubicBezTo>
                    <a:cubicBezTo>
                      <a:pt x="1987" y="383"/>
                      <a:pt x="1990" y="386"/>
                      <a:pt x="1992" y="389"/>
                    </a:cubicBezTo>
                    <a:lnTo>
                      <a:pt x="1996" y="385"/>
                    </a:lnTo>
                    <a:close/>
                    <a:moveTo>
                      <a:pt x="2012" y="404"/>
                    </a:moveTo>
                    <a:cubicBezTo>
                      <a:pt x="2009" y="401"/>
                      <a:pt x="2007" y="398"/>
                      <a:pt x="2004" y="394"/>
                    </a:cubicBezTo>
                    <a:cubicBezTo>
                      <a:pt x="2000" y="398"/>
                      <a:pt x="2000" y="398"/>
                      <a:pt x="2000" y="398"/>
                    </a:cubicBezTo>
                    <a:cubicBezTo>
                      <a:pt x="2003" y="401"/>
                      <a:pt x="2005" y="404"/>
                      <a:pt x="2008" y="407"/>
                    </a:cubicBezTo>
                    <a:lnTo>
                      <a:pt x="2012" y="404"/>
                    </a:lnTo>
                    <a:close/>
                    <a:moveTo>
                      <a:pt x="2027" y="422"/>
                    </a:moveTo>
                    <a:cubicBezTo>
                      <a:pt x="2025" y="419"/>
                      <a:pt x="2022" y="416"/>
                      <a:pt x="2020" y="413"/>
                    </a:cubicBezTo>
                    <a:cubicBezTo>
                      <a:pt x="2015" y="416"/>
                      <a:pt x="2015" y="416"/>
                      <a:pt x="2015" y="416"/>
                    </a:cubicBezTo>
                    <a:cubicBezTo>
                      <a:pt x="2018" y="420"/>
                      <a:pt x="2020" y="423"/>
                      <a:pt x="2023" y="426"/>
                    </a:cubicBezTo>
                    <a:lnTo>
                      <a:pt x="2027" y="422"/>
                    </a:lnTo>
                    <a:close/>
                    <a:moveTo>
                      <a:pt x="2042" y="441"/>
                    </a:moveTo>
                    <a:cubicBezTo>
                      <a:pt x="2039" y="438"/>
                      <a:pt x="2037" y="435"/>
                      <a:pt x="2034" y="432"/>
                    </a:cubicBezTo>
                    <a:cubicBezTo>
                      <a:pt x="2030" y="435"/>
                      <a:pt x="2030" y="435"/>
                      <a:pt x="2030" y="435"/>
                    </a:cubicBezTo>
                    <a:cubicBezTo>
                      <a:pt x="2033" y="438"/>
                      <a:pt x="2035" y="442"/>
                      <a:pt x="2038" y="445"/>
                    </a:cubicBezTo>
                    <a:lnTo>
                      <a:pt x="2042" y="441"/>
                    </a:lnTo>
                    <a:close/>
                    <a:moveTo>
                      <a:pt x="2056" y="461"/>
                    </a:moveTo>
                    <a:cubicBezTo>
                      <a:pt x="2054" y="458"/>
                      <a:pt x="2051" y="454"/>
                      <a:pt x="2049" y="451"/>
                    </a:cubicBezTo>
                    <a:cubicBezTo>
                      <a:pt x="2045" y="454"/>
                      <a:pt x="2045" y="454"/>
                      <a:pt x="2045" y="454"/>
                    </a:cubicBezTo>
                    <a:cubicBezTo>
                      <a:pt x="2047" y="458"/>
                      <a:pt x="2050" y="461"/>
                      <a:pt x="2052" y="464"/>
                    </a:cubicBezTo>
                    <a:lnTo>
                      <a:pt x="2056" y="461"/>
                    </a:lnTo>
                    <a:close/>
                    <a:moveTo>
                      <a:pt x="2070" y="481"/>
                    </a:moveTo>
                    <a:cubicBezTo>
                      <a:pt x="2068" y="477"/>
                      <a:pt x="2066" y="474"/>
                      <a:pt x="2063" y="471"/>
                    </a:cubicBezTo>
                    <a:cubicBezTo>
                      <a:pt x="2059" y="474"/>
                      <a:pt x="2059" y="474"/>
                      <a:pt x="2059" y="474"/>
                    </a:cubicBezTo>
                    <a:cubicBezTo>
                      <a:pt x="2061" y="477"/>
                      <a:pt x="2063" y="480"/>
                      <a:pt x="2066" y="484"/>
                    </a:cubicBezTo>
                    <a:lnTo>
                      <a:pt x="2070" y="481"/>
                    </a:lnTo>
                    <a:close/>
                    <a:moveTo>
                      <a:pt x="2084" y="500"/>
                    </a:moveTo>
                    <a:cubicBezTo>
                      <a:pt x="2082" y="497"/>
                      <a:pt x="2079" y="494"/>
                      <a:pt x="2077" y="490"/>
                    </a:cubicBezTo>
                    <a:cubicBezTo>
                      <a:pt x="2073" y="493"/>
                      <a:pt x="2073" y="493"/>
                      <a:pt x="2073" y="493"/>
                    </a:cubicBezTo>
                    <a:cubicBezTo>
                      <a:pt x="2075" y="497"/>
                      <a:pt x="2077" y="500"/>
                      <a:pt x="2079" y="503"/>
                    </a:cubicBezTo>
                    <a:lnTo>
                      <a:pt x="2084" y="500"/>
                    </a:lnTo>
                    <a:close/>
                    <a:moveTo>
                      <a:pt x="2097" y="521"/>
                    </a:moveTo>
                    <a:cubicBezTo>
                      <a:pt x="2095" y="517"/>
                      <a:pt x="2093" y="514"/>
                      <a:pt x="2090" y="511"/>
                    </a:cubicBezTo>
                    <a:cubicBezTo>
                      <a:pt x="2086" y="513"/>
                      <a:pt x="2086" y="513"/>
                      <a:pt x="2086" y="513"/>
                    </a:cubicBezTo>
                    <a:cubicBezTo>
                      <a:pt x="2088" y="517"/>
                      <a:pt x="2090" y="520"/>
                      <a:pt x="2092" y="524"/>
                    </a:cubicBezTo>
                    <a:lnTo>
                      <a:pt x="2097" y="521"/>
                    </a:lnTo>
                    <a:close/>
                    <a:moveTo>
                      <a:pt x="2110" y="541"/>
                    </a:moveTo>
                    <a:cubicBezTo>
                      <a:pt x="2108" y="538"/>
                      <a:pt x="2105" y="534"/>
                      <a:pt x="2103" y="531"/>
                    </a:cubicBezTo>
                    <a:cubicBezTo>
                      <a:pt x="2099" y="534"/>
                      <a:pt x="2099" y="534"/>
                      <a:pt x="2099" y="534"/>
                    </a:cubicBezTo>
                    <a:cubicBezTo>
                      <a:pt x="2101" y="537"/>
                      <a:pt x="2103" y="541"/>
                      <a:pt x="2105" y="544"/>
                    </a:cubicBezTo>
                    <a:lnTo>
                      <a:pt x="2110" y="541"/>
                    </a:lnTo>
                    <a:close/>
                    <a:moveTo>
                      <a:pt x="2122" y="562"/>
                    </a:moveTo>
                    <a:cubicBezTo>
                      <a:pt x="2120" y="558"/>
                      <a:pt x="2118" y="555"/>
                      <a:pt x="2116" y="552"/>
                    </a:cubicBezTo>
                    <a:cubicBezTo>
                      <a:pt x="2111" y="554"/>
                      <a:pt x="2111" y="554"/>
                      <a:pt x="2111" y="554"/>
                    </a:cubicBezTo>
                    <a:cubicBezTo>
                      <a:pt x="2113" y="558"/>
                      <a:pt x="2115" y="561"/>
                      <a:pt x="2117" y="565"/>
                    </a:cubicBezTo>
                    <a:lnTo>
                      <a:pt x="2122" y="562"/>
                    </a:lnTo>
                    <a:close/>
                    <a:moveTo>
                      <a:pt x="2134" y="583"/>
                    </a:moveTo>
                    <a:cubicBezTo>
                      <a:pt x="2132" y="579"/>
                      <a:pt x="2130" y="576"/>
                      <a:pt x="2128" y="572"/>
                    </a:cubicBezTo>
                    <a:cubicBezTo>
                      <a:pt x="2123" y="575"/>
                      <a:pt x="2123" y="575"/>
                      <a:pt x="2123" y="575"/>
                    </a:cubicBezTo>
                    <a:cubicBezTo>
                      <a:pt x="2125" y="579"/>
                      <a:pt x="2127" y="582"/>
                      <a:pt x="2129" y="586"/>
                    </a:cubicBezTo>
                    <a:lnTo>
                      <a:pt x="2134" y="583"/>
                    </a:lnTo>
                    <a:close/>
                    <a:moveTo>
                      <a:pt x="2145" y="604"/>
                    </a:moveTo>
                    <a:cubicBezTo>
                      <a:pt x="2143" y="601"/>
                      <a:pt x="2142" y="597"/>
                      <a:pt x="2140" y="594"/>
                    </a:cubicBezTo>
                    <a:cubicBezTo>
                      <a:pt x="2135" y="596"/>
                      <a:pt x="2135" y="596"/>
                      <a:pt x="2135" y="596"/>
                    </a:cubicBezTo>
                    <a:cubicBezTo>
                      <a:pt x="2137" y="600"/>
                      <a:pt x="2139" y="603"/>
                      <a:pt x="2141" y="607"/>
                    </a:cubicBezTo>
                    <a:lnTo>
                      <a:pt x="2145" y="604"/>
                    </a:lnTo>
                    <a:close/>
                    <a:moveTo>
                      <a:pt x="2156" y="626"/>
                    </a:moveTo>
                    <a:cubicBezTo>
                      <a:pt x="2155" y="622"/>
                      <a:pt x="2153" y="618"/>
                      <a:pt x="2151" y="615"/>
                    </a:cubicBezTo>
                    <a:cubicBezTo>
                      <a:pt x="2146" y="617"/>
                      <a:pt x="2146" y="617"/>
                      <a:pt x="2146" y="617"/>
                    </a:cubicBezTo>
                    <a:cubicBezTo>
                      <a:pt x="2148" y="621"/>
                      <a:pt x="2150" y="624"/>
                      <a:pt x="2152" y="628"/>
                    </a:cubicBezTo>
                    <a:lnTo>
                      <a:pt x="2156" y="626"/>
                    </a:lnTo>
                    <a:close/>
                    <a:moveTo>
                      <a:pt x="2167" y="647"/>
                    </a:moveTo>
                    <a:cubicBezTo>
                      <a:pt x="2165" y="644"/>
                      <a:pt x="2164" y="640"/>
                      <a:pt x="2162" y="636"/>
                    </a:cubicBezTo>
                    <a:cubicBezTo>
                      <a:pt x="2157" y="639"/>
                      <a:pt x="2157" y="639"/>
                      <a:pt x="2157" y="639"/>
                    </a:cubicBezTo>
                    <a:cubicBezTo>
                      <a:pt x="2159" y="642"/>
                      <a:pt x="2160" y="646"/>
                      <a:pt x="2162" y="650"/>
                    </a:cubicBezTo>
                    <a:lnTo>
                      <a:pt x="2167" y="647"/>
                    </a:lnTo>
                    <a:close/>
                    <a:moveTo>
                      <a:pt x="2177" y="669"/>
                    </a:moveTo>
                    <a:cubicBezTo>
                      <a:pt x="2175" y="665"/>
                      <a:pt x="2174" y="662"/>
                      <a:pt x="2172" y="658"/>
                    </a:cubicBezTo>
                    <a:cubicBezTo>
                      <a:pt x="2167" y="660"/>
                      <a:pt x="2167" y="660"/>
                      <a:pt x="2167" y="660"/>
                    </a:cubicBezTo>
                    <a:cubicBezTo>
                      <a:pt x="2169" y="664"/>
                      <a:pt x="2171" y="668"/>
                      <a:pt x="2172" y="671"/>
                    </a:cubicBezTo>
                    <a:cubicBezTo>
                      <a:pt x="2177" y="669"/>
                      <a:pt x="2177" y="669"/>
                      <a:pt x="2177" y="669"/>
                    </a:cubicBezTo>
                    <a:close/>
                    <a:moveTo>
                      <a:pt x="2187" y="691"/>
                    </a:moveTo>
                    <a:cubicBezTo>
                      <a:pt x="2185" y="687"/>
                      <a:pt x="2184" y="684"/>
                      <a:pt x="2182" y="680"/>
                    </a:cubicBezTo>
                    <a:cubicBezTo>
                      <a:pt x="2177" y="682"/>
                      <a:pt x="2177" y="682"/>
                      <a:pt x="2177" y="682"/>
                    </a:cubicBezTo>
                    <a:cubicBezTo>
                      <a:pt x="2179" y="686"/>
                      <a:pt x="2180" y="689"/>
                      <a:pt x="2182" y="693"/>
                    </a:cubicBezTo>
                    <a:cubicBezTo>
                      <a:pt x="2187" y="691"/>
                      <a:pt x="2187" y="691"/>
                      <a:pt x="2187" y="691"/>
                    </a:cubicBezTo>
                    <a:close/>
                    <a:moveTo>
                      <a:pt x="2196" y="713"/>
                    </a:moveTo>
                    <a:cubicBezTo>
                      <a:pt x="2195" y="709"/>
                      <a:pt x="2193" y="706"/>
                      <a:pt x="2192" y="702"/>
                    </a:cubicBezTo>
                    <a:cubicBezTo>
                      <a:pt x="2187" y="704"/>
                      <a:pt x="2187" y="704"/>
                      <a:pt x="2187" y="704"/>
                    </a:cubicBezTo>
                    <a:cubicBezTo>
                      <a:pt x="2188" y="708"/>
                      <a:pt x="2190" y="712"/>
                      <a:pt x="2191" y="715"/>
                    </a:cubicBezTo>
                    <a:lnTo>
                      <a:pt x="2196" y="713"/>
                    </a:lnTo>
                    <a:close/>
                    <a:moveTo>
                      <a:pt x="2205" y="736"/>
                    </a:moveTo>
                    <a:cubicBezTo>
                      <a:pt x="2204" y="732"/>
                      <a:pt x="2202" y="728"/>
                      <a:pt x="2201" y="724"/>
                    </a:cubicBezTo>
                    <a:cubicBezTo>
                      <a:pt x="2196" y="726"/>
                      <a:pt x="2196" y="726"/>
                      <a:pt x="2196" y="726"/>
                    </a:cubicBezTo>
                    <a:cubicBezTo>
                      <a:pt x="2197" y="730"/>
                      <a:pt x="2199" y="734"/>
                      <a:pt x="2200" y="737"/>
                    </a:cubicBezTo>
                    <a:lnTo>
                      <a:pt x="2205" y="736"/>
                    </a:lnTo>
                    <a:close/>
                    <a:moveTo>
                      <a:pt x="2213" y="758"/>
                    </a:moveTo>
                    <a:cubicBezTo>
                      <a:pt x="2212" y="754"/>
                      <a:pt x="2211" y="751"/>
                      <a:pt x="2209" y="747"/>
                    </a:cubicBezTo>
                    <a:cubicBezTo>
                      <a:pt x="2204" y="749"/>
                      <a:pt x="2204" y="749"/>
                      <a:pt x="2204" y="749"/>
                    </a:cubicBezTo>
                    <a:cubicBezTo>
                      <a:pt x="2206" y="752"/>
                      <a:pt x="2207" y="756"/>
                      <a:pt x="2208" y="760"/>
                    </a:cubicBezTo>
                    <a:lnTo>
                      <a:pt x="2213" y="758"/>
                    </a:lnTo>
                    <a:close/>
                    <a:moveTo>
                      <a:pt x="2221" y="781"/>
                    </a:moveTo>
                    <a:cubicBezTo>
                      <a:pt x="2220" y="777"/>
                      <a:pt x="2219" y="773"/>
                      <a:pt x="2217" y="769"/>
                    </a:cubicBezTo>
                    <a:cubicBezTo>
                      <a:pt x="2212" y="771"/>
                      <a:pt x="2212" y="771"/>
                      <a:pt x="2212" y="771"/>
                    </a:cubicBezTo>
                    <a:cubicBezTo>
                      <a:pt x="2214" y="775"/>
                      <a:pt x="2215" y="779"/>
                      <a:pt x="2216" y="783"/>
                    </a:cubicBezTo>
                    <a:lnTo>
                      <a:pt x="2221" y="781"/>
                    </a:lnTo>
                    <a:close/>
                    <a:moveTo>
                      <a:pt x="2229" y="804"/>
                    </a:moveTo>
                    <a:cubicBezTo>
                      <a:pt x="2228" y="800"/>
                      <a:pt x="2226" y="796"/>
                      <a:pt x="2225" y="792"/>
                    </a:cubicBezTo>
                    <a:cubicBezTo>
                      <a:pt x="2220" y="794"/>
                      <a:pt x="2220" y="794"/>
                      <a:pt x="2220" y="794"/>
                    </a:cubicBezTo>
                    <a:cubicBezTo>
                      <a:pt x="2221" y="798"/>
                      <a:pt x="2223" y="801"/>
                      <a:pt x="2224" y="805"/>
                    </a:cubicBezTo>
                    <a:lnTo>
                      <a:pt x="2229" y="804"/>
                    </a:lnTo>
                    <a:close/>
                    <a:moveTo>
                      <a:pt x="2236" y="827"/>
                    </a:moveTo>
                    <a:cubicBezTo>
                      <a:pt x="2235" y="823"/>
                      <a:pt x="2234" y="819"/>
                      <a:pt x="2233" y="815"/>
                    </a:cubicBezTo>
                    <a:cubicBezTo>
                      <a:pt x="2227" y="817"/>
                      <a:pt x="2227" y="817"/>
                      <a:pt x="2227" y="817"/>
                    </a:cubicBezTo>
                    <a:cubicBezTo>
                      <a:pt x="2229" y="820"/>
                      <a:pt x="2230" y="824"/>
                      <a:pt x="2231" y="828"/>
                    </a:cubicBezTo>
                    <a:lnTo>
                      <a:pt x="2236" y="827"/>
                    </a:lnTo>
                    <a:close/>
                    <a:moveTo>
                      <a:pt x="2243" y="850"/>
                    </a:moveTo>
                    <a:cubicBezTo>
                      <a:pt x="2242" y="846"/>
                      <a:pt x="2241" y="842"/>
                      <a:pt x="2239" y="838"/>
                    </a:cubicBezTo>
                    <a:cubicBezTo>
                      <a:pt x="2234" y="840"/>
                      <a:pt x="2234" y="840"/>
                      <a:pt x="2234" y="840"/>
                    </a:cubicBezTo>
                    <a:cubicBezTo>
                      <a:pt x="2235" y="843"/>
                      <a:pt x="2237" y="847"/>
                      <a:pt x="2238" y="851"/>
                    </a:cubicBezTo>
                    <a:lnTo>
                      <a:pt x="2243" y="850"/>
                    </a:lnTo>
                    <a:close/>
                    <a:moveTo>
                      <a:pt x="2249" y="873"/>
                    </a:moveTo>
                    <a:cubicBezTo>
                      <a:pt x="2248" y="869"/>
                      <a:pt x="2247" y="865"/>
                      <a:pt x="2246" y="861"/>
                    </a:cubicBezTo>
                    <a:cubicBezTo>
                      <a:pt x="2241" y="863"/>
                      <a:pt x="2241" y="863"/>
                      <a:pt x="2241" y="863"/>
                    </a:cubicBezTo>
                    <a:cubicBezTo>
                      <a:pt x="2242" y="867"/>
                      <a:pt x="2243" y="870"/>
                      <a:pt x="2244" y="874"/>
                    </a:cubicBezTo>
                    <a:lnTo>
                      <a:pt x="2249" y="873"/>
                    </a:lnTo>
                    <a:close/>
                    <a:moveTo>
                      <a:pt x="2255" y="896"/>
                    </a:moveTo>
                    <a:cubicBezTo>
                      <a:pt x="2254" y="892"/>
                      <a:pt x="2253" y="888"/>
                      <a:pt x="2252" y="885"/>
                    </a:cubicBezTo>
                    <a:cubicBezTo>
                      <a:pt x="2247" y="886"/>
                      <a:pt x="2247" y="886"/>
                      <a:pt x="2247" y="886"/>
                    </a:cubicBezTo>
                    <a:cubicBezTo>
                      <a:pt x="2248" y="890"/>
                      <a:pt x="2249" y="894"/>
                      <a:pt x="2250" y="898"/>
                    </a:cubicBezTo>
                    <a:cubicBezTo>
                      <a:pt x="2255" y="896"/>
                      <a:pt x="2255" y="896"/>
                      <a:pt x="2255" y="896"/>
                    </a:cubicBezTo>
                    <a:close/>
                    <a:moveTo>
                      <a:pt x="2260" y="920"/>
                    </a:moveTo>
                    <a:cubicBezTo>
                      <a:pt x="2259" y="916"/>
                      <a:pt x="2258" y="912"/>
                      <a:pt x="2258" y="908"/>
                    </a:cubicBezTo>
                    <a:cubicBezTo>
                      <a:pt x="2252" y="909"/>
                      <a:pt x="2252" y="909"/>
                      <a:pt x="2252" y="909"/>
                    </a:cubicBezTo>
                    <a:cubicBezTo>
                      <a:pt x="2253" y="913"/>
                      <a:pt x="2254" y="917"/>
                      <a:pt x="2255" y="921"/>
                    </a:cubicBezTo>
                    <a:lnTo>
                      <a:pt x="2260" y="920"/>
                    </a:lnTo>
                    <a:close/>
                    <a:moveTo>
                      <a:pt x="2265" y="943"/>
                    </a:moveTo>
                    <a:cubicBezTo>
                      <a:pt x="2264" y="939"/>
                      <a:pt x="2263" y="935"/>
                      <a:pt x="2263" y="931"/>
                    </a:cubicBezTo>
                    <a:cubicBezTo>
                      <a:pt x="2257" y="933"/>
                      <a:pt x="2257" y="933"/>
                      <a:pt x="2257" y="933"/>
                    </a:cubicBezTo>
                    <a:cubicBezTo>
                      <a:pt x="2258" y="936"/>
                      <a:pt x="2259" y="940"/>
                      <a:pt x="2260" y="944"/>
                    </a:cubicBezTo>
                    <a:lnTo>
                      <a:pt x="2265" y="943"/>
                    </a:lnTo>
                    <a:close/>
                    <a:moveTo>
                      <a:pt x="2270" y="967"/>
                    </a:moveTo>
                    <a:cubicBezTo>
                      <a:pt x="2269" y="963"/>
                      <a:pt x="2268" y="959"/>
                      <a:pt x="2267" y="955"/>
                    </a:cubicBezTo>
                    <a:cubicBezTo>
                      <a:pt x="2262" y="956"/>
                      <a:pt x="2262" y="956"/>
                      <a:pt x="2262" y="956"/>
                    </a:cubicBezTo>
                    <a:cubicBezTo>
                      <a:pt x="2263" y="960"/>
                      <a:pt x="2264" y="964"/>
                      <a:pt x="2264" y="968"/>
                    </a:cubicBezTo>
                    <a:lnTo>
                      <a:pt x="2270" y="967"/>
                    </a:lnTo>
                    <a:close/>
                    <a:moveTo>
                      <a:pt x="2274" y="991"/>
                    </a:moveTo>
                    <a:cubicBezTo>
                      <a:pt x="2273" y="987"/>
                      <a:pt x="2272" y="983"/>
                      <a:pt x="2272" y="979"/>
                    </a:cubicBezTo>
                    <a:cubicBezTo>
                      <a:pt x="2266" y="980"/>
                      <a:pt x="2266" y="980"/>
                      <a:pt x="2266" y="980"/>
                    </a:cubicBezTo>
                    <a:cubicBezTo>
                      <a:pt x="2267" y="984"/>
                      <a:pt x="2268" y="987"/>
                      <a:pt x="2268" y="991"/>
                    </a:cubicBezTo>
                    <a:lnTo>
                      <a:pt x="2274" y="991"/>
                    </a:lnTo>
                    <a:close/>
                    <a:moveTo>
                      <a:pt x="2277" y="1014"/>
                    </a:moveTo>
                    <a:cubicBezTo>
                      <a:pt x="2277" y="1010"/>
                      <a:pt x="2276" y="1006"/>
                      <a:pt x="2275" y="1002"/>
                    </a:cubicBezTo>
                    <a:cubicBezTo>
                      <a:pt x="2270" y="1003"/>
                      <a:pt x="2270" y="1003"/>
                      <a:pt x="2270" y="1003"/>
                    </a:cubicBezTo>
                    <a:cubicBezTo>
                      <a:pt x="2271" y="1007"/>
                      <a:pt x="2271" y="1011"/>
                      <a:pt x="2272" y="1015"/>
                    </a:cubicBezTo>
                    <a:lnTo>
                      <a:pt x="2277" y="1014"/>
                    </a:lnTo>
                    <a:close/>
                    <a:moveTo>
                      <a:pt x="2280" y="1038"/>
                    </a:moveTo>
                    <a:cubicBezTo>
                      <a:pt x="2280" y="1034"/>
                      <a:pt x="2279" y="1030"/>
                      <a:pt x="2279" y="1026"/>
                    </a:cubicBezTo>
                    <a:cubicBezTo>
                      <a:pt x="2274" y="1027"/>
                      <a:pt x="2274" y="1027"/>
                      <a:pt x="2274" y="1027"/>
                    </a:cubicBezTo>
                    <a:cubicBezTo>
                      <a:pt x="2274" y="1031"/>
                      <a:pt x="2275" y="1035"/>
                      <a:pt x="2275" y="1039"/>
                    </a:cubicBezTo>
                    <a:lnTo>
                      <a:pt x="2280" y="1038"/>
                    </a:lnTo>
                    <a:close/>
                    <a:moveTo>
                      <a:pt x="2283" y="1062"/>
                    </a:moveTo>
                    <a:cubicBezTo>
                      <a:pt x="2283" y="1058"/>
                      <a:pt x="2282" y="1054"/>
                      <a:pt x="2282" y="1050"/>
                    </a:cubicBezTo>
                    <a:cubicBezTo>
                      <a:pt x="2277" y="1051"/>
                      <a:pt x="2277" y="1051"/>
                      <a:pt x="2277" y="1051"/>
                    </a:cubicBezTo>
                    <a:cubicBezTo>
                      <a:pt x="2277" y="1055"/>
                      <a:pt x="2277" y="1059"/>
                      <a:pt x="2278" y="1063"/>
                    </a:cubicBezTo>
                    <a:lnTo>
                      <a:pt x="2283" y="1062"/>
                    </a:lnTo>
                    <a:close/>
                    <a:moveTo>
                      <a:pt x="2286" y="1086"/>
                    </a:moveTo>
                    <a:cubicBezTo>
                      <a:pt x="2285" y="1082"/>
                      <a:pt x="2285" y="1078"/>
                      <a:pt x="2284" y="1074"/>
                    </a:cubicBezTo>
                    <a:cubicBezTo>
                      <a:pt x="2279" y="1075"/>
                      <a:pt x="2279" y="1075"/>
                      <a:pt x="2279" y="1075"/>
                    </a:cubicBezTo>
                    <a:cubicBezTo>
                      <a:pt x="2279" y="1079"/>
                      <a:pt x="2280" y="1083"/>
                      <a:pt x="2280" y="1086"/>
                    </a:cubicBezTo>
                    <a:lnTo>
                      <a:pt x="2286" y="1086"/>
                    </a:lnTo>
                    <a:close/>
                    <a:moveTo>
                      <a:pt x="2287" y="1110"/>
                    </a:moveTo>
                    <a:cubicBezTo>
                      <a:pt x="2287" y="1106"/>
                      <a:pt x="2287" y="1102"/>
                      <a:pt x="2287" y="1098"/>
                    </a:cubicBezTo>
                    <a:cubicBezTo>
                      <a:pt x="2281" y="1098"/>
                      <a:pt x="2281" y="1098"/>
                      <a:pt x="2281" y="1098"/>
                    </a:cubicBezTo>
                    <a:cubicBezTo>
                      <a:pt x="2281" y="1102"/>
                      <a:pt x="2282" y="1106"/>
                      <a:pt x="2282" y="1110"/>
                    </a:cubicBezTo>
                    <a:lnTo>
                      <a:pt x="2287" y="1110"/>
                    </a:lnTo>
                    <a:close/>
                    <a:moveTo>
                      <a:pt x="2289" y="1134"/>
                    </a:moveTo>
                    <a:cubicBezTo>
                      <a:pt x="2289" y="1130"/>
                      <a:pt x="2288" y="1126"/>
                      <a:pt x="2288" y="1122"/>
                    </a:cubicBezTo>
                    <a:cubicBezTo>
                      <a:pt x="2283" y="1122"/>
                      <a:pt x="2283" y="1122"/>
                      <a:pt x="2283" y="1122"/>
                    </a:cubicBezTo>
                    <a:cubicBezTo>
                      <a:pt x="2283" y="1126"/>
                      <a:pt x="2283" y="1130"/>
                      <a:pt x="2284" y="1134"/>
                    </a:cubicBezTo>
                    <a:lnTo>
                      <a:pt x="2289" y="1134"/>
                    </a:lnTo>
                    <a:close/>
                    <a:moveTo>
                      <a:pt x="2290" y="1158"/>
                    </a:moveTo>
                    <a:cubicBezTo>
                      <a:pt x="2290" y="1154"/>
                      <a:pt x="2290" y="1150"/>
                      <a:pt x="2289" y="1146"/>
                    </a:cubicBezTo>
                    <a:cubicBezTo>
                      <a:pt x="2284" y="1146"/>
                      <a:pt x="2284" y="1146"/>
                      <a:pt x="2284" y="1146"/>
                    </a:cubicBezTo>
                    <a:cubicBezTo>
                      <a:pt x="2284" y="1150"/>
                      <a:pt x="2284" y="1154"/>
                      <a:pt x="2285" y="1158"/>
                    </a:cubicBezTo>
                    <a:lnTo>
                      <a:pt x="2290" y="1158"/>
                    </a:lnTo>
                    <a:close/>
                    <a:moveTo>
                      <a:pt x="2291" y="1182"/>
                    </a:moveTo>
                    <a:cubicBezTo>
                      <a:pt x="2290" y="1178"/>
                      <a:pt x="2290" y="1174"/>
                      <a:pt x="2290" y="1170"/>
                    </a:cubicBezTo>
                    <a:cubicBezTo>
                      <a:pt x="2285" y="1170"/>
                      <a:pt x="2285" y="1170"/>
                      <a:pt x="2285" y="1170"/>
                    </a:cubicBezTo>
                    <a:cubicBezTo>
                      <a:pt x="2285" y="1174"/>
                      <a:pt x="2285" y="1178"/>
                      <a:pt x="2285" y="1182"/>
                    </a:cubicBezTo>
                    <a:lnTo>
                      <a:pt x="2291" y="1182"/>
                    </a:lnTo>
                    <a:close/>
                    <a:moveTo>
                      <a:pt x="2291" y="1206"/>
                    </a:moveTo>
                    <a:cubicBezTo>
                      <a:pt x="2291" y="1202"/>
                      <a:pt x="2291" y="1198"/>
                      <a:pt x="2291" y="1194"/>
                    </a:cubicBezTo>
                    <a:cubicBezTo>
                      <a:pt x="2285" y="1194"/>
                      <a:pt x="2285" y="1194"/>
                      <a:pt x="2285" y="1194"/>
                    </a:cubicBezTo>
                    <a:cubicBezTo>
                      <a:pt x="2285" y="1198"/>
                      <a:pt x="2285" y="1202"/>
                      <a:pt x="2285" y="1206"/>
                    </a:cubicBezTo>
                    <a:lnTo>
                      <a:pt x="2291" y="120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141"/>
              <p:cNvSpPr>
                <a:spLocks noChangeArrowheads="1"/>
              </p:cNvSpPr>
              <p:nvPr/>
            </p:nvSpPr>
            <p:spPr bwMode="auto">
              <a:xfrm>
                <a:off x="8412975" y="1862916"/>
                <a:ext cx="1045389" cy="104538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2"/>
              <p:cNvSpPr>
                <a:spLocks noEditPoints="1"/>
              </p:cNvSpPr>
              <p:nvPr/>
            </p:nvSpPr>
            <p:spPr bwMode="auto">
              <a:xfrm>
                <a:off x="8394689" y="1844629"/>
                <a:ext cx="1081200" cy="1081200"/>
              </a:xfrm>
              <a:custGeom>
                <a:avLst/>
                <a:gdLst>
                  <a:gd name="T0" fmla="*/ 300 w 600"/>
                  <a:gd name="T1" fmla="*/ 20 h 600"/>
                  <a:gd name="T2" fmla="*/ 580 w 600"/>
                  <a:gd name="T3" fmla="*/ 300 h 600"/>
                  <a:gd name="T4" fmla="*/ 300 w 600"/>
                  <a:gd name="T5" fmla="*/ 580 h 600"/>
                  <a:gd name="T6" fmla="*/ 20 w 600"/>
                  <a:gd name="T7" fmla="*/ 300 h 600"/>
                  <a:gd name="T8" fmla="*/ 300 w 600"/>
                  <a:gd name="T9" fmla="*/ 20 h 600"/>
                  <a:gd name="T10" fmla="*/ 300 w 600"/>
                  <a:gd name="T11" fmla="*/ 0 h 600"/>
                  <a:gd name="T12" fmla="*/ 0 w 600"/>
                  <a:gd name="T13" fmla="*/ 300 h 600"/>
                  <a:gd name="T14" fmla="*/ 300 w 600"/>
                  <a:gd name="T15" fmla="*/ 600 h 600"/>
                  <a:gd name="T16" fmla="*/ 600 w 600"/>
                  <a:gd name="T17" fmla="*/ 300 h 600"/>
                  <a:gd name="T18" fmla="*/ 300 w 600"/>
                  <a:gd name="T19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20"/>
                    </a:moveTo>
                    <a:cubicBezTo>
                      <a:pt x="455" y="20"/>
                      <a:pt x="580" y="145"/>
                      <a:pt x="580" y="300"/>
                    </a:cubicBezTo>
                    <a:cubicBezTo>
                      <a:pt x="580" y="455"/>
                      <a:pt x="455" y="580"/>
                      <a:pt x="300" y="580"/>
                    </a:cubicBezTo>
                    <a:cubicBezTo>
                      <a:pt x="145" y="580"/>
                      <a:pt x="20" y="455"/>
                      <a:pt x="20" y="300"/>
                    </a:cubicBezTo>
                    <a:cubicBezTo>
                      <a:pt x="20" y="145"/>
                      <a:pt x="145" y="20"/>
                      <a:pt x="300" y="20"/>
                    </a:cubicBezTo>
                    <a:moveTo>
                      <a:pt x="300" y="0"/>
                    </a:moveTo>
                    <a:cubicBezTo>
                      <a:pt x="135" y="0"/>
                      <a:pt x="0" y="135"/>
                      <a:pt x="0" y="300"/>
                    </a:cubicBezTo>
                    <a:cubicBezTo>
                      <a:pt x="0" y="465"/>
                      <a:pt x="135" y="600"/>
                      <a:pt x="300" y="600"/>
                    </a:cubicBezTo>
                    <a:cubicBezTo>
                      <a:pt x="465" y="600"/>
                      <a:pt x="600" y="465"/>
                      <a:pt x="600" y="300"/>
                    </a:cubicBezTo>
                    <a:cubicBezTo>
                      <a:pt x="600" y="135"/>
                      <a:pt x="465" y="0"/>
                      <a:pt x="3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43"/>
              <p:cNvSpPr>
                <a:spLocks/>
              </p:cNvSpPr>
              <p:nvPr/>
            </p:nvSpPr>
            <p:spPr bwMode="auto">
              <a:xfrm>
                <a:off x="9670947" y="2387134"/>
                <a:ext cx="1145966" cy="1045389"/>
              </a:xfrm>
              <a:custGeom>
                <a:avLst/>
                <a:gdLst>
                  <a:gd name="T0" fmla="*/ 318 w 636"/>
                  <a:gd name="T1" fmla="*/ 580 h 580"/>
                  <a:gd name="T2" fmla="*/ 113 w 636"/>
                  <a:gd name="T3" fmla="*/ 496 h 580"/>
                  <a:gd name="T4" fmla="*/ 113 w 636"/>
                  <a:gd name="T5" fmla="*/ 85 h 580"/>
                  <a:gd name="T6" fmla="*/ 318 w 636"/>
                  <a:gd name="T7" fmla="*/ 0 h 580"/>
                  <a:gd name="T8" fmla="*/ 523 w 636"/>
                  <a:gd name="T9" fmla="*/ 85 h 580"/>
                  <a:gd name="T10" fmla="*/ 523 w 636"/>
                  <a:gd name="T11" fmla="*/ 496 h 580"/>
                  <a:gd name="T12" fmla="*/ 318 w 636"/>
                  <a:gd name="T13" fmla="*/ 58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" h="580">
                    <a:moveTo>
                      <a:pt x="318" y="580"/>
                    </a:moveTo>
                    <a:cubicBezTo>
                      <a:pt x="240" y="580"/>
                      <a:pt x="168" y="550"/>
                      <a:pt x="113" y="496"/>
                    </a:cubicBezTo>
                    <a:cubicBezTo>
                      <a:pt x="0" y="382"/>
                      <a:pt x="0" y="198"/>
                      <a:pt x="113" y="85"/>
                    </a:cubicBezTo>
                    <a:cubicBezTo>
                      <a:pt x="168" y="31"/>
                      <a:pt x="240" y="0"/>
                      <a:pt x="318" y="0"/>
                    </a:cubicBezTo>
                    <a:cubicBezTo>
                      <a:pt x="395" y="0"/>
                      <a:pt x="468" y="31"/>
                      <a:pt x="523" y="85"/>
                    </a:cubicBezTo>
                    <a:cubicBezTo>
                      <a:pt x="636" y="198"/>
                      <a:pt x="636" y="382"/>
                      <a:pt x="523" y="496"/>
                    </a:cubicBezTo>
                    <a:cubicBezTo>
                      <a:pt x="468" y="550"/>
                      <a:pt x="395" y="580"/>
                      <a:pt x="318" y="5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44"/>
              <p:cNvSpPr>
                <a:spLocks noEditPoints="1"/>
              </p:cNvSpPr>
              <p:nvPr/>
            </p:nvSpPr>
            <p:spPr bwMode="auto">
              <a:xfrm>
                <a:off x="9651136" y="2369609"/>
                <a:ext cx="1185587" cy="1081200"/>
              </a:xfrm>
              <a:custGeom>
                <a:avLst/>
                <a:gdLst>
                  <a:gd name="T0" fmla="*/ 329 w 658"/>
                  <a:gd name="T1" fmla="*/ 20 h 600"/>
                  <a:gd name="T2" fmla="*/ 527 w 658"/>
                  <a:gd name="T3" fmla="*/ 102 h 600"/>
                  <a:gd name="T4" fmla="*/ 527 w 658"/>
                  <a:gd name="T5" fmla="*/ 498 h 600"/>
                  <a:gd name="T6" fmla="*/ 329 w 658"/>
                  <a:gd name="T7" fmla="*/ 580 h 600"/>
                  <a:gd name="T8" fmla="*/ 131 w 658"/>
                  <a:gd name="T9" fmla="*/ 498 h 600"/>
                  <a:gd name="T10" fmla="*/ 131 w 658"/>
                  <a:gd name="T11" fmla="*/ 102 h 600"/>
                  <a:gd name="T12" fmla="*/ 329 w 658"/>
                  <a:gd name="T13" fmla="*/ 20 h 600"/>
                  <a:gd name="T14" fmla="*/ 329 w 658"/>
                  <a:gd name="T15" fmla="*/ 0 h 600"/>
                  <a:gd name="T16" fmla="*/ 117 w 658"/>
                  <a:gd name="T17" fmla="*/ 88 h 600"/>
                  <a:gd name="T18" fmla="*/ 117 w 658"/>
                  <a:gd name="T19" fmla="*/ 513 h 600"/>
                  <a:gd name="T20" fmla="*/ 329 w 658"/>
                  <a:gd name="T21" fmla="*/ 600 h 600"/>
                  <a:gd name="T22" fmla="*/ 541 w 658"/>
                  <a:gd name="T23" fmla="*/ 513 h 600"/>
                  <a:gd name="T24" fmla="*/ 541 w 658"/>
                  <a:gd name="T25" fmla="*/ 88 h 600"/>
                  <a:gd name="T26" fmla="*/ 329 w 658"/>
                  <a:gd name="T27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8" h="600">
                    <a:moveTo>
                      <a:pt x="329" y="20"/>
                    </a:moveTo>
                    <a:cubicBezTo>
                      <a:pt x="400" y="20"/>
                      <a:pt x="472" y="48"/>
                      <a:pt x="527" y="102"/>
                    </a:cubicBezTo>
                    <a:cubicBezTo>
                      <a:pt x="636" y="212"/>
                      <a:pt x="636" y="389"/>
                      <a:pt x="527" y="498"/>
                    </a:cubicBezTo>
                    <a:cubicBezTo>
                      <a:pt x="472" y="553"/>
                      <a:pt x="400" y="580"/>
                      <a:pt x="329" y="580"/>
                    </a:cubicBezTo>
                    <a:cubicBezTo>
                      <a:pt x="257" y="580"/>
                      <a:pt x="185" y="553"/>
                      <a:pt x="131" y="498"/>
                    </a:cubicBezTo>
                    <a:cubicBezTo>
                      <a:pt x="21" y="389"/>
                      <a:pt x="21" y="212"/>
                      <a:pt x="131" y="102"/>
                    </a:cubicBezTo>
                    <a:cubicBezTo>
                      <a:pt x="185" y="48"/>
                      <a:pt x="257" y="20"/>
                      <a:pt x="329" y="20"/>
                    </a:cubicBezTo>
                    <a:moveTo>
                      <a:pt x="329" y="0"/>
                    </a:moveTo>
                    <a:cubicBezTo>
                      <a:pt x="249" y="0"/>
                      <a:pt x="173" y="32"/>
                      <a:pt x="117" y="88"/>
                    </a:cubicBezTo>
                    <a:cubicBezTo>
                      <a:pt x="0" y="205"/>
                      <a:pt x="0" y="396"/>
                      <a:pt x="117" y="513"/>
                    </a:cubicBezTo>
                    <a:cubicBezTo>
                      <a:pt x="173" y="569"/>
                      <a:pt x="249" y="600"/>
                      <a:pt x="329" y="600"/>
                    </a:cubicBezTo>
                    <a:cubicBezTo>
                      <a:pt x="409" y="600"/>
                      <a:pt x="484" y="569"/>
                      <a:pt x="541" y="513"/>
                    </a:cubicBezTo>
                    <a:cubicBezTo>
                      <a:pt x="658" y="396"/>
                      <a:pt x="658" y="205"/>
                      <a:pt x="541" y="88"/>
                    </a:cubicBezTo>
                    <a:cubicBezTo>
                      <a:pt x="484" y="32"/>
                      <a:pt x="409" y="0"/>
                      <a:pt x="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Oval 145"/>
              <p:cNvSpPr>
                <a:spLocks noChangeArrowheads="1"/>
              </p:cNvSpPr>
              <p:nvPr/>
            </p:nvSpPr>
            <p:spPr bwMode="auto">
              <a:xfrm>
                <a:off x="10275931" y="3686251"/>
                <a:ext cx="1045389" cy="1045389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46"/>
              <p:cNvSpPr>
                <a:spLocks noEditPoints="1"/>
              </p:cNvSpPr>
              <p:nvPr/>
            </p:nvSpPr>
            <p:spPr bwMode="auto">
              <a:xfrm>
                <a:off x="10258407" y="3668726"/>
                <a:ext cx="1081200" cy="1081200"/>
              </a:xfrm>
              <a:custGeom>
                <a:avLst/>
                <a:gdLst>
                  <a:gd name="T0" fmla="*/ 300 w 600"/>
                  <a:gd name="T1" fmla="*/ 20 h 600"/>
                  <a:gd name="T2" fmla="*/ 580 w 600"/>
                  <a:gd name="T3" fmla="*/ 300 h 600"/>
                  <a:gd name="T4" fmla="*/ 300 w 600"/>
                  <a:gd name="T5" fmla="*/ 580 h 600"/>
                  <a:gd name="T6" fmla="*/ 20 w 600"/>
                  <a:gd name="T7" fmla="*/ 300 h 600"/>
                  <a:gd name="T8" fmla="*/ 300 w 600"/>
                  <a:gd name="T9" fmla="*/ 20 h 600"/>
                  <a:gd name="T10" fmla="*/ 300 w 600"/>
                  <a:gd name="T11" fmla="*/ 0 h 600"/>
                  <a:gd name="T12" fmla="*/ 300 w 600"/>
                  <a:gd name="T13" fmla="*/ 0 h 600"/>
                  <a:gd name="T14" fmla="*/ 0 w 600"/>
                  <a:gd name="T15" fmla="*/ 300 h 600"/>
                  <a:gd name="T16" fmla="*/ 300 w 600"/>
                  <a:gd name="T17" fmla="*/ 600 h 600"/>
                  <a:gd name="T18" fmla="*/ 600 w 600"/>
                  <a:gd name="T19" fmla="*/ 300 h 600"/>
                  <a:gd name="T20" fmla="*/ 300 w 600"/>
                  <a:gd name="T2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0" h="600">
                    <a:moveTo>
                      <a:pt x="300" y="20"/>
                    </a:moveTo>
                    <a:cubicBezTo>
                      <a:pt x="455" y="20"/>
                      <a:pt x="580" y="145"/>
                      <a:pt x="580" y="300"/>
                    </a:cubicBezTo>
                    <a:cubicBezTo>
                      <a:pt x="580" y="455"/>
                      <a:pt x="455" y="580"/>
                      <a:pt x="300" y="580"/>
                    </a:cubicBezTo>
                    <a:cubicBezTo>
                      <a:pt x="146" y="580"/>
                      <a:pt x="20" y="455"/>
                      <a:pt x="20" y="300"/>
                    </a:cubicBezTo>
                    <a:cubicBezTo>
                      <a:pt x="20" y="145"/>
                      <a:pt x="146" y="20"/>
                      <a:pt x="300" y="20"/>
                    </a:cubicBezTo>
                    <a:moveTo>
                      <a:pt x="300" y="0"/>
                    </a:moveTo>
                    <a:cubicBezTo>
                      <a:pt x="300" y="0"/>
                      <a:pt x="300" y="0"/>
                      <a:pt x="300" y="0"/>
                    </a:cubicBezTo>
                    <a:cubicBezTo>
                      <a:pt x="135" y="0"/>
                      <a:pt x="0" y="135"/>
                      <a:pt x="0" y="300"/>
                    </a:cubicBezTo>
                    <a:cubicBezTo>
                      <a:pt x="0" y="465"/>
                      <a:pt x="135" y="600"/>
                      <a:pt x="300" y="600"/>
                    </a:cubicBezTo>
                    <a:cubicBezTo>
                      <a:pt x="466" y="600"/>
                      <a:pt x="600" y="465"/>
                      <a:pt x="600" y="300"/>
                    </a:cubicBezTo>
                    <a:cubicBezTo>
                      <a:pt x="600" y="135"/>
                      <a:pt x="466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47"/>
              <p:cNvSpPr>
                <a:spLocks/>
              </p:cNvSpPr>
              <p:nvPr/>
            </p:nvSpPr>
            <p:spPr bwMode="auto">
              <a:xfrm>
                <a:off x="7054427" y="2387134"/>
                <a:ext cx="1145966" cy="1045389"/>
              </a:xfrm>
              <a:custGeom>
                <a:avLst/>
                <a:gdLst>
                  <a:gd name="T0" fmla="*/ 318 w 636"/>
                  <a:gd name="T1" fmla="*/ 580 h 580"/>
                  <a:gd name="T2" fmla="*/ 113 w 636"/>
                  <a:gd name="T3" fmla="*/ 496 h 580"/>
                  <a:gd name="T4" fmla="*/ 113 w 636"/>
                  <a:gd name="T5" fmla="*/ 85 h 580"/>
                  <a:gd name="T6" fmla="*/ 318 w 636"/>
                  <a:gd name="T7" fmla="*/ 0 h 580"/>
                  <a:gd name="T8" fmla="*/ 523 w 636"/>
                  <a:gd name="T9" fmla="*/ 85 h 580"/>
                  <a:gd name="T10" fmla="*/ 523 w 636"/>
                  <a:gd name="T11" fmla="*/ 496 h 580"/>
                  <a:gd name="T12" fmla="*/ 318 w 636"/>
                  <a:gd name="T13" fmla="*/ 58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" h="580">
                    <a:moveTo>
                      <a:pt x="318" y="580"/>
                    </a:moveTo>
                    <a:cubicBezTo>
                      <a:pt x="241" y="580"/>
                      <a:pt x="168" y="550"/>
                      <a:pt x="113" y="496"/>
                    </a:cubicBezTo>
                    <a:cubicBezTo>
                      <a:pt x="0" y="382"/>
                      <a:pt x="0" y="198"/>
                      <a:pt x="113" y="85"/>
                    </a:cubicBezTo>
                    <a:cubicBezTo>
                      <a:pt x="168" y="31"/>
                      <a:pt x="241" y="0"/>
                      <a:pt x="318" y="0"/>
                    </a:cubicBezTo>
                    <a:cubicBezTo>
                      <a:pt x="396" y="0"/>
                      <a:pt x="468" y="31"/>
                      <a:pt x="523" y="85"/>
                    </a:cubicBezTo>
                    <a:cubicBezTo>
                      <a:pt x="636" y="198"/>
                      <a:pt x="636" y="382"/>
                      <a:pt x="523" y="496"/>
                    </a:cubicBezTo>
                    <a:cubicBezTo>
                      <a:pt x="468" y="550"/>
                      <a:pt x="396" y="580"/>
                      <a:pt x="318" y="5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148"/>
              <p:cNvSpPr>
                <a:spLocks noEditPoints="1"/>
              </p:cNvSpPr>
              <p:nvPr/>
            </p:nvSpPr>
            <p:spPr bwMode="auto">
              <a:xfrm>
                <a:off x="7034615" y="2369609"/>
                <a:ext cx="1185587" cy="1081200"/>
              </a:xfrm>
              <a:custGeom>
                <a:avLst/>
                <a:gdLst>
                  <a:gd name="T0" fmla="*/ 329 w 658"/>
                  <a:gd name="T1" fmla="*/ 20 h 600"/>
                  <a:gd name="T2" fmla="*/ 527 w 658"/>
                  <a:gd name="T3" fmla="*/ 102 h 600"/>
                  <a:gd name="T4" fmla="*/ 527 w 658"/>
                  <a:gd name="T5" fmla="*/ 498 h 600"/>
                  <a:gd name="T6" fmla="*/ 329 w 658"/>
                  <a:gd name="T7" fmla="*/ 580 h 600"/>
                  <a:gd name="T8" fmla="*/ 131 w 658"/>
                  <a:gd name="T9" fmla="*/ 498 h 600"/>
                  <a:gd name="T10" fmla="*/ 131 w 658"/>
                  <a:gd name="T11" fmla="*/ 102 h 600"/>
                  <a:gd name="T12" fmla="*/ 329 w 658"/>
                  <a:gd name="T13" fmla="*/ 20 h 600"/>
                  <a:gd name="T14" fmla="*/ 329 w 658"/>
                  <a:gd name="T15" fmla="*/ 0 h 600"/>
                  <a:gd name="T16" fmla="*/ 117 w 658"/>
                  <a:gd name="T17" fmla="*/ 88 h 600"/>
                  <a:gd name="T18" fmla="*/ 117 w 658"/>
                  <a:gd name="T19" fmla="*/ 513 h 600"/>
                  <a:gd name="T20" fmla="*/ 329 w 658"/>
                  <a:gd name="T21" fmla="*/ 600 h 600"/>
                  <a:gd name="T22" fmla="*/ 541 w 658"/>
                  <a:gd name="T23" fmla="*/ 513 h 600"/>
                  <a:gd name="T24" fmla="*/ 541 w 658"/>
                  <a:gd name="T25" fmla="*/ 88 h 600"/>
                  <a:gd name="T26" fmla="*/ 329 w 658"/>
                  <a:gd name="T27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8" h="600">
                    <a:moveTo>
                      <a:pt x="329" y="20"/>
                    </a:moveTo>
                    <a:cubicBezTo>
                      <a:pt x="401" y="20"/>
                      <a:pt x="473" y="48"/>
                      <a:pt x="527" y="102"/>
                    </a:cubicBezTo>
                    <a:cubicBezTo>
                      <a:pt x="637" y="212"/>
                      <a:pt x="637" y="389"/>
                      <a:pt x="527" y="498"/>
                    </a:cubicBezTo>
                    <a:cubicBezTo>
                      <a:pt x="473" y="553"/>
                      <a:pt x="401" y="580"/>
                      <a:pt x="329" y="580"/>
                    </a:cubicBezTo>
                    <a:cubicBezTo>
                      <a:pt x="258" y="580"/>
                      <a:pt x="186" y="553"/>
                      <a:pt x="131" y="498"/>
                    </a:cubicBezTo>
                    <a:cubicBezTo>
                      <a:pt x="22" y="389"/>
                      <a:pt x="22" y="212"/>
                      <a:pt x="131" y="102"/>
                    </a:cubicBezTo>
                    <a:cubicBezTo>
                      <a:pt x="186" y="48"/>
                      <a:pt x="258" y="20"/>
                      <a:pt x="329" y="20"/>
                    </a:cubicBezTo>
                    <a:moveTo>
                      <a:pt x="329" y="0"/>
                    </a:moveTo>
                    <a:cubicBezTo>
                      <a:pt x="249" y="0"/>
                      <a:pt x="174" y="32"/>
                      <a:pt x="117" y="88"/>
                    </a:cubicBezTo>
                    <a:cubicBezTo>
                      <a:pt x="0" y="205"/>
                      <a:pt x="0" y="396"/>
                      <a:pt x="117" y="513"/>
                    </a:cubicBezTo>
                    <a:cubicBezTo>
                      <a:pt x="174" y="569"/>
                      <a:pt x="249" y="600"/>
                      <a:pt x="329" y="600"/>
                    </a:cubicBezTo>
                    <a:cubicBezTo>
                      <a:pt x="409" y="600"/>
                      <a:pt x="485" y="569"/>
                      <a:pt x="541" y="513"/>
                    </a:cubicBezTo>
                    <a:cubicBezTo>
                      <a:pt x="658" y="396"/>
                      <a:pt x="658" y="205"/>
                      <a:pt x="541" y="88"/>
                    </a:cubicBezTo>
                    <a:cubicBezTo>
                      <a:pt x="485" y="32"/>
                      <a:pt x="409" y="0"/>
                      <a:pt x="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Oval 149"/>
              <p:cNvSpPr>
                <a:spLocks noChangeArrowheads="1"/>
              </p:cNvSpPr>
              <p:nvPr/>
            </p:nvSpPr>
            <p:spPr bwMode="auto">
              <a:xfrm>
                <a:off x="6549257" y="3686251"/>
                <a:ext cx="1045389" cy="1045389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150"/>
              <p:cNvSpPr>
                <a:spLocks noEditPoints="1"/>
              </p:cNvSpPr>
              <p:nvPr/>
            </p:nvSpPr>
            <p:spPr bwMode="auto">
              <a:xfrm>
                <a:off x="6531732" y="3668726"/>
                <a:ext cx="1081200" cy="1081200"/>
              </a:xfrm>
              <a:custGeom>
                <a:avLst/>
                <a:gdLst>
                  <a:gd name="T0" fmla="*/ 300 w 600"/>
                  <a:gd name="T1" fmla="*/ 20 h 600"/>
                  <a:gd name="T2" fmla="*/ 580 w 600"/>
                  <a:gd name="T3" fmla="*/ 300 h 600"/>
                  <a:gd name="T4" fmla="*/ 300 w 600"/>
                  <a:gd name="T5" fmla="*/ 580 h 600"/>
                  <a:gd name="T6" fmla="*/ 20 w 600"/>
                  <a:gd name="T7" fmla="*/ 300 h 600"/>
                  <a:gd name="T8" fmla="*/ 300 w 600"/>
                  <a:gd name="T9" fmla="*/ 20 h 600"/>
                  <a:gd name="T10" fmla="*/ 300 w 600"/>
                  <a:gd name="T11" fmla="*/ 0 h 600"/>
                  <a:gd name="T12" fmla="*/ 300 w 600"/>
                  <a:gd name="T13" fmla="*/ 0 h 600"/>
                  <a:gd name="T14" fmla="*/ 0 w 600"/>
                  <a:gd name="T15" fmla="*/ 300 h 600"/>
                  <a:gd name="T16" fmla="*/ 300 w 600"/>
                  <a:gd name="T17" fmla="*/ 600 h 600"/>
                  <a:gd name="T18" fmla="*/ 600 w 600"/>
                  <a:gd name="T19" fmla="*/ 300 h 600"/>
                  <a:gd name="T20" fmla="*/ 300 w 600"/>
                  <a:gd name="T2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0" h="600">
                    <a:moveTo>
                      <a:pt x="300" y="20"/>
                    </a:moveTo>
                    <a:cubicBezTo>
                      <a:pt x="454" y="20"/>
                      <a:pt x="580" y="145"/>
                      <a:pt x="580" y="300"/>
                    </a:cubicBezTo>
                    <a:cubicBezTo>
                      <a:pt x="580" y="455"/>
                      <a:pt x="454" y="580"/>
                      <a:pt x="300" y="580"/>
                    </a:cubicBezTo>
                    <a:cubicBezTo>
                      <a:pt x="145" y="580"/>
                      <a:pt x="20" y="455"/>
                      <a:pt x="20" y="300"/>
                    </a:cubicBezTo>
                    <a:cubicBezTo>
                      <a:pt x="20" y="145"/>
                      <a:pt x="145" y="20"/>
                      <a:pt x="300" y="20"/>
                    </a:cubicBezTo>
                    <a:moveTo>
                      <a:pt x="300" y="0"/>
                    </a:moveTo>
                    <a:cubicBezTo>
                      <a:pt x="300" y="0"/>
                      <a:pt x="300" y="0"/>
                      <a:pt x="300" y="0"/>
                    </a:cubicBezTo>
                    <a:cubicBezTo>
                      <a:pt x="134" y="0"/>
                      <a:pt x="0" y="135"/>
                      <a:pt x="0" y="300"/>
                    </a:cubicBezTo>
                    <a:cubicBezTo>
                      <a:pt x="0" y="465"/>
                      <a:pt x="134" y="600"/>
                      <a:pt x="300" y="600"/>
                    </a:cubicBezTo>
                    <a:cubicBezTo>
                      <a:pt x="465" y="600"/>
                      <a:pt x="600" y="465"/>
                      <a:pt x="600" y="300"/>
                    </a:cubicBezTo>
                    <a:cubicBezTo>
                      <a:pt x="600" y="135"/>
                      <a:pt x="465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151"/>
              <p:cNvSpPr>
                <a:spLocks noEditPoints="1"/>
              </p:cNvSpPr>
              <p:nvPr/>
            </p:nvSpPr>
            <p:spPr bwMode="auto">
              <a:xfrm>
                <a:off x="10416891" y="3347947"/>
                <a:ext cx="605746" cy="277348"/>
              </a:xfrm>
              <a:custGeom>
                <a:avLst/>
                <a:gdLst>
                  <a:gd name="T0" fmla="*/ 795 w 795"/>
                  <a:gd name="T1" fmla="*/ 16 h 364"/>
                  <a:gd name="T2" fmla="*/ 778 w 795"/>
                  <a:gd name="T3" fmla="*/ 5 h 364"/>
                  <a:gd name="T4" fmla="*/ 733 w 795"/>
                  <a:gd name="T5" fmla="*/ 45 h 364"/>
                  <a:gd name="T6" fmla="*/ 752 w 795"/>
                  <a:gd name="T7" fmla="*/ 14 h 364"/>
                  <a:gd name="T8" fmla="*/ 733 w 795"/>
                  <a:gd name="T9" fmla="*/ 45 h 364"/>
                  <a:gd name="T10" fmla="*/ 707 w 795"/>
                  <a:gd name="T11" fmla="*/ 54 h 364"/>
                  <a:gd name="T12" fmla="*/ 674 w 795"/>
                  <a:gd name="T13" fmla="*/ 49 h 364"/>
                  <a:gd name="T14" fmla="*/ 629 w 795"/>
                  <a:gd name="T15" fmla="*/ 90 h 364"/>
                  <a:gd name="T16" fmla="*/ 648 w 795"/>
                  <a:gd name="T17" fmla="*/ 61 h 364"/>
                  <a:gd name="T18" fmla="*/ 629 w 795"/>
                  <a:gd name="T19" fmla="*/ 90 h 364"/>
                  <a:gd name="T20" fmla="*/ 603 w 795"/>
                  <a:gd name="T21" fmla="*/ 102 h 364"/>
                  <a:gd name="T22" fmla="*/ 570 w 795"/>
                  <a:gd name="T23" fmla="*/ 94 h 364"/>
                  <a:gd name="T24" fmla="*/ 527 w 795"/>
                  <a:gd name="T25" fmla="*/ 135 h 364"/>
                  <a:gd name="T26" fmla="*/ 544 w 795"/>
                  <a:gd name="T27" fmla="*/ 106 h 364"/>
                  <a:gd name="T28" fmla="*/ 527 w 795"/>
                  <a:gd name="T29" fmla="*/ 135 h 364"/>
                  <a:gd name="T30" fmla="*/ 501 w 795"/>
                  <a:gd name="T31" fmla="*/ 146 h 364"/>
                  <a:gd name="T32" fmla="*/ 466 w 795"/>
                  <a:gd name="T33" fmla="*/ 142 h 364"/>
                  <a:gd name="T34" fmla="*/ 423 w 795"/>
                  <a:gd name="T35" fmla="*/ 182 h 364"/>
                  <a:gd name="T36" fmla="*/ 440 w 795"/>
                  <a:gd name="T37" fmla="*/ 154 h 364"/>
                  <a:gd name="T38" fmla="*/ 423 w 795"/>
                  <a:gd name="T39" fmla="*/ 182 h 364"/>
                  <a:gd name="T40" fmla="*/ 397 w 795"/>
                  <a:gd name="T41" fmla="*/ 194 h 364"/>
                  <a:gd name="T42" fmla="*/ 362 w 795"/>
                  <a:gd name="T43" fmla="*/ 187 h 364"/>
                  <a:gd name="T44" fmla="*/ 319 w 795"/>
                  <a:gd name="T45" fmla="*/ 227 h 364"/>
                  <a:gd name="T46" fmla="*/ 336 w 795"/>
                  <a:gd name="T47" fmla="*/ 198 h 364"/>
                  <a:gd name="T48" fmla="*/ 319 w 795"/>
                  <a:gd name="T49" fmla="*/ 227 h 364"/>
                  <a:gd name="T50" fmla="*/ 293 w 795"/>
                  <a:gd name="T51" fmla="*/ 239 h 364"/>
                  <a:gd name="T52" fmla="*/ 260 w 795"/>
                  <a:gd name="T53" fmla="*/ 232 h 364"/>
                  <a:gd name="T54" fmla="*/ 215 w 795"/>
                  <a:gd name="T55" fmla="*/ 272 h 364"/>
                  <a:gd name="T56" fmla="*/ 234 w 795"/>
                  <a:gd name="T57" fmla="*/ 243 h 364"/>
                  <a:gd name="T58" fmla="*/ 215 w 795"/>
                  <a:gd name="T59" fmla="*/ 272 h 364"/>
                  <a:gd name="T60" fmla="*/ 189 w 795"/>
                  <a:gd name="T61" fmla="*/ 284 h 364"/>
                  <a:gd name="T62" fmla="*/ 156 w 795"/>
                  <a:gd name="T63" fmla="*/ 279 h 364"/>
                  <a:gd name="T64" fmla="*/ 111 w 795"/>
                  <a:gd name="T65" fmla="*/ 319 h 364"/>
                  <a:gd name="T66" fmla="*/ 130 w 795"/>
                  <a:gd name="T67" fmla="*/ 291 h 364"/>
                  <a:gd name="T68" fmla="*/ 111 w 795"/>
                  <a:gd name="T69" fmla="*/ 319 h 364"/>
                  <a:gd name="T70" fmla="*/ 85 w 795"/>
                  <a:gd name="T71" fmla="*/ 331 h 364"/>
                  <a:gd name="T72" fmla="*/ 52 w 795"/>
                  <a:gd name="T73" fmla="*/ 324 h 364"/>
                  <a:gd name="T74" fmla="*/ 7 w 795"/>
                  <a:gd name="T75" fmla="*/ 364 h 364"/>
                  <a:gd name="T76" fmla="*/ 26 w 795"/>
                  <a:gd name="T77" fmla="*/ 336 h 364"/>
                  <a:gd name="T78" fmla="*/ 7 w 795"/>
                  <a:gd name="T79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5" h="364">
                    <a:moveTo>
                      <a:pt x="785" y="21"/>
                    </a:moveTo>
                    <a:lnTo>
                      <a:pt x="795" y="16"/>
                    </a:lnTo>
                    <a:lnTo>
                      <a:pt x="785" y="0"/>
                    </a:lnTo>
                    <a:lnTo>
                      <a:pt x="778" y="5"/>
                    </a:lnTo>
                    <a:lnTo>
                      <a:pt x="785" y="21"/>
                    </a:lnTo>
                    <a:close/>
                    <a:moveTo>
                      <a:pt x="733" y="45"/>
                    </a:moveTo>
                    <a:lnTo>
                      <a:pt x="759" y="33"/>
                    </a:lnTo>
                    <a:lnTo>
                      <a:pt x="752" y="14"/>
                    </a:lnTo>
                    <a:lnTo>
                      <a:pt x="726" y="26"/>
                    </a:lnTo>
                    <a:lnTo>
                      <a:pt x="733" y="45"/>
                    </a:lnTo>
                    <a:close/>
                    <a:moveTo>
                      <a:pt x="681" y="66"/>
                    </a:moveTo>
                    <a:lnTo>
                      <a:pt x="707" y="54"/>
                    </a:lnTo>
                    <a:lnTo>
                      <a:pt x="700" y="38"/>
                    </a:lnTo>
                    <a:lnTo>
                      <a:pt x="674" y="49"/>
                    </a:lnTo>
                    <a:lnTo>
                      <a:pt x="681" y="66"/>
                    </a:lnTo>
                    <a:close/>
                    <a:moveTo>
                      <a:pt x="629" y="90"/>
                    </a:moveTo>
                    <a:lnTo>
                      <a:pt x="655" y="78"/>
                    </a:lnTo>
                    <a:lnTo>
                      <a:pt x="648" y="61"/>
                    </a:lnTo>
                    <a:lnTo>
                      <a:pt x="622" y="73"/>
                    </a:lnTo>
                    <a:lnTo>
                      <a:pt x="629" y="90"/>
                    </a:lnTo>
                    <a:close/>
                    <a:moveTo>
                      <a:pt x="579" y="113"/>
                    </a:moveTo>
                    <a:lnTo>
                      <a:pt x="603" y="102"/>
                    </a:lnTo>
                    <a:lnTo>
                      <a:pt x="596" y="83"/>
                    </a:lnTo>
                    <a:lnTo>
                      <a:pt x="570" y="94"/>
                    </a:lnTo>
                    <a:lnTo>
                      <a:pt x="579" y="113"/>
                    </a:lnTo>
                    <a:close/>
                    <a:moveTo>
                      <a:pt x="527" y="135"/>
                    </a:moveTo>
                    <a:lnTo>
                      <a:pt x="553" y="123"/>
                    </a:lnTo>
                    <a:lnTo>
                      <a:pt x="544" y="106"/>
                    </a:lnTo>
                    <a:lnTo>
                      <a:pt x="518" y="118"/>
                    </a:lnTo>
                    <a:lnTo>
                      <a:pt x="527" y="135"/>
                    </a:lnTo>
                    <a:close/>
                    <a:moveTo>
                      <a:pt x="475" y="158"/>
                    </a:moveTo>
                    <a:lnTo>
                      <a:pt x="501" y="146"/>
                    </a:lnTo>
                    <a:lnTo>
                      <a:pt x="492" y="130"/>
                    </a:lnTo>
                    <a:lnTo>
                      <a:pt x="466" y="142"/>
                    </a:lnTo>
                    <a:lnTo>
                      <a:pt x="475" y="158"/>
                    </a:lnTo>
                    <a:close/>
                    <a:moveTo>
                      <a:pt x="423" y="182"/>
                    </a:moveTo>
                    <a:lnTo>
                      <a:pt x="449" y="170"/>
                    </a:lnTo>
                    <a:lnTo>
                      <a:pt x="440" y="154"/>
                    </a:lnTo>
                    <a:lnTo>
                      <a:pt x="414" y="163"/>
                    </a:lnTo>
                    <a:lnTo>
                      <a:pt x="423" y="182"/>
                    </a:lnTo>
                    <a:close/>
                    <a:moveTo>
                      <a:pt x="371" y="203"/>
                    </a:moveTo>
                    <a:lnTo>
                      <a:pt x="397" y="194"/>
                    </a:lnTo>
                    <a:lnTo>
                      <a:pt x="388" y="175"/>
                    </a:lnTo>
                    <a:lnTo>
                      <a:pt x="362" y="187"/>
                    </a:lnTo>
                    <a:lnTo>
                      <a:pt x="371" y="203"/>
                    </a:lnTo>
                    <a:close/>
                    <a:moveTo>
                      <a:pt x="319" y="227"/>
                    </a:moveTo>
                    <a:lnTo>
                      <a:pt x="345" y="215"/>
                    </a:lnTo>
                    <a:lnTo>
                      <a:pt x="336" y="198"/>
                    </a:lnTo>
                    <a:lnTo>
                      <a:pt x="312" y="210"/>
                    </a:lnTo>
                    <a:lnTo>
                      <a:pt x="319" y="227"/>
                    </a:lnTo>
                    <a:close/>
                    <a:moveTo>
                      <a:pt x="267" y="251"/>
                    </a:moveTo>
                    <a:lnTo>
                      <a:pt x="293" y="239"/>
                    </a:lnTo>
                    <a:lnTo>
                      <a:pt x="286" y="222"/>
                    </a:lnTo>
                    <a:lnTo>
                      <a:pt x="260" y="232"/>
                    </a:lnTo>
                    <a:lnTo>
                      <a:pt x="267" y="251"/>
                    </a:lnTo>
                    <a:close/>
                    <a:moveTo>
                      <a:pt x="215" y="272"/>
                    </a:moveTo>
                    <a:lnTo>
                      <a:pt x="241" y="262"/>
                    </a:lnTo>
                    <a:lnTo>
                      <a:pt x="234" y="243"/>
                    </a:lnTo>
                    <a:lnTo>
                      <a:pt x="208" y="255"/>
                    </a:lnTo>
                    <a:lnTo>
                      <a:pt x="215" y="272"/>
                    </a:lnTo>
                    <a:close/>
                    <a:moveTo>
                      <a:pt x="163" y="295"/>
                    </a:moveTo>
                    <a:lnTo>
                      <a:pt x="189" y="284"/>
                    </a:lnTo>
                    <a:lnTo>
                      <a:pt x="182" y="267"/>
                    </a:lnTo>
                    <a:lnTo>
                      <a:pt x="156" y="279"/>
                    </a:lnTo>
                    <a:lnTo>
                      <a:pt x="163" y="295"/>
                    </a:lnTo>
                    <a:close/>
                    <a:moveTo>
                      <a:pt x="111" y="319"/>
                    </a:moveTo>
                    <a:lnTo>
                      <a:pt x="137" y="307"/>
                    </a:lnTo>
                    <a:lnTo>
                      <a:pt x="130" y="291"/>
                    </a:lnTo>
                    <a:lnTo>
                      <a:pt x="104" y="303"/>
                    </a:lnTo>
                    <a:lnTo>
                      <a:pt x="111" y="319"/>
                    </a:lnTo>
                    <a:close/>
                    <a:moveTo>
                      <a:pt x="59" y="343"/>
                    </a:moveTo>
                    <a:lnTo>
                      <a:pt x="85" y="331"/>
                    </a:lnTo>
                    <a:lnTo>
                      <a:pt x="78" y="312"/>
                    </a:lnTo>
                    <a:lnTo>
                      <a:pt x="52" y="324"/>
                    </a:lnTo>
                    <a:lnTo>
                      <a:pt x="59" y="343"/>
                    </a:lnTo>
                    <a:close/>
                    <a:moveTo>
                      <a:pt x="7" y="364"/>
                    </a:moveTo>
                    <a:lnTo>
                      <a:pt x="33" y="352"/>
                    </a:lnTo>
                    <a:lnTo>
                      <a:pt x="26" y="336"/>
                    </a:lnTo>
                    <a:lnTo>
                      <a:pt x="0" y="347"/>
                    </a:lnTo>
                    <a:lnTo>
                      <a:pt x="7" y="36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152"/>
              <p:cNvSpPr>
                <a:spLocks/>
              </p:cNvSpPr>
              <p:nvPr/>
            </p:nvSpPr>
            <p:spPr bwMode="auto">
              <a:xfrm>
                <a:off x="10389461" y="3587198"/>
                <a:ext cx="61718" cy="61718"/>
              </a:xfrm>
              <a:custGeom>
                <a:avLst/>
                <a:gdLst>
                  <a:gd name="T0" fmla="*/ 23 w 34"/>
                  <a:gd name="T1" fmla="*/ 31 h 34"/>
                  <a:gd name="T2" fmla="*/ 3 w 34"/>
                  <a:gd name="T3" fmla="*/ 23 h 34"/>
                  <a:gd name="T4" fmla="*/ 11 w 34"/>
                  <a:gd name="T5" fmla="*/ 4 h 34"/>
                  <a:gd name="T6" fmla="*/ 31 w 34"/>
                  <a:gd name="T7" fmla="*/ 11 h 34"/>
                  <a:gd name="T8" fmla="*/ 23 w 34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31"/>
                    </a:moveTo>
                    <a:cubicBezTo>
                      <a:pt x="16" y="34"/>
                      <a:pt x="7" y="31"/>
                      <a:pt x="3" y="23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9" y="0"/>
                      <a:pt x="27" y="4"/>
                      <a:pt x="31" y="11"/>
                    </a:cubicBezTo>
                    <a:cubicBezTo>
                      <a:pt x="34" y="19"/>
                      <a:pt x="31" y="28"/>
                      <a:pt x="23" y="3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153"/>
              <p:cNvSpPr>
                <a:spLocks/>
              </p:cNvSpPr>
              <p:nvPr/>
            </p:nvSpPr>
            <p:spPr bwMode="auto">
              <a:xfrm>
                <a:off x="10995207" y="3325851"/>
                <a:ext cx="70099" cy="65528"/>
              </a:xfrm>
              <a:custGeom>
                <a:avLst/>
                <a:gdLst>
                  <a:gd name="T0" fmla="*/ 38 w 92"/>
                  <a:gd name="T1" fmla="*/ 86 h 86"/>
                  <a:gd name="T2" fmla="*/ 92 w 92"/>
                  <a:gd name="T3" fmla="*/ 10 h 86"/>
                  <a:gd name="T4" fmla="*/ 0 w 92"/>
                  <a:gd name="T5" fmla="*/ 0 h 86"/>
                  <a:gd name="T6" fmla="*/ 38 w 92"/>
                  <a:gd name="T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86">
                    <a:moveTo>
                      <a:pt x="38" y="86"/>
                    </a:moveTo>
                    <a:lnTo>
                      <a:pt x="92" y="10"/>
                    </a:lnTo>
                    <a:lnTo>
                      <a:pt x="0" y="0"/>
                    </a:lnTo>
                    <a:lnTo>
                      <a:pt x="38" y="8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154"/>
              <p:cNvSpPr>
                <a:spLocks noEditPoints="1"/>
              </p:cNvSpPr>
              <p:nvPr/>
            </p:nvSpPr>
            <p:spPr bwMode="auto">
              <a:xfrm>
                <a:off x="9560465" y="2115120"/>
                <a:ext cx="278110" cy="605746"/>
              </a:xfrm>
              <a:custGeom>
                <a:avLst/>
                <a:gdLst>
                  <a:gd name="T0" fmla="*/ 365 w 365"/>
                  <a:gd name="T1" fmla="*/ 7 h 795"/>
                  <a:gd name="T2" fmla="*/ 343 w 365"/>
                  <a:gd name="T3" fmla="*/ 10 h 795"/>
                  <a:gd name="T4" fmla="*/ 339 w 365"/>
                  <a:gd name="T5" fmla="*/ 69 h 795"/>
                  <a:gd name="T6" fmla="*/ 332 w 365"/>
                  <a:gd name="T7" fmla="*/ 33 h 795"/>
                  <a:gd name="T8" fmla="*/ 339 w 365"/>
                  <a:gd name="T9" fmla="*/ 69 h 795"/>
                  <a:gd name="T10" fmla="*/ 327 w 365"/>
                  <a:gd name="T11" fmla="*/ 95 h 795"/>
                  <a:gd name="T12" fmla="*/ 298 w 365"/>
                  <a:gd name="T13" fmla="*/ 111 h 795"/>
                  <a:gd name="T14" fmla="*/ 291 w 365"/>
                  <a:gd name="T15" fmla="*/ 173 h 795"/>
                  <a:gd name="T16" fmla="*/ 287 w 365"/>
                  <a:gd name="T17" fmla="*/ 137 h 795"/>
                  <a:gd name="T18" fmla="*/ 291 w 365"/>
                  <a:gd name="T19" fmla="*/ 173 h 795"/>
                  <a:gd name="T20" fmla="*/ 282 w 365"/>
                  <a:gd name="T21" fmla="*/ 199 h 795"/>
                  <a:gd name="T22" fmla="*/ 251 w 365"/>
                  <a:gd name="T23" fmla="*/ 215 h 795"/>
                  <a:gd name="T24" fmla="*/ 246 w 365"/>
                  <a:gd name="T25" fmla="*/ 275 h 795"/>
                  <a:gd name="T26" fmla="*/ 242 w 365"/>
                  <a:gd name="T27" fmla="*/ 241 h 795"/>
                  <a:gd name="T28" fmla="*/ 246 w 365"/>
                  <a:gd name="T29" fmla="*/ 275 h 795"/>
                  <a:gd name="T30" fmla="*/ 235 w 365"/>
                  <a:gd name="T31" fmla="*/ 301 h 795"/>
                  <a:gd name="T32" fmla="*/ 206 w 365"/>
                  <a:gd name="T33" fmla="*/ 319 h 795"/>
                  <a:gd name="T34" fmla="*/ 202 w 365"/>
                  <a:gd name="T35" fmla="*/ 379 h 795"/>
                  <a:gd name="T36" fmla="*/ 194 w 365"/>
                  <a:gd name="T37" fmla="*/ 345 h 795"/>
                  <a:gd name="T38" fmla="*/ 202 w 365"/>
                  <a:gd name="T39" fmla="*/ 379 h 795"/>
                  <a:gd name="T40" fmla="*/ 190 w 365"/>
                  <a:gd name="T41" fmla="*/ 405 h 795"/>
                  <a:gd name="T42" fmla="*/ 161 w 365"/>
                  <a:gd name="T43" fmla="*/ 424 h 795"/>
                  <a:gd name="T44" fmla="*/ 154 w 365"/>
                  <a:gd name="T45" fmla="*/ 483 h 795"/>
                  <a:gd name="T46" fmla="*/ 149 w 365"/>
                  <a:gd name="T47" fmla="*/ 450 h 795"/>
                  <a:gd name="T48" fmla="*/ 154 w 365"/>
                  <a:gd name="T49" fmla="*/ 483 h 795"/>
                  <a:gd name="T50" fmla="*/ 142 w 365"/>
                  <a:gd name="T51" fmla="*/ 509 h 795"/>
                  <a:gd name="T52" fmla="*/ 114 w 365"/>
                  <a:gd name="T53" fmla="*/ 528 h 795"/>
                  <a:gd name="T54" fmla="*/ 109 w 365"/>
                  <a:gd name="T55" fmla="*/ 587 h 795"/>
                  <a:gd name="T56" fmla="*/ 102 w 365"/>
                  <a:gd name="T57" fmla="*/ 554 h 795"/>
                  <a:gd name="T58" fmla="*/ 109 w 365"/>
                  <a:gd name="T59" fmla="*/ 587 h 795"/>
                  <a:gd name="T60" fmla="*/ 97 w 365"/>
                  <a:gd name="T61" fmla="*/ 613 h 795"/>
                  <a:gd name="T62" fmla="*/ 69 w 365"/>
                  <a:gd name="T63" fmla="*/ 632 h 795"/>
                  <a:gd name="T64" fmla="*/ 62 w 365"/>
                  <a:gd name="T65" fmla="*/ 691 h 795"/>
                  <a:gd name="T66" fmla="*/ 57 w 365"/>
                  <a:gd name="T67" fmla="*/ 658 h 795"/>
                  <a:gd name="T68" fmla="*/ 62 w 365"/>
                  <a:gd name="T69" fmla="*/ 691 h 795"/>
                  <a:gd name="T70" fmla="*/ 50 w 365"/>
                  <a:gd name="T71" fmla="*/ 717 h 795"/>
                  <a:gd name="T72" fmla="*/ 22 w 365"/>
                  <a:gd name="T73" fmla="*/ 736 h 795"/>
                  <a:gd name="T74" fmla="*/ 17 w 365"/>
                  <a:gd name="T75" fmla="*/ 795 h 795"/>
                  <a:gd name="T76" fmla="*/ 10 w 365"/>
                  <a:gd name="T77" fmla="*/ 762 h 795"/>
                  <a:gd name="T78" fmla="*/ 17 w 365"/>
                  <a:gd name="T79" fmla="*/ 795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5" h="795">
                    <a:moveTo>
                      <a:pt x="362" y="17"/>
                    </a:moveTo>
                    <a:lnTo>
                      <a:pt x="365" y="7"/>
                    </a:lnTo>
                    <a:lnTo>
                      <a:pt x="348" y="0"/>
                    </a:lnTo>
                    <a:lnTo>
                      <a:pt x="343" y="10"/>
                    </a:lnTo>
                    <a:lnTo>
                      <a:pt x="362" y="17"/>
                    </a:lnTo>
                    <a:close/>
                    <a:moveTo>
                      <a:pt x="339" y="69"/>
                    </a:moveTo>
                    <a:lnTo>
                      <a:pt x="351" y="43"/>
                    </a:lnTo>
                    <a:lnTo>
                      <a:pt x="332" y="33"/>
                    </a:lnTo>
                    <a:lnTo>
                      <a:pt x="322" y="59"/>
                    </a:lnTo>
                    <a:lnTo>
                      <a:pt x="339" y="69"/>
                    </a:lnTo>
                    <a:close/>
                    <a:moveTo>
                      <a:pt x="315" y="121"/>
                    </a:moveTo>
                    <a:lnTo>
                      <a:pt x="327" y="95"/>
                    </a:lnTo>
                    <a:lnTo>
                      <a:pt x="310" y="85"/>
                    </a:lnTo>
                    <a:lnTo>
                      <a:pt x="298" y="111"/>
                    </a:lnTo>
                    <a:lnTo>
                      <a:pt x="315" y="121"/>
                    </a:lnTo>
                    <a:close/>
                    <a:moveTo>
                      <a:pt x="291" y="173"/>
                    </a:moveTo>
                    <a:lnTo>
                      <a:pt x="303" y="147"/>
                    </a:lnTo>
                    <a:lnTo>
                      <a:pt x="287" y="137"/>
                    </a:lnTo>
                    <a:lnTo>
                      <a:pt x="275" y="163"/>
                    </a:lnTo>
                    <a:lnTo>
                      <a:pt x="291" y="173"/>
                    </a:lnTo>
                    <a:close/>
                    <a:moveTo>
                      <a:pt x="270" y="225"/>
                    </a:moveTo>
                    <a:lnTo>
                      <a:pt x="282" y="199"/>
                    </a:lnTo>
                    <a:lnTo>
                      <a:pt x="263" y="189"/>
                    </a:lnTo>
                    <a:lnTo>
                      <a:pt x="251" y="215"/>
                    </a:lnTo>
                    <a:lnTo>
                      <a:pt x="270" y="225"/>
                    </a:lnTo>
                    <a:close/>
                    <a:moveTo>
                      <a:pt x="246" y="275"/>
                    </a:moveTo>
                    <a:lnTo>
                      <a:pt x="258" y="249"/>
                    </a:lnTo>
                    <a:lnTo>
                      <a:pt x="242" y="241"/>
                    </a:lnTo>
                    <a:lnTo>
                      <a:pt x="230" y="267"/>
                    </a:lnTo>
                    <a:lnTo>
                      <a:pt x="246" y="275"/>
                    </a:lnTo>
                    <a:close/>
                    <a:moveTo>
                      <a:pt x="223" y="327"/>
                    </a:moveTo>
                    <a:lnTo>
                      <a:pt x="235" y="301"/>
                    </a:lnTo>
                    <a:lnTo>
                      <a:pt x="218" y="293"/>
                    </a:lnTo>
                    <a:lnTo>
                      <a:pt x="206" y="319"/>
                    </a:lnTo>
                    <a:lnTo>
                      <a:pt x="223" y="327"/>
                    </a:lnTo>
                    <a:close/>
                    <a:moveTo>
                      <a:pt x="202" y="379"/>
                    </a:moveTo>
                    <a:lnTo>
                      <a:pt x="211" y="353"/>
                    </a:lnTo>
                    <a:lnTo>
                      <a:pt x="194" y="345"/>
                    </a:lnTo>
                    <a:lnTo>
                      <a:pt x="183" y="371"/>
                    </a:lnTo>
                    <a:lnTo>
                      <a:pt x="202" y="379"/>
                    </a:lnTo>
                    <a:close/>
                    <a:moveTo>
                      <a:pt x="178" y="431"/>
                    </a:moveTo>
                    <a:lnTo>
                      <a:pt x="190" y="405"/>
                    </a:lnTo>
                    <a:lnTo>
                      <a:pt x="171" y="397"/>
                    </a:lnTo>
                    <a:lnTo>
                      <a:pt x="161" y="424"/>
                    </a:lnTo>
                    <a:lnTo>
                      <a:pt x="178" y="431"/>
                    </a:lnTo>
                    <a:close/>
                    <a:moveTo>
                      <a:pt x="154" y="483"/>
                    </a:moveTo>
                    <a:lnTo>
                      <a:pt x="166" y="457"/>
                    </a:lnTo>
                    <a:lnTo>
                      <a:pt x="149" y="450"/>
                    </a:lnTo>
                    <a:lnTo>
                      <a:pt x="138" y="476"/>
                    </a:lnTo>
                    <a:lnTo>
                      <a:pt x="154" y="483"/>
                    </a:lnTo>
                    <a:close/>
                    <a:moveTo>
                      <a:pt x="131" y="535"/>
                    </a:moveTo>
                    <a:lnTo>
                      <a:pt x="142" y="509"/>
                    </a:lnTo>
                    <a:lnTo>
                      <a:pt x="126" y="502"/>
                    </a:lnTo>
                    <a:lnTo>
                      <a:pt x="114" y="528"/>
                    </a:lnTo>
                    <a:lnTo>
                      <a:pt x="131" y="535"/>
                    </a:lnTo>
                    <a:close/>
                    <a:moveTo>
                      <a:pt x="109" y="587"/>
                    </a:moveTo>
                    <a:lnTo>
                      <a:pt x="121" y="561"/>
                    </a:lnTo>
                    <a:lnTo>
                      <a:pt x="102" y="554"/>
                    </a:lnTo>
                    <a:lnTo>
                      <a:pt x="90" y="580"/>
                    </a:lnTo>
                    <a:lnTo>
                      <a:pt x="109" y="587"/>
                    </a:lnTo>
                    <a:close/>
                    <a:moveTo>
                      <a:pt x="86" y="639"/>
                    </a:moveTo>
                    <a:lnTo>
                      <a:pt x="97" y="613"/>
                    </a:lnTo>
                    <a:lnTo>
                      <a:pt x="81" y="606"/>
                    </a:lnTo>
                    <a:lnTo>
                      <a:pt x="69" y="632"/>
                    </a:lnTo>
                    <a:lnTo>
                      <a:pt x="86" y="639"/>
                    </a:lnTo>
                    <a:close/>
                    <a:moveTo>
                      <a:pt x="62" y="691"/>
                    </a:moveTo>
                    <a:lnTo>
                      <a:pt x="74" y="665"/>
                    </a:lnTo>
                    <a:lnTo>
                      <a:pt x="57" y="658"/>
                    </a:lnTo>
                    <a:lnTo>
                      <a:pt x="45" y="684"/>
                    </a:lnTo>
                    <a:lnTo>
                      <a:pt x="62" y="691"/>
                    </a:lnTo>
                    <a:close/>
                    <a:moveTo>
                      <a:pt x="41" y="743"/>
                    </a:moveTo>
                    <a:lnTo>
                      <a:pt x="50" y="717"/>
                    </a:lnTo>
                    <a:lnTo>
                      <a:pt x="34" y="710"/>
                    </a:lnTo>
                    <a:lnTo>
                      <a:pt x="22" y="736"/>
                    </a:lnTo>
                    <a:lnTo>
                      <a:pt x="41" y="743"/>
                    </a:lnTo>
                    <a:close/>
                    <a:moveTo>
                      <a:pt x="17" y="795"/>
                    </a:moveTo>
                    <a:lnTo>
                      <a:pt x="29" y="769"/>
                    </a:lnTo>
                    <a:lnTo>
                      <a:pt x="10" y="762"/>
                    </a:lnTo>
                    <a:lnTo>
                      <a:pt x="0" y="788"/>
                    </a:lnTo>
                    <a:lnTo>
                      <a:pt x="17" y="7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155"/>
              <p:cNvSpPr>
                <a:spLocks/>
              </p:cNvSpPr>
              <p:nvPr/>
            </p:nvSpPr>
            <p:spPr bwMode="auto">
              <a:xfrm>
                <a:off x="9535320" y="2685054"/>
                <a:ext cx="63241" cy="62480"/>
              </a:xfrm>
              <a:custGeom>
                <a:avLst/>
                <a:gdLst>
                  <a:gd name="T0" fmla="*/ 31 w 35"/>
                  <a:gd name="T1" fmla="*/ 24 h 35"/>
                  <a:gd name="T2" fmla="*/ 11 w 35"/>
                  <a:gd name="T3" fmla="*/ 31 h 35"/>
                  <a:gd name="T4" fmla="*/ 4 w 35"/>
                  <a:gd name="T5" fmla="*/ 11 h 35"/>
                  <a:gd name="T6" fmla="*/ 24 w 35"/>
                  <a:gd name="T7" fmla="*/ 4 h 35"/>
                  <a:gd name="T8" fmla="*/ 31 w 35"/>
                  <a:gd name="T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1" y="24"/>
                    </a:moveTo>
                    <a:cubicBezTo>
                      <a:pt x="28" y="31"/>
                      <a:pt x="19" y="35"/>
                      <a:pt x="11" y="31"/>
                    </a:cubicBezTo>
                    <a:cubicBezTo>
                      <a:pt x="4" y="28"/>
                      <a:pt x="0" y="19"/>
                      <a:pt x="4" y="11"/>
                    </a:cubicBezTo>
                    <a:cubicBezTo>
                      <a:pt x="7" y="4"/>
                      <a:pt x="16" y="0"/>
                      <a:pt x="24" y="4"/>
                    </a:cubicBezTo>
                    <a:cubicBezTo>
                      <a:pt x="31" y="7"/>
                      <a:pt x="35" y="16"/>
                      <a:pt x="31" y="2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156"/>
              <p:cNvSpPr>
                <a:spLocks/>
              </p:cNvSpPr>
              <p:nvPr/>
            </p:nvSpPr>
            <p:spPr bwMode="auto">
              <a:xfrm>
                <a:off x="9795144" y="2070165"/>
                <a:ext cx="64765" cy="72385"/>
              </a:xfrm>
              <a:custGeom>
                <a:avLst/>
                <a:gdLst>
                  <a:gd name="T0" fmla="*/ 85 w 85"/>
                  <a:gd name="T1" fmla="*/ 95 h 95"/>
                  <a:gd name="T2" fmla="*/ 76 w 85"/>
                  <a:gd name="T3" fmla="*/ 0 h 95"/>
                  <a:gd name="T4" fmla="*/ 0 w 85"/>
                  <a:gd name="T5" fmla="*/ 57 h 95"/>
                  <a:gd name="T6" fmla="*/ 85 w 8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95">
                    <a:moveTo>
                      <a:pt x="85" y="95"/>
                    </a:moveTo>
                    <a:lnTo>
                      <a:pt x="76" y="0"/>
                    </a:lnTo>
                    <a:lnTo>
                      <a:pt x="0" y="57"/>
                    </a:lnTo>
                    <a:lnTo>
                      <a:pt x="85" y="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157"/>
              <p:cNvSpPr>
                <a:spLocks noEditPoints="1"/>
              </p:cNvSpPr>
              <p:nvPr/>
            </p:nvSpPr>
            <p:spPr bwMode="auto">
              <a:xfrm>
                <a:off x="6864702" y="3347947"/>
                <a:ext cx="605746" cy="277348"/>
              </a:xfrm>
              <a:custGeom>
                <a:avLst/>
                <a:gdLst>
                  <a:gd name="T0" fmla="*/ 10 w 795"/>
                  <a:gd name="T1" fmla="*/ 0 h 364"/>
                  <a:gd name="T2" fmla="*/ 10 w 795"/>
                  <a:gd name="T3" fmla="*/ 21 h 364"/>
                  <a:gd name="T4" fmla="*/ 69 w 795"/>
                  <a:gd name="T5" fmla="*/ 26 h 364"/>
                  <a:gd name="T6" fmla="*/ 36 w 795"/>
                  <a:gd name="T7" fmla="*/ 33 h 364"/>
                  <a:gd name="T8" fmla="*/ 69 w 795"/>
                  <a:gd name="T9" fmla="*/ 26 h 364"/>
                  <a:gd name="T10" fmla="*/ 95 w 795"/>
                  <a:gd name="T11" fmla="*/ 38 h 364"/>
                  <a:gd name="T12" fmla="*/ 114 w 795"/>
                  <a:gd name="T13" fmla="*/ 66 h 364"/>
                  <a:gd name="T14" fmla="*/ 173 w 795"/>
                  <a:gd name="T15" fmla="*/ 73 h 364"/>
                  <a:gd name="T16" fmla="*/ 140 w 795"/>
                  <a:gd name="T17" fmla="*/ 78 h 364"/>
                  <a:gd name="T18" fmla="*/ 173 w 795"/>
                  <a:gd name="T19" fmla="*/ 73 h 364"/>
                  <a:gd name="T20" fmla="*/ 199 w 795"/>
                  <a:gd name="T21" fmla="*/ 83 h 364"/>
                  <a:gd name="T22" fmla="*/ 218 w 795"/>
                  <a:gd name="T23" fmla="*/ 113 h 364"/>
                  <a:gd name="T24" fmla="*/ 277 w 795"/>
                  <a:gd name="T25" fmla="*/ 118 h 364"/>
                  <a:gd name="T26" fmla="*/ 244 w 795"/>
                  <a:gd name="T27" fmla="*/ 123 h 364"/>
                  <a:gd name="T28" fmla="*/ 277 w 795"/>
                  <a:gd name="T29" fmla="*/ 118 h 364"/>
                  <a:gd name="T30" fmla="*/ 303 w 795"/>
                  <a:gd name="T31" fmla="*/ 130 h 364"/>
                  <a:gd name="T32" fmla="*/ 322 w 795"/>
                  <a:gd name="T33" fmla="*/ 158 h 364"/>
                  <a:gd name="T34" fmla="*/ 381 w 795"/>
                  <a:gd name="T35" fmla="*/ 163 h 364"/>
                  <a:gd name="T36" fmla="*/ 348 w 795"/>
                  <a:gd name="T37" fmla="*/ 170 h 364"/>
                  <a:gd name="T38" fmla="*/ 381 w 795"/>
                  <a:gd name="T39" fmla="*/ 163 h 364"/>
                  <a:gd name="T40" fmla="*/ 407 w 795"/>
                  <a:gd name="T41" fmla="*/ 175 h 364"/>
                  <a:gd name="T42" fmla="*/ 424 w 795"/>
                  <a:gd name="T43" fmla="*/ 203 h 364"/>
                  <a:gd name="T44" fmla="*/ 485 w 795"/>
                  <a:gd name="T45" fmla="*/ 210 h 364"/>
                  <a:gd name="T46" fmla="*/ 450 w 795"/>
                  <a:gd name="T47" fmla="*/ 215 h 364"/>
                  <a:gd name="T48" fmla="*/ 485 w 795"/>
                  <a:gd name="T49" fmla="*/ 210 h 364"/>
                  <a:gd name="T50" fmla="*/ 511 w 795"/>
                  <a:gd name="T51" fmla="*/ 222 h 364"/>
                  <a:gd name="T52" fmla="*/ 528 w 795"/>
                  <a:gd name="T53" fmla="*/ 251 h 364"/>
                  <a:gd name="T54" fmla="*/ 589 w 795"/>
                  <a:gd name="T55" fmla="*/ 255 h 364"/>
                  <a:gd name="T56" fmla="*/ 554 w 795"/>
                  <a:gd name="T57" fmla="*/ 262 h 364"/>
                  <a:gd name="T58" fmla="*/ 589 w 795"/>
                  <a:gd name="T59" fmla="*/ 255 h 364"/>
                  <a:gd name="T60" fmla="*/ 615 w 795"/>
                  <a:gd name="T61" fmla="*/ 267 h 364"/>
                  <a:gd name="T62" fmla="*/ 632 w 795"/>
                  <a:gd name="T63" fmla="*/ 295 h 364"/>
                  <a:gd name="T64" fmla="*/ 691 w 795"/>
                  <a:gd name="T65" fmla="*/ 303 h 364"/>
                  <a:gd name="T66" fmla="*/ 658 w 795"/>
                  <a:gd name="T67" fmla="*/ 307 h 364"/>
                  <a:gd name="T68" fmla="*/ 691 w 795"/>
                  <a:gd name="T69" fmla="*/ 303 h 364"/>
                  <a:gd name="T70" fmla="*/ 717 w 795"/>
                  <a:gd name="T71" fmla="*/ 312 h 364"/>
                  <a:gd name="T72" fmla="*/ 736 w 795"/>
                  <a:gd name="T73" fmla="*/ 343 h 364"/>
                  <a:gd name="T74" fmla="*/ 795 w 795"/>
                  <a:gd name="T75" fmla="*/ 347 h 364"/>
                  <a:gd name="T76" fmla="*/ 762 w 795"/>
                  <a:gd name="T77" fmla="*/ 352 h 364"/>
                  <a:gd name="T78" fmla="*/ 795 w 795"/>
                  <a:gd name="T79" fmla="*/ 34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5" h="364">
                    <a:moveTo>
                      <a:pt x="17" y="5"/>
                    </a:moveTo>
                    <a:lnTo>
                      <a:pt x="10" y="0"/>
                    </a:lnTo>
                    <a:lnTo>
                      <a:pt x="0" y="16"/>
                    </a:lnTo>
                    <a:lnTo>
                      <a:pt x="10" y="21"/>
                    </a:lnTo>
                    <a:lnTo>
                      <a:pt x="17" y="5"/>
                    </a:lnTo>
                    <a:close/>
                    <a:moveTo>
                      <a:pt x="69" y="26"/>
                    </a:moveTo>
                    <a:lnTo>
                      <a:pt x="43" y="14"/>
                    </a:lnTo>
                    <a:lnTo>
                      <a:pt x="36" y="33"/>
                    </a:lnTo>
                    <a:lnTo>
                      <a:pt x="62" y="45"/>
                    </a:lnTo>
                    <a:lnTo>
                      <a:pt x="69" y="26"/>
                    </a:lnTo>
                    <a:close/>
                    <a:moveTo>
                      <a:pt x="121" y="49"/>
                    </a:moveTo>
                    <a:lnTo>
                      <a:pt x="95" y="38"/>
                    </a:lnTo>
                    <a:lnTo>
                      <a:pt x="88" y="54"/>
                    </a:lnTo>
                    <a:lnTo>
                      <a:pt x="114" y="66"/>
                    </a:lnTo>
                    <a:lnTo>
                      <a:pt x="121" y="49"/>
                    </a:lnTo>
                    <a:close/>
                    <a:moveTo>
                      <a:pt x="173" y="73"/>
                    </a:moveTo>
                    <a:lnTo>
                      <a:pt x="147" y="61"/>
                    </a:lnTo>
                    <a:lnTo>
                      <a:pt x="140" y="78"/>
                    </a:lnTo>
                    <a:lnTo>
                      <a:pt x="166" y="90"/>
                    </a:lnTo>
                    <a:lnTo>
                      <a:pt x="173" y="73"/>
                    </a:lnTo>
                    <a:close/>
                    <a:moveTo>
                      <a:pt x="225" y="94"/>
                    </a:moveTo>
                    <a:lnTo>
                      <a:pt x="199" y="83"/>
                    </a:lnTo>
                    <a:lnTo>
                      <a:pt x="192" y="102"/>
                    </a:lnTo>
                    <a:lnTo>
                      <a:pt x="218" y="113"/>
                    </a:lnTo>
                    <a:lnTo>
                      <a:pt x="225" y="94"/>
                    </a:lnTo>
                    <a:close/>
                    <a:moveTo>
                      <a:pt x="277" y="118"/>
                    </a:moveTo>
                    <a:lnTo>
                      <a:pt x="251" y="106"/>
                    </a:lnTo>
                    <a:lnTo>
                      <a:pt x="244" y="123"/>
                    </a:lnTo>
                    <a:lnTo>
                      <a:pt x="270" y="135"/>
                    </a:lnTo>
                    <a:lnTo>
                      <a:pt x="277" y="118"/>
                    </a:lnTo>
                    <a:close/>
                    <a:moveTo>
                      <a:pt x="329" y="142"/>
                    </a:moveTo>
                    <a:lnTo>
                      <a:pt x="303" y="130"/>
                    </a:lnTo>
                    <a:lnTo>
                      <a:pt x="296" y="146"/>
                    </a:lnTo>
                    <a:lnTo>
                      <a:pt x="322" y="158"/>
                    </a:lnTo>
                    <a:lnTo>
                      <a:pt x="329" y="142"/>
                    </a:lnTo>
                    <a:close/>
                    <a:moveTo>
                      <a:pt x="381" y="163"/>
                    </a:moveTo>
                    <a:lnTo>
                      <a:pt x="355" y="154"/>
                    </a:lnTo>
                    <a:lnTo>
                      <a:pt x="348" y="170"/>
                    </a:lnTo>
                    <a:lnTo>
                      <a:pt x="374" y="182"/>
                    </a:lnTo>
                    <a:lnTo>
                      <a:pt x="381" y="163"/>
                    </a:lnTo>
                    <a:close/>
                    <a:moveTo>
                      <a:pt x="433" y="187"/>
                    </a:moveTo>
                    <a:lnTo>
                      <a:pt x="407" y="175"/>
                    </a:lnTo>
                    <a:lnTo>
                      <a:pt x="398" y="194"/>
                    </a:lnTo>
                    <a:lnTo>
                      <a:pt x="424" y="203"/>
                    </a:lnTo>
                    <a:lnTo>
                      <a:pt x="433" y="187"/>
                    </a:lnTo>
                    <a:close/>
                    <a:moveTo>
                      <a:pt x="485" y="210"/>
                    </a:moveTo>
                    <a:lnTo>
                      <a:pt x="459" y="198"/>
                    </a:lnTo>
                    <a:lnTo>
                      <a:pt x="450" y="215"/>
                    </a:lnTo>
                    <a:lnTo>
                      <a:pt x="476" y="227"/>
                    </a:lnTo>
                    <a:lnTo>
                      <a:pt x="485" y="210"/>
                    </a:lnTo>
                    <a:close/>
                    <a:moveTo>
                      <a:pt x="537" y="232"/>
                    </a:moveTo>
                    <a:lnTo>
                      <a:pt x="511" y="222"/>
                    </a:lnTo>
                    <a:lnTo>
                      <a:pt x="502" y="239"/>
                    </a:lnTo>
                    <a:lnTo>
                      <a:pt x="528" y="251"/>
                    </a:lnTo>
                    <a:lnTo>
                      <a:pt x="537" y="232"/>
                    </a:lnTo>
                    <a:close/>
                    <a:moveTo>
                      <a:pt x="589" y="255"/>
                    </a:moveTo>
                    <a:lnTo>
                      <a:pt x="563" y="243"/>
                    </a:lnTo>
                    <a:lnTo>
                      <a:pt x="554" y="262"/>
                    </a:lnTo>
                    <a:lnTo>
                      <a:pt x="580" y="272"/>
                    </a:lnTo>
                    <a:lnTo>
                      <a:pt x="589" y="255"/>
                    </a:lnTo>
                    <a:close/>
                    <a:moveTo>
                      <a:pt x="641" y="279"/>
                    </a:moveTo>
                    <a:lnTo>
                      <a:pt x="615" y="267"/>
                    </a:lnTo>
                    <a:lnTo>
                      <a:pt x="606" y="284"/>
                    </a:lnTo>
                    <a:lnTo>
                      <a:pt x="632" y="295"/>
                    </a:lnTo>
                    <a:lnTo>
                      <a:pt x="641" y="279"/>
                    </a:lnTo>
                    <a:close/>
                    <a:moveTo>
                      <a:pt x="691" y="303"/>
                    </a:moveTo>
                    <a:lnTo>
                      <a:pt x="665" y="291"/>
                    </a:lnTo>
                    <a:lnTo>
                      <a:pt x="658" y="307"/>
                    </a:lnTo>
                    <a:lnTo>
                      <a:pt x="684" y="319"/>
                    </a:lnTo>
                    <a:lnTo>
                      <a:pt x="691" y="303"/>
                    </a:lnTo>
                    <a:close/>
                    <a:moveTo>
                      <a:pt x="743" y="324"/>
                    </a:moveTo>
                    <a:lnTo>
                      <a:pt x="717" y="312"/>
                    </a:lnTo>
                    <a:lnTo>
                      <a:pt x="710" y="331"/>
                    </a:lnTo>
                    <a:lnTo>
                      <a:pt x="736" y="343"/>
                    </a:lnTo>
                    <a:lnTo>
                      <a:pt x="743" y="324"/>
                    </a:lnTo>
                    <a:close/>
                    <a:moveTo>
                      <a:pt x="795" y="347"/>
                    </a:moveTo>
                    <a:lnTo>
                      <a:pt x="769" y="336"/>
                    </a:lnTo>
                    <a:lnTo>
                      <a:pt x="762" y="352"/>
                    </a:lnTo>
                    <a:lnTo>
                      <a:pt x="788" y="364"/>
                    </a:lnTo>
                    <a:lnTo>
                      <a:pt x="795" y="34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158"/>
              <p:cNvSpPr>
                <a:spLocks/>
              </p:cNvSpPr>
              <p:nvPr/>
            </p:nvSpPr>
            <p:spPr bwMode="auto">
              <a:xfrm>
                <a:off x="7436161" y="3587198"/>
                <a:ext cx="60955" cy="61718"/>
              </a:xfrm>
              <a:custGeom>
                <a:avLst/>
                <a:gdLst>
                  <a:gd name="T0" fmla="*/ 23 w 34"/>
                  <a:gd name="T1" fmla="*/ 4 h 34"/>
                  <a:gd name="T2" fmla="*/ 31 w 34"/>
                  <a:gd name="T3" fmla="*/ 23 h 34"/>
                  <a:gd name="T4" fmla="*/ 11 w 34"/>
                  <a:gd name="T5" fmla="*/ 31 h 34"/>
                  <a:gd name="T6" fmla="*/ 3 w 34"/>
                  <a:gd name="T7" fmla="*/ 11 h 34"/>
                  <a:gd name="T8" fmla="*/ 23 w 34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4"/>
                    </a:moveTo>
                    <a:cubicBezTo>
                      <a:pt x="31" y="7"/>
                      <a:pt x="34" y="16"/>
                      <a:pt x="31" y="23"/>
                    </a:cubicBezTo>
                    <a:cubicBezTo>
                      <a:pt x="27" y="31"/>
                      <a:pt x="19" y="34"/>
                      <a:pt x="11" y="31"/>
                    </a:cubicBezTo>
                    <a:cubicBezTo>
                      <a:pt x="3" y="28"/>
                      <a:pt x="0" y="19"/>
                      <a:pt x="3" y="11"/>
                    </a:cubicBezTo>
                    <a:cubicBezTo>
                      <a:pt x="7" y="4"/>
                      <a:pt x="16" y="0"/>
                      <a:pt x="23" y="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159"/>
              <p:cNvSpPr>
                <a:spLocks/>
              </p:cNvSpPr>
              <p:nvPr/>
            </p:nvSpPr>
            <p:spPr bwMode="auto">
              <a:xfrm>
                <a:off x="6821271" y="3325851"/>
                <a:ext cx="70861" cy="65528"/>
              </a:xfrm>
              <a:custGeom>
                <a:avLst/>
                <a:gdLst>
                  <a:gd name="T0" fmla="*/ 93 w 93"/>
                  <a:gd name="T1" fmla="*/ 0 h 86"/>
                  <a:gd name="T2" fmla="*/ 0 w 93"/>
                  <a:gd name="T3" fmla="*/ 10 h 86"/>
                  <a:gd name="T4" fmla="*/ 55 w 93"/>
                  <a:gd name="T5" fmla="*/ 86 h 86"/>
                  <a:gd name="T6" fmla="*/ 93 w 93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86">
                    <a:moveTo>
                      <a:pt x="93" y="0"/>
                    </a:moveTo>
                    <a:lnTo>
                      <a:pt x="0" y="10"/>
                    </a:lnTo>
                    <a:lnTo>
                      <a:pt x="55" y="86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60"/>
              <p:cNvSpPr>
                <a:spLocks noEditPoints="1"/>
              </p:cNvSpPr>
              <p:nvPr/>
            </p:nvSpPr>
            <p:spPr bwMode="auto">
              <a:xfrm>
                <a:off x="8048766" y="2115120"/>
                <a:ext cx="279634" cy="605746"/>
              </a:xfrm>
              <a:custGeom>
                <a:avLst/>
                <a:gdLst>
                  <a:gd name="T0" fmla="*/ 17 w 367"/>
                  <a:gd name="T1" fmla="*/ 0 h 795"/>
                  <a:gd name="T2" fmla="*/ 5 w 367"/>
                  <a:gd name="T3" fmla="*/ 17 h 795"/>
                  <a:gd name="T4" fmla="*/ 45 w 367"/>
                  <a:gd name="T5" fmla="*/ 59 h 795"/>
                  <a:gd name="T6" fmla="*/ 14 w 367"/>
                  <a:gd name="T7" fmla="*/ 43 h 795"/>
                  <a:gd name="T8" fmla="*/ 45 w 367"/>
                  <a:gd name="T9" fmla="*/ 59 h 795"/>
                  <a:gd name="T10" fmla="*/ 55 w 367"/>
                  <a:gd name="T11" fmla="*/ 85 h 795"/>
                  <a:gd name="T12" fmla="*/ 50 w 367"/>
                  <a:gd name="T13" fmla="*/ 121 h 795"/>
                  <a:gd name="T14" fmla="*/ 90 w 367"/>
                  <a:gd name="T15" fmla="*/ 163 h 795"/>
                  <a:gd name="T16" fmla="*/ 62 w 367"/>
                  <a:gd name="T17" fmla="*/ 147 h 795"/>
                  <a:gd name="T18" fmla="*/ 90 w 367"/>
                  <a:gd name="T19" fmla="*/ 163 h 795"/>
                  <a:gd name="T20" fmla="*/ 102 w 367"/>
                  <a:gd name="T21" fmla="*/ 189 h 795"/>
                  <a:gd name="T22" fmla="*/ 95 w 367"/>
                  <a:gd name="T23" fmla="*/ 225 h 795"/>
                  <a:gd name="T24" fmla="*/ 135 w 367"/>
                  <a:gd name="T25" fmla="*/ 267 h 795"/>
                  <a:gd name="T26" fmla="*/ 107 w 367"/>
                  <a:gd name="T27" fmla="*/ 249 h 795"/>
                  <a:gd name="T28" fmla="*/ 135 w 367"/>
                  <a:gd name="T29" fmla="*/ 267 h 795"/>
                  <a:gd name="T30" fmla="*/ 147 w 367"/>
                  <a:gd name="T31" fmla="*/ 293 h 795"/>
                  <a:gd name="T32" fmla="*/ 142 w 367"/>
                  <a:gd name="T33" fmla="*/ 327 h 795"/>
                  <a:gd name="T34" fmla="*/ 182 w 367"/>
                  <a:gd name="T35" fmla="*/ 371 h 795"/>
                  <a:gd name="T36" fmla="*/ 154 w 367"/>
                  <a:gd name="T37" fmla="*/ 353 h 795"/>
                  <a:gd name="T38" fmla="*/ 182 w 367"/>
                  <a:gd name="T39" fmla="*/ 371 h 795"/>
                  <a:gd name="T40" fmla="*/ 194 w 367"/>
                  <a:gd name="T41" fmla="*/ 397 h 795"/>
                  <a:gd name="T42" fmla="*/ 187 w 367"/>
                  <a:gd name="T43" fmla="*/ 431 h 795"/>
                  <a:gd name="T44" fmla="*/ 227 w 367"/>
                  <a:gd name="T45" fmla="*/ 476 h 795"/>
                  <a:gd name="T46" fmla="*/ 199 w 367"/>
                  <a:gd name="T47" fmla="*/ 457 h 795"/>
                  <a:gd name="T48" fmla="*/ 227 w 367"/>
                  <a:gd name="T49" fmla="*/ 476 h 795"/>
                  <a:gd name="T50" fmla="*/ 239 w 367"/>
                  <a:gd name="T51" fmla="*/ 502 h 795"/>
                  <a:gd name="T52" fmla="*/ 234 w 367"/>
                  <a:gd name="T53" fmla="*/ 535 h 795"/>
                  <a:gd name="T54" fmla="*/ 274 w 367"/>
                  <a:gd name="T55" fmla="*/ 580 h 795"/>
                  <a:gd name="T56" fmla="*/ 246 w 367"/>
                  <a:gd name="T57" fmla="*/ 561 h 795"/>
                  <a:gd name="T58" fmla="*/ 274 w 367"/>
                  <a:gd name="T59" fmla="*/ 580 h 795"/>
                  <a:gd name="T60" fmla="*/ 286 w 367"/>
                  <a:gd name="T61" fmla="*/ 606 h 795"/>
                  <a:gd name="T62" fmla="*/ 279 w 367"/>
                  <a:gd name="T63" fmla="*/ 639 h 795"/>
                  <a:gd name="T64" fmla="*/ 319 w 367"/>
                  <a:gd name="T65" fmla="*/ 684 h 795"/>
                  <a:gd name="T66" fmla="*/ 291 w 367"/>
                  <a:gd name="T67" fmla="*/ 665 h 795"/>
                  <a:gd name="T68" fmla="*/ 319 w 367"/>
                  <a:gd name="T69" fmla="*/ 684 h 795"/>
                  <a:gd name="T70" fmla="*/ 331 w 367"/>
                  <a:gd name="T71" fmla="*/ 710 h 795"/>
                  <a:gd name="T72" fmla="*/ 327 w 367"/>
                  <a:gd name="T73" fmla="*/ 743 h 795"/>
                  <a:gd name="T74" fmla="*/ 367 w 367"/>
                  <a:gd name="T75" fmla="*/ 788 h 795"/>
                  <a:gd name="T76" fmla="*/ 336 w 367"/>
                  <a:gd name="T77" fmla="*/ 769 h 795"/>
                  <a:gd name="T78" fmla="*/ 367 w 367"/>
                  <a:gd name="T79" fmla="*/ 788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7" h="795">
                    <a:moveTo>
                      <a:pt x="21" y="10"/>
                    </a:moveTo>
                    <a:lnTo>
                      <a:pt x="17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21" y="10"/>
                    </a:lnTo>
                    <a:close/>
                    <a:moveTo>
                      <a:pt x="45" y="59"/>
                    </a:moveTo>
                    <a:lnTo>
                      <a:pt x="33" y="33"/>
                    </a:lnTo>
                    <a:lnTo>
                      <a:pt x="14" y="43"/>
                    </a:lnTo>
                    <a:lnTo>
                      <a:pt x="26" y="69"/>
                    </a:lnTo>
                    <a:lnTo>
                      <a:pt x="45" y="59"/>
                    </a:lnTo>
                    <a:close/>
                    <a:moveTo>
                      <a:pt x="66" y="111"/>
                    </a:moveTo>
                    <a:lnTo>
                      <a:pt x="55" y="85"/>
                    </a:lnTo>
                    <a:lnTo>
                      <a:pt x="38" y="95"/>
                    </a:lnTo>
                    <a:lnTo>
                      <a:pt x="50" y="121"/>
                    </a:lnTo>
                    <a:lnTo>
                      <a:pt x="66" y="111"/>
                    </a:lnTo>
                    <a:close/>
                    <a:moveTo>
                      <a:pt x="90" y="163"/>
                    </a:moveTo>
                    <a:lnTo>
                      <a:pt x="78" y="137"/>
                    </a:lnTo>
                    <a:lnTo>
                      <a:pt x="62" y="147"/>
                    </a:lnTo>
                    <a:lnTo>
                      <a:pt x="73" y="173"/>
                    </a:lnTo>
                    <a:lnTo>
                      <a:pt x="90" y="163"/>
                    </a:lnTo>
                    <a:close/>
                    <a:moveTo>
                      <a:pt x="114" y="215"/>
                    </a:moveTo>
                    <a:lnTo>
                      <a:pt x="102" y="189"/>
                    </a:lnTo>
                    <a:lnTo>
                      <a:pt x="85" y="199"/>
                    </a:lnTo>
                    <a:lnTo>
                      <a:pt x="95" y="225"/>
                    </a:lnTo>
                    <a:lnTo>
                      <a:pt x="114" y="215"/>
                    </a:lnTo>
                    <a:close/>
                    <a:moveTo>
                      <a:pt x="135" y="267"/>
                    </a:moveTo>
                    <a:lnTo>
                      <a:pt x="125" y="241"/>
                    </a:lnTo>
                    <a:lnTo>
                      <a:pt x="107" y="249"/>
                    </a:lnTo>
                    <a:lnTo>
                      <a:pt x="118" y="275"/>
                    </a:lnTo>
                    <a:lnTo>
                      <a:pt x="135" y="267"/>
                    </a:lnTo>
                    <a:close/>
                    <a:moveTo>
                      <a:pt x="159" y="319"/>
                    </a:moveTo>
                    <a:lnTo>
                      <a:pt x="147" y="293"/>
                    </a:lnTo>
                    <a:lnTo>
                      <a:pt x="130" y="301"/>
                    </a:lnTo>
                    <a:lnTo>
                      <a:pt x="142" y="327"/>
                    </a:lnTo>
                    <a:lnTo>
                      <a:pt x="159" y="319"/>
                    </a:lnTo>
                    <a:close/>
                    <a:moveTo>
                      <a:pt x="182" y="371"/>
                    </a:moveTo>
                    <a:lnTo>
                      <a:pt x="170" y="345"/>
                    </a:lnTo>
                    <a:lnTo>
                      <a:pt x="154" y="353"/>
                    </a:lnTo>
                    <a:lnTo>
                      <a:pt x="166" y="379"/>
                    </a:lnTo>
                    <a:lnTo>
                      <a:pt x="182" y="371"/>
                    </a:lnTo>
                    <a:close/>
                    <a:moveTo>
                      <a:pt x="206" y="424"/>
                    </a:moveTo>
                    <a:lnTo>
                      <a:pt x="194" y="397"/>
                    </a:lnTo>
                    <a:lnTo>
                      <a:pt x="175" y="405"/>
                    </a:lnTo>
                    <a:lnTo>
                      <a:pt x="187" y="431"/>
                    </a:lnTo>
                    <a:lnTo>
                      <a:pt x="206" y="424"/>
                    </a:lnTo>
                    <a:close/>
                    <a:moveTo>
                      <a:pt x="227" y="476"/>
                    </a:moveTo>
                    <a:lnTo>
                      <a:pt x="215" y="450"/>
                    </a:lnTo>
                    <a:lnTo>
                      <a:pt x="199" y="457"/>
                    </a:lnTo>
                    <a:lnTo>
                      <a:pt x="211" y="483"/>
                    </a:lnTo>
                    <a:lnTo>
                      <a:pt x="227" y="476"/>
                    </a:lnTo>
                    <a:close/>
                    <a:moveTo>
                      <a:pt x="251" y="528"/>
                    </a:moveTo>
                    <a:lnTo>
                      <a:pt x="239" y="502"/>
                    </a:lnTo>
                    <a:lnTo>
                      <a:pt x="222" y="509"/>
                    </a:lnTo>
                    <a:lnTo>
                      <a:pt x="234" y="535"/>
                    </a:lnTo>
                    <a:lnTo>
                      <a:pt x="251" y="528"/>
                    </a:lnTo>
                    <a:close/>
                    <a:moveTo>
                      <a:pt x="274" y="580"/>
                    </a:moveTo>
                    <a:lnTo>
                      <a:pt x="263" y="554"/>
                    </a:lnTo>
                    <a:lnTo>
                      <a:pt x="246" y="561"/>
                    </a:lnTo>
                    <a:lnTo>
                      <a:pt x="256" y="587"/>
                    </a:lnTo>
                    <a:lnTo>
                      <a:pt x="274" y="580"/>
                    </a:lnTo>
                    <a:close/>
                    <a:moveTo>
                      <a:pt x="296" y="632"/>
                    </a:moveTo>
                    <a:lnTo>
                      <a:pt x="286" y="606"/>
                    </a:lnTo>
                    <a:lnTo>
                      <a:pt x="267" y="613"/>
                    </a:lnTo>
                    <a:lnTo>
                      <a:pt x="279" y="639"/>
                    </a:lnTo>
                    <a:lnTo>
                      <a:pt x="296" y="632"/>
                    </a:lnTo>
                    <a:close/>
                    <a:moveTo>
                      <a:pt x="319" y="684"/>
                    </a:moveTo>
                    <a:lnTo>
                      <a:pt x="308" y="658"/>
                    </a:lnTo>
                    <a:lnTo>
                      <a:pt x="291" y="665"/>
                    </a:lnTo>
                    <a:lnTo>
                      <a:pt x="303" y="691"/>
                    </a:lnTo>
                    <a:lnTo>
                      <a:pt x="319" y="684"/>
                    </a:lnTo>
                    <a:close/>
                    <a:moveTo>
                      <a:pt x="343" y="736"/>
                    </a:moveTo>
                    <a:lnTo>
                      <a:pt x="331" y="710"/>
                    </a:lnTo>
                    <a:lnTo>
                      <a:pt x="315" y="717"/>
                    </a:lnTo>
                    <a:lnTo>
                      <a:pt x="327" y="743"/>
                    </a:lnTo>
                    <a:lnTo>
                      <a:pt x="343" y="736"/>
                    </a:lnTo>
                    <a:close/>
                    <a:moveTo>
                      <a:pt x="367" y="788"/>
                    </a:moveTo>
                    <a:lnTo>
                      <a:pt x="355" y="762"/>
                    </a:lnTo>
                    <a:lnTo>
                      <a:pt x="336" y="769"/>
                    </a:lnTo>
                    <a:lnTo>
                      <a:pt x="348" y="795"/>
                    </a:lnTo>
                    <a:lnTo>
                      <a:pt x="367" y="78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61"/>
              <p:cNvSpPr>
                <a:spLocks/>
              </p:cNvSpPr>
              <p:nvPr/>
            </p:nvSpPr>
            <p:spPr bwMode="auto">
              <a:xfrm>
                <a:off x="8290302" y="2685054"/>
                <a:ext cx="60955" cy="62480"/>
              </a:xfrm>
              <a:custGeom>
                <a:avLst/>
                <a:gdLst>
                  <a:gd name="T0" fmla="*/ 30 w 34"/>
                  <a:gd name="T1" fmla="*/ 11 h 35"/>
                  <a:gd name="T2" fmla="*/ 23 w 34"/>
                  <a:gd name="T3" fmla="*/ 31 h 35"/>
                  <a:gd name="T4" fmla="*/ 3 w 34"/>
                  <a:gd name="T5" fmla="*/ 24 h 35"/>
                  <a:gd name="T6" fmla="*/ 11 w 34"/>
                  <a:gd name="T7" fmla="*/ 4 h 35"/>
                  <a:gd name="T8" fmla="*/ 30 w 34"/>
                  <a:gd name="T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0" y="11"/>
                    </a:moveTo>
                    <a:cubicBezTo>
                      <a:pt x="34" y="19"/>
                      <a:pt x="30" y="28"/>
                      <a:pt x="23" y="31"/>
                    </a:cubicBezTo>
                    <a:cubicBezTo>
                      <a:pt x="15" y="35"/>
                      <a:pt x="6" y="31"/>
                      <a:pt x="3" y="24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8" y="0"/>
                      <a:pt x="27" y="4"/>
                      <a:pt x="30" y="1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62"/>
              <p:cNvSpPr>
                <a:spLocks/>
              </p:cNvSpPr>
              <p:nvPr/>
            </p:nvSpPr>
            <p:spPr bwMode="auto">
              <a:xfrm>
                <a:off x="8027431" y="2071689"/>
                <a:ext cx="64765" cy="70861"/>
              </a:xfrm>
              <a:custGeom>
                <a:avLst/>
                <a:gdLst>
                  <a:gd name="T0" fmla="*/ 85 w 85"/>
                  <a:gd name="T1" fmla="*/ 55 h 93"/>
                  <a:gd name="T2" fmla="*/ 9 w 85"/>
                  <a:gd name="T3" fmla="*/ 0 h 93"/>
                  <a:gd name="T4" fmla="*/ 0 w 85"/>
                  <a:gd name="T5" fmla="*/ 93 h 93"/>
                  <a:gd name="T6" fmla="*/ 85 w 85"/>
                  <a:gd name="T7" fmla="*/ 5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93">
                    <a:moveTo>
                      <a:pt x="85" y="55"/>
                    </a:moveTo>
                    <a:lnTo>
                      <a:pt x="9" y="0"/>
                    </a:lnTo>
                    <a:lnTo>
                      <a:pt x="0" y="93"/>
                    </a:lnTo>
                    <a:lnTo>
                      <a:pt x="85" y="5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Freeform 163"/>
            <p:cNvSpPr>
              <a:spLocks noEditPoints="1"/>
            </p:cNvSpPr>
            <p:nvPr/>
          </p:nvSpPr>
          <p:spPr bwMode="auto">
            <a:xfrm>
              <a:off x="7406066" y="2654484"/>
              <a:ext cx="454880" cy="464118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164"/>
            <p:cNvSpPr>
              <a:spLocks noEditPoints="1"/>
            </p:cNvSpPr>
            <p:nvPr/>
          </p:nvSpPr>
          <p:spPr bwMode="auto">
            <a:xfrm>
              <a:off x="6845943" y="3977112"/>
              <a:ext cx="443335" cy="471043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165"/>
            <p:cNvSpPr>
              <a:spLocks noEditPoints="1"/>
            </p:cNvSpPr>
            <p:nvPr/>
          </p:nvSpPr>
          <p:spPr bwMode="auto">
            <a:xfrm>
              <a:off x="8663976" y="2109973"/>
              <a:ext cx="542623" cy="43871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166"/>
            <p:cNvSpPr>
              <a:spLocks noEditPoints="1"/>
            </p:cNvSpPr>
            <p:nvPr/>
          </p:nvSpPr>
          <p:spPr bwMode="auto">
            <a:xfrm>
              <a:off x="10091002" y="2647343"/>
              <a:ext cx="334809" cy="52877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167"/>
            <p:cNvSpPr>
              <a:spLocks noEditPoints="1"/>
            </p:cNvSpPr>
            <p:nvPr/>
          </p:nvSpPr>
          <p:spPr bwMode="auto">
            <a:xfrm>
              <a:off x="10578030" y="4044005"/>
              <a:ext cx="494134" cy="323265"/>
            </a:xfrm>
            <a:custGeom>
              <a:avLst/>
              <a:gdLst>
                <a:gd name="T0" fmla="*/ 18 w 99"/>
                <a:gd name="T1" fmla="*/ 58 h 65"/>
                <a:gd name="T2" fmla="*/ 53 w 99"/>
                <a:gd name="T3" fmla="*/ 65 h 65"/>
                <a:gd name="T4" fmla="*/ 87 w 99"/>
                <a:gd name="T5" fmla="*/ 57 h 65"/>
                <a:gd name="T6" fmla="*/ 87 w 99"/>
                <a:gd name="T7" fmla="*/ 23 h 65"/>
                <a:gd name="T8" fmla="*/ 53 w 99"/>
                <a:gd name="T9" fmla="*/ 28 h 65"/>
                <a:gd name="T10" fmla="*/ 18 w 99"/>
                <a:gd name="T11" fmla="*/ 23 h 65"/>
                <a:gd name="T12" fmla="*/ 18 w 99"/>
                <a:gd name="T13" fmla="*/ 58 h 65"/>
                <a:gd name="T14" fmla="*/ 99 w 99"/>
                <a:gd name="T15" fmla="*/ 8 h 65"/>
                <a:gd name="T16" fmla="*/ 99 w 99"/>
                <a:gd name="T17" fmla="*/ 17 h 65"/>
                <a:gd name="T18" fmla="*/ 53 w 99"/>
                <a:gd name="T19" fmla="*/ 24 h 65"/>
                <a:gd name="T20" fmla="*/ 7 w 99"/>
                <a:gd name="T21" fmla="*/ 17 h 65"/>
                <a:gd name="T22" fmla="*/ 7 w 99"/>
                <a:gd name="T23" fmla="*/ 34 h 65"/>
                <a:gd name="T24" fmla="*/ 9 w 99"/>
                <a:gd name="T25" fmla="*/ 37 h 65"/>
                <a:gd name="T26" fmla="*/ 5 w 99"/>
                <a:gd name="T27" fmla="*/ 41 h 65"/>
                <a:gd name="T28" fmla="*/ 2 w 99"/>
                <a:gd name="T29" fmla="*/ 37 h 65"/>
                <a:gd name="T30" fmla="*/ 4 w 99"/>
                <a:gd name="T31" fmla="*/ 34 h 65"/>
                <a:gd name="T32" fmla="*/ 4 w 99"/>
                <a:gd name="T33" fmla="*/ 8 h 65"/>
                <a:gd name="T34" fmla="*/ 53 w 99"/>
                <a:gd name="T35" fmla="*/ 0 h 65"/>
                <a:gd name="T36" fmla="*/ 99 w 99"/>
                <a:gd name="T37" fmla="*/ 8 h 65"/>
                <a:gd name="T38" fmla="*/ 8 w 99"/>
                <a:gd name="T39" fmla="*/ 42 h 65"/>
                <a:gd name="T40" fmla="*/ 3 w 99"/>
                <a:gd name="T41" fmla="*/ 42 h 65"/>
                <a:gd name="T42" fmla="*/ 0 w 99"/>
                <a:gd name="T43" fmla="*/ 58 h 65"/>
                <a:gd name="T44" fmla="*/ 2 w 99"/>
                <a:gd name="T45" fmla="*/ 58 h 65"/>
                <a:gd name="T46" fmla="*/ 3 w 99"/>
                <a:gd name="T47" fmla="*/ 56 h 65"/>
                <a:gd name="T48" fmla="*/ 3 w 99"/>
                <a:gd name="T49" fmla="*/ 58 h 65"/>
                <a:gd name="T50" fmla="*/ 6 w 99"/>
                <a:gd name="T51" fmla="*/ 59 h 65"/>
                <a:gd name="T52" fmla="*/ 7 w 99"/>
                <a:gd name="T53" fmla="*/ 57 h 65"/>
                <a:gd name="T54" fmla="*/ 7 w 99"/>
                <a:gd name="T55" fmla="*/ 59 h 65"/>
                <a:gd name="T56" fmla="*/ 8 w 99"/>
                <a:gd name="T57" fmla="*/ 59 h 65"/>
                <a:gd name="T58" fmla="*/ 8 w 99"/>
                <a:gd name="T59" fmla="*/ 51 h 65"/>
                <a:gd name="T60" fmla="*/ 9 w 99"/>
                <a:gd name="T61" fmla="*/ 58 h 65"/>
                <a:gd name="T62" fmla="*/ 11 w 99"/>
                <a:gd name="T63" fmla="*/ 58 h 65"/>
                <a:gd name="T64" fmla="*/ 8 w 99"/>
                <a:gd name="T65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2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5" grpId="0" animBg="1"/>
          <p:bldP spid="19" grpId="0" animBg="1"/>
          <p:bldP spid="23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5" grpId="0" animBg="1"/>
          <p:bldP spid="19" grpId="0" animBg="1"/>
          <p:bldP spid="23" grpId="0" animBg="1"/>
          <p:bldP spid="2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7806"/>
            <a:ext cx="10515600" cy="4672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сети: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631391"/>
              </p:ext>
            </p:extLst>
          </p:nvPr>
        </p:nvGraphicFramePr>
        <p:xfrm>
          <a:off x="380317" y="1250485"/>
          <a:ext cx="6518057" cy="2671604"/>
        </p:xfrm>
        <a:graphic>
          <a:graphicData uri="http://schemas.openxmlformats.org/drawingml/2006/table">
            <a:tbl>
              <a:tblPr firstRow="1" firstCol="1" bandRow="1"/>
              <a:tblGrid>
                <a:gridCol w="1227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23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5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4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98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753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 работников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Стаж профессиональной деятельности педагогических и руководящих работников школ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3 лет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3 до 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5 до 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10 до 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15 до 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20 и более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имеют стажа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Директора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Заместители директоров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Педагогические работники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943439"/>
              </p:ext>
            </p:extLst>
          </p:nvPr>
        </p:nvGraphicFramePr>
        <p:xfrm>
          <a:off x="4901185" y="4003698"/>
          <a:ext cx="6844872" cy="2734527"/>
        </p:xfrm>
        <a:graphic>
          <a:graphicData uri="http://schemas.openxmlformats.org/drawingml/2006/table">
            <a:tbl>
              <a:tblPr firstRow="1" firstCol="1" bandRow="1"/>
              <a:tblGrid>
                <a:gridCol w="1170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27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27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27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4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4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91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91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9492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 работников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Возрастной состав педагогических и руководящих работников школ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моложе 25 лет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25-29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30-34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35-39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40-44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45-49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50-54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55-59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60-64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и более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Директора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Заместители директоров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Педагогические работники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0317" y="4003698"/>
            <a:ext cx="4901184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Вакансии, замещенные педагогами –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(русский язык и литература, иностранный язык, физика, учитель начальных классов, педагог-психолог)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53" y="158698"/>
            <a:ext cx="2748580" cy="3604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0317" y="5429729"/>
            <a:ext cx="4271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Доля учителей пенсионного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пред.пенсионного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возраста в образовательных учреждениях составляет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42.7 %.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518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3C494533-E702-488B-B67F-B01DCF68B0B3}"/>
              </a:ext>
            </a:extLst>
          </p:cNvPr>
          <p:cNvSpPr/>
          <p:nvPr/>
        </p:nvSpPr>
        <p:spPr>
          <a:xfrm>
            <a:off x="3749040" y="5440680"/>
            <a:ext cx="2385060" cy="1432560"/>
          </a:xfrm>
          <a:custGeom>
            <a:avLst/>
            <a:gdLst>
              <a:gd name="connsiteX0" fmla="*/ 205740 w 2385060"/>
              <a:gd name="connsiteY0" fmla="*/ 0 h 1432560"/>
              <a:gd name="connsiteX1" fmla="*/ 0 w 2385060"/>
              <a:gd name="connsiteY1" fmla="*/ 1417320 h 1432560"/>
              <a:gd name="connsiteX2" fmla="*/ 2385060 w 2385060"/>
              <a:gd name="connsiteY2" fmla="*/ 1432560 h 1432560"/>
              <a:gd name="connsiteX3" fmla="*/ 205740 w 2385060"/>
              <a:gd name="connsiteY3" fmla="*/ 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5060" h="1432560">
                <a:moveTo>
                  <a:pt x="205740" y="0"/>
                </a:moveTo>
                <a:lnTo>
                  <a:pt x="0" y="1417320"/>
                </a:lnTo>
                <a:lnTo>
                  <a:pt x="2385060" y="1432560"/>
                </a:lnTo>
                <a:lnTo>
                  <a:pt x="2057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270D3D9-CB45-4126-A37F-87878A083AC5}"/>
              </a:ext>
            </a:extLst>
          </p:cNvPr>
          <p:cNvSpPr/>
          <p:nvPr/>
        </p:nvSpPr>
        <p:spPr>
          <a:xfrm>
            <a:off x="6012180" y="2164080"/>
            <a:ext cx="1066800" cy="838200"/>
          </a:xfrm>
          <a:custGeom>
            <a:avLst/>
            <a:gdLst>
              <a:gd name="connsiteX0" fmla="*/ 76200 w 1066800"/>
              <a:gd name="connsiteY0" fmla="*/ 0 h 838200"/>
              <a:gd name="connsiteX1" fmla="*/ 0 w 1066800"/>
              <a:gd name="connsiteY1" fmla="*/ 838200 h 838200"/>
              <a:gd name="connsiteX2" fmla="*/ 1051560 w 1066800"/>
              <a:gd name="connsiteY2" fmla="*/ 807720 h 838200"/>
              <a:gd name="connsiteX3" fmla="*/ 1066800 w 1066800"/>
              <a:gd name="connsiteY3" fmla="*/ 274320 h 838200"/>
              <a:gd name="connsiteX4" fmla="*/ 632460 w 1066800"/>
              <a:gd name="connsiteY4" fmla="*/ 68580 h 838200"/>
              <a:gd name="connsiteX5" fmla="*/ 76200 w 1066800"/>
              <a:gd name="connsiteY5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00" h="838200">
                <a:moveTo>
                  <a:pt x="76200" y="0"/>
                </a:moveTo>
                <a:lnTo>
                  <a:pt x="0" y="838200"/>
                </a:lnTo>
                <a:lnTo>
                  <a:pt x="1051560" y="807720"/>
                </a:lnTo>
                <a:lnTo>
                  <a:pt x="1066800" y="274320"/>
                </a:lnTo>
                <a:lnTo>
                  <a:pt x="632460" y="68580"/>
                </a:lnTo>
                <a:lnTo>
                  <a:pt x="762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A49781C2-B98D-427F-B7D7-15630B05909C}"/>
              </a:ext>
            </a:extLst>
          </p:cNvPr>
          <p:cNvSpPr/>
          <p:nvPr/>
        </p:nvSpPr>
        <p:spPr>
          <a:xfrm>
            <a:off x="5762624" y="2876550"/>
            <a:ext cx="1681163" cy="1066800"/>
          </a:xfrm>
          <a:custGeom>
            <a:avLst/>
            <a:gdLst>
              <a:gd name="connsiteX0" fmla="*/ 1676400 w 1676400"/>
              <a:gd name="connsiteY0" fmla="*/ 0 h 1066800"/>
              <a:gd name="connsiteX1" fmla="*/ 1676400 w 1676400"/>
              <a:gd name="connsiteY1" fmla="*/ 1066800 h 1066800"/>
              <a:gd name="connsiteX2" fmla="*/ 0 w 1676400"/>
              <a:gd name="connsiteY2" fmla="*/ 561975 h 1066800"/>
              <a:gd name="connsiteX3" fmla="*/ 257175 w 1676400"/>
              <a:gd name="connsiteY3" fmla="*/ 280988 h 1066800"/>
              <a:gd name="connsiteX4" fmla="*/ 1676400 w 1676400"/>
              <a:gd name="connsiteY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1066800">
                <a:moveTo>
                  <a:pt x="1676400" y="0"/>
                </a:moveTo>
                <a:lnTo>
                  <a:pt x="1676400" y="1066800"/>
                </a:lnTo>
                <a:lnTo>
                  <a:pt x="0" y="561975"/>
                </a:lnTo>
                <a:lnTo>
                  <a:pt x="257175" y="280988"/>
                </a:lnTo>
                <a:lnTo>
                  <a:pt x="16764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5D5E0919-B55B-4F92-9B1A-07210447CBF7}"/>
              </a:ext>
            </a:extLst>
          </p:cNvPr>
          <p:cNvSpPr/>
          <p:nvPr/>
        </p:nvSpPr>
        <p:spPr>
          <a:xfrm>
            <a:off x="5426869" y="3357563"/>
            <a:ext cx="2107406" cy="1176337"/>
          </a:xfrm>
          <a:custGeom>
            <a:avLst/>
            <a:gdLst>
              <a:gd name="connsiteX0" fmla="*/ 0 w 2109787"/>
              <a:gd name="connsiteY0" fmla="*/ 0 h 1176337"/>
              <a:gd name="connsiteX1" fmla="*/ 0 w 2109787"/>
              <a:gd name="connsiteY1" fmla="*/ 1176337 h 1176337"/>
              <a:gd name="connsiteX2" fmla="*/ 2109787 w 2109787"/>
              <a:gd name="connsiteY2" fmla="*/ 981075 h 1176337"/>
              <a:gd name="connsiteX3" fmla="*/ 1752600 w 2109787"/>
              <a:gd name="connsiteY3" fmla="*/ 619125 h 1176337"/>
              <a:gd name="connsiteX4" fmla="*/ 0 w 2109787"/>
              <a:gd name="connsiteY4" fmla="*/ 0 h 117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787" h="1176337">
                <a:moveTo>
                  <a:pt x="0" y="0"/>
                </a:moveTo>
                <a:lnTo>
                  <a:pt x="0" y="1176337"/>
                </a:lnTo>
                <a:lnTo>
                  <a:pt x="2109787" y="981075"/>
                </a:lnTo>
                <a:lnTo>
                  <a:pt x="1752600" y="619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C6F94CFE-85F1-4DE1-9484-3B834AFF6F48}"/>
              </a:ext>
            </a:extLst>
          </p:cNvPr>
          <p:cNvSpPr/>
          <p:nvPr/>
        </p:nvSpPr>
        <p:spPr>
          <a:xfrm>
            <a:off x="4343400" y="4198620"/>
            <a:ext cx="3805238" cy="2674620"/>
          </a:xfrm>
          <a:custGeom>
            <a:avLst/>
            <a:gdLst>
              <a:gd name="connsiteX0" fmla="*/ 3749040 w 3787140"/>
              <a:gd name="connsiteY0" fmla="*/ 0 h 2674620"/>
              <a:gd name="connsiteX1" fmla="*/ 3787140 w 3787140"/>
              <a:gd name="connsiteY1" fmla="*/ 2674620 h 2674620"/>
              <a:gd name="connsiteX2" fmla="*/ 1996440 w 3787140"/>
              <a:gd name="connsiteY2" fmla="*/ 2667000 h 2674620"/>
              <a:gd name="connsiteX3" fmla="*/ 0 w 3787140"/>
              <a:gd name="connsiteY3" fmla="*/ 1196340 h 2674620"/>
              <a:gd name="connsiteX4" fmla="*/ 1546860 w 3787140"/>
              <a:gd name="connsiteY4" fmla="*/ 373380 h 2674620"/>
              <a:gd name="connsiteX5" fmla="*/ 3749040 w 3787140"/>
              <a:gd name="connsiteY5" fmla="*/ 0 h 267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140" h="2674620">
                <a:moveTo>
                  <a:pt x="3749040" y="0"/>
                </a:moveTo>
                <a:lnTo>
                  <a:pt x="3787140" y="2674620"/>
                </a:lnTo>
                <a:lnTo>
                  <a:pt x="1996440" y="2667000"/>
                </a:lnTo>
                <a:lnTo>
                  <a:pt x="0" y="1196340"/>
                </a:lnTo>
                <a:lnTo>
                  <a:pt x="1546860" y="373380"/>
                </a:lnTo>
                <a:lnTo>
                  <a:pt x="37490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A7257276-6EB1-4CE8-9F8D-B4216BBFD46B}"/>
              </a:ext>
            </a:extLst>
          </p:cNvPr>
          <p:cNvSpPr/>
          <p:nvPr/>
        </p:nvSpPr>
        <p:spPr>
          <a:xfrm>
            <a:off x="3951449" y="1989000"/>
            <a:ext cx="4158731" cy="4891108"/>
          </a:xfrm>
          <a:custGeom>
            <a:avLst/>
            <a:gdLst>
              <a:gd name="connsiteX0" fmla="*/ 2247900 w 4743450"/>
              <a:gd name="connsiteY0" fmla="*/ 5829300 h 5848350"/>
              <a:gd name="connsiteX1" fmla="*/ 0 w 4743450"/>
              <a:gd name="connsiteY1" fmla="*/ 3562350 h 5848350"/>
              <a:gd name="connsiteX2" fmla="*/ 3581400 w 4743450"/>
              <a:gd name="connsiteY2" fmla="*/ 2533650 h 5848350"/>
              <a:gd name="connsiteX3" fmla="*/ 1390650 w 4743450"/>
              <a:gd name="connsiteY3" fmla="*/ 1219200 h 5848350"/>
              <a:gd name="connsiteX4" fmla="*/ 3162300 w 4743450"/>
              <a:gd name="connsiteY4" fmla="*/ 838200 h 5848350"/>
              <a:gd name="connsiteX5" fmla="*/ 1962150 w 4743450"/>
              <a:gd name="connsiteY5" fmla="*/ 0 h 5848350"/>
              <a:gd name="connsiteX6" fmla="*/ 3962400 w 4743450"/>
              <a:gd name="connsiteY6" fmla="*/ 781050 h 5848350"/>
              <a:gd name="connsiteX7" fmla="*/ 2457450 w 4743450"/>
              <a:gd name="connsiteY7" fmla="*/ 1371600 h 5848350"/>
              <a:gd name="connsiteX8" fmla="*/ 4743450 w 4743450"/>
              <a:gd name="connsiteY8" fmla="*/ 2533650 h 5848350"/>
              <a:gd name="connsiteX9" fmla="*/ 1257300 w 4743450"/>
              <a:gd name="connsiteY9" fmla="*/ 3829050 h 5848350"/>
              <a:gd name="connsiteX10" fmla="*/ 3638550 w 4743450"/>
              <a:gd name="connsiteY10" fmla="*/ 5848350 h 5848350"/>
              <a:gd name="connsiteX11" fmla="*/ 2247900 w 4743450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29564 h 5948614"/>
              <a:gd name="connsiteX1" fmla="*/ 14909 w 4644059"/>
              <a:gd name="connsiteY1" fmla="*/ 3662614 h 5948614"/>
              <a:gd name="connsiteX2" fmla="*/ 3482009 w 4644059"/>
              <a:gd name="connsiteY2" fmla="*/ 2633914 h 5948614"/>
              <a:gd name="connsiteX3" fmla="*/ 1291259 w 4644059"/>
              <a:gd name="connsiteY3" fmla="*/ 1319464 h 5948614"/>
              <a:gd name="connsiteX4" fmla="*/ 3062909 w 4644059"/>
              <a:gd name="connsiteY4" fmla="*/ 938464 h 5948614"/>
              <a:gd name="connsiteX5" fmla="*/ 1862759 w 4644059"/>
              <a:gd name="connsiteY5" fmla="*/ 100264 h 5948614"/>
              <a:gd name="connsiteX6" fmla="*/ 3863009 w 4644059"/>
              <a:gd name="connsiteY6" fmla="*/ 881314 h 5948614"/>
              <a:gd name="connsiteX7" fmla="*/ 2358059 w 4644059"/>
              <a:gd name="connsiteY7" fmla="*/ 1471864 h 5948614"/>
              <a:gd name="connsiteX8" fmla="*/ 4644059 w 4644059"/>
              <a:gd name="connsiteY8" fmla="*/ 2633914 h 5948614"/>
              <a:gd name="connsiteX9" fmla="*/ 1157909 w 4644059"/>
              <a:gd name="connsiteY9" fmla="*/ 3929314 h 5948614"/>
              <a:gd name="connsiteX10" fmla="*/ 3539159 w 4644059"/>
              <a:gd name="connsiteY10" fmla="*/ 5948614 h 5948614"/>
              <a:gd name="connsiteX11" fmla="*/ 2148509 w 4644059"/>
              <a:gd name="connsiteY11" fmla="*/ 5929564 h 5948614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016409 w 4511959"/>
              <a:gd name="connsiteY0" fmla="*/ 5856640 h 5875690"/>
              <a:gd name="connsiteX1" fmla="*/ 16159 w 4511959"/>
              <a:gd name="connsiteY1" fmla="*/ 3570640 h 5875690"/>
              <a:gd name="connsiteX2" fmla="*/ 3349909 w 4511959"/>
              <a:gd name="connsiteY2" fmla="*/ 2560990 h 5875690"/>
              <a:gd name="connsiteX3" fmla="*/ 1159159 w 4511959"/>
              <a:gd name="connsiteY3" fmla="*/ 1246540 h 5875690"/>
              <a:gd name="connsiteX4" fmla="*/ 2930809 w 4511959"/>
              <a:gd name="connsiteY4" fmla="*/ 865540 h 5875690"/>
              <a:gd name="connsiteX5" fmla="*/ 1730659 w 4511959"/>
              <a:gd name="connsiteY5" fmla="*/ 27340 h 5875690"/>
              <a:gd name="connsiteX6" fmla="*/ 3730909 w 4511959"/>
              <a:gd name="connsiteY6" fmla="*/ 808390 h 5875690"/>
              <a:gd name="connsiteX7" fmla="*/ 2225959 w 4511959"/>
              <a:gd name="connsiteY7" fmla="*/ 1398940 h 5875690"/>
              <a:gd name="connsiteX8" fmla="*/ 4511959 w 4511959"/>
              <a:gd name="connsiteY8" fmla="*/ 2560990 h 5875690"/>
              <a:gd name="connsiteX9" fmla="*/ 1025809 w 4511959"/>
              <a:gd name="connsiteY9" fmla="*/ 3856390 h 5875690"/>
              <a:gd name="connsiteX10" fmla="*/ 3407059 w 4511959"/>
              <a:gd name="connsiteY10" fmla="*/ 5875690 h 5875690"/>
              <a:gd name="connsiteX11" fmla="*/ 2016409 w 4511959"/>
              <a:gd name="connsiteY11" fmla="*/ 5856640 h 5875690"/>
              <a:gd name="connsiteX0" fmla="*/ 2016409 w 4511959"/>
              <a:gd name="connsiteY0" fmla="*/ 5856640 h 5875690"/>
              <a:gd name="connsiteX1" fmla="*/ 16159 w 4511959"/>
              <a:gd name="connsiteY1" fmla="*/ 3570640 h 5875690"/>
              <a:gd name="connsiteX2" fmla="*/ 3349909 w 4511959"/>
              <a:gd name="connsiteY2" fmla="*/ 2560990 h 5875690"/>
              <a:gd name="connsiteX3" fmla="*/ 1159159 w 4511959"/>
              <a:gd name="connsiteY3" fmla="*/ 1246540 h 5875690"/>
              <a:gd name="connsiteX4" fmla="*/ 2930809 w 4511959"/>
              <a:gd name="connsiteY4" fmla="*/ 865540 h 5875690"/>
              <a:gd name="connsiteX5" fmla="*/ 1730659 w 4511959"/>
              <a:gd name="connsiteY5" fmla="*/ 27340 h 5875690"/>
              <a:gd name="connsiteX6" fmla="*/ 3730909 w 4511959"/>
              <a:gd name="connsiteY6" fmla="*/ 808390 h 5875690"/>
              <a:gd name="connsiteX7" fmla="*/ 2225959 w 4511959"/>
              <a:gd name="connsiteY7" fmla="*/ 1398940 h 5875690"/>
              <a:gd name="connsiteX8" fmla="*/ 4511959 w 4511959"/>
              <a:gd name="connsiteY8" fmla="*/ 2560990 h 5875690"/>
              <a:gd name="connsiteX9" fmla="*/ 1025809 w 4511959"/>
              <a:gd name="connsiteY9" fmla="*/ 3856390 h 5875690"/>
              <a:gd name="connsiteX10" fmla="*/ 3407059 w 4511959"/>
              <a:gd name="connsiteY10" fmla="*/ 5875690 h 5875690"/>
              <a:gd name="connsiteX11" fmla="*/ 2016409 w 4511959"/>
              <a:gd name="connsiteY11" fmla="*/ 5856640 h 5875690"/>
              <a:gd name="connsiteX0" fmla="*/ 2065089 w 4560639"/>
              <a:gd name="connsiteY0" fmla="*/ 5856640 h 5875690"/>
              <a:gd name="connsiteX1" fmla="*/ 64839 w 4560639"/>
              <a:gd name="connsiteY1" fmla="*/ 3570640 h 5875690"/>
              <a:gd name="connsiteX2" fmla="*/ 3398589 w 4560639"/>
              <a:gd name="connsiteY2" fmla="*/ 2560990 h 5875690"/>
              <a:gd name="connsiteX3" fmla="*/ 1207839 w 4560639"/>
              <a:gd name="connsiteY3" fmla="*/ 1246540 h 5875690"/>
              <a:gd name="connsiteX4" fmla="*/ 2979489 w 4560639"/>
              <a:gd name="connsiteY4" fmla="*/ 865540 h 5875690"/>
              <a:gd name="connsiteX5" fmla="*/ 1779339 w 4560639"/>
              <a:gd name="connsiteY5" fmla="*/ 27340 h 5875690"/>
              <a:gd name="connsiteX6" fmla="*/ 3779589 w 4560639"/>
              <a:gd name="connsiteY6" fmla="*/ 808390 h 5875690"/>
              <a:gd name="connsiteX7" fmla="*/ 2274639 w 4560639"/>
              <a:gd name="connsiteY7" fmla="*/ 1398940 h 5875690"/>
              <a:gd name="connsiteX8" fmla="*/ 4560639 w 4560639"/>
              <a:gd name="connsiteY8" fmla="*/ 2560990 h 5875690"/>
              <a:gd name="connsiteX9" fmla="*/ 1074489 w 4560639"/>
              <a:gd name="connsiteY9" fmla="*/ 3856390 h 5875690"/>
              <a:gd name="connsiteX10" fmla="*/ 3455739 w 4560639"/>
              <a:gd name="connsiteY10" fmla="*/ 5875690 h 5875690"/>
              <a:gd name="connsiteX11" fmla="*/ 2065089 w 4560639"/>
              <a:gd name="connsiteY11" fmla="*/ 5856640 h 5875690"/>
              <a:gd name="connsiteX0" fmla="*/ 2065089 w 4560639"/>
              <a:gd name="connsiteY0" fmla="*/ 5856640 h 5875690"/>
              <a:gd name="connsiteX1" fmla="*/ 64839 w 4560639"/>
              <a:gd name="connsiteY1" fmla="*/ 3570640 h 5875690"/>
              <a:gd name="connsiteX2" fmla="*/ 3398589 w 4560639"/>
              <a:gd name="connsiteY2" fmla="*/ 2560990 h 5875690"/>
              <a:gd name="connsiteX3" fmla="*/ 1207839 w 4560639"/>
              <a:gd name="connsiteY3" fmla="*/ 1246540 h 5875690"/>
              <a:gd name="connsiteX4" fmla="*/ 2979489 w 4560639"/>
              <a:gd name="connsiteY4" fmla="*/ 865540 h 5875690"/>
              <a:gd name="connsiteX5" fmla="*/ 1779339 w 4560639"/>
              <a:gd name="connsiteY5" fmla="*/ 27340 h 5875690"/>
              <a:gd name="connsiteX6" fmla="*/ 3779589 w 4560639"/>
              <a:gd name="connsiteY6" fmla="*/ 808390 h 5875690"/>
              <a:gd name="connsiteX7" fmla="*/ 2274639 w 4560639"/>
              <a:gd name="connsiteY7" fmla="*/ 1398940 h 5875690"/>
              <a:gd name="connsiteX8" fmla="*/ 4560639 w 4560639"/>
              <a:gd name="connsiteY8" fmla="*/ 2560990 h 5875690"/>
              <a:gd name="connsiteX9" fmla="*/ 1074489 w 4560639"/>
              <a:gd name="connsiteY9" fmla="*/ 3856390 h 5875690"/>
              <a:gd name="connsiteX10" fmla="*/ 3455739 w 4560639"/>
              <a:gd name="connsiteY10" fmla="*/ 5875690 h 5875690"/>
              <a:gd name="connsiteX11" fmla="*/ 2065089 w 4560639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686671 w 4620371"/>
              <a:gd name="connsiteY3" fmla="*/ 135623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84333 h 5903383"/>
              <a:gd name="connsiteX1" fmla="*/ 124571 w 4620371"/>
              <a:gd name="connsiteY1" fmla="*/ 3598333 h 5903383"/>
              <a:gd name="connsiteX2" fmla="*/ 3458321 w 4620371"/>
              <a:gd name="connsiteY2" fmla="*/ 2588683 h 5903383"/>
              <a:gd name="connsiteX3" fmla="*/ 1686671 w 4620371"/>
              <a:gd name="connsiteY3" fmla="*/ 1369483 h 5903383"/>
              <a:gd name="connsiteX4" fmla="*/ 3039221 w 4620371"/>
              <a:gd name="connsiteY4" fmla="*/ 893233 h 5903383"/>
              <a:gd name="connsiteX5" fmla="*/ 1839071 w 4620371"/>
              <a:gd name="connsiteY5" fmla="*/ 55033 h 5903383"/>
              <a:gd name="connsiteX6" fmla="*/ 3686921 w 4620371"/>
              <a:gd name="connsiteY6" fmla="*/ 778933 h 5903383"/>
              <a:gd name="connsiteX7" fmla="*/ 2334371 w 4620371"/>
              <a:gd name="connsiteY7" fmla="*/ 1426633 h 5903383"/>
              <a:gd name="connsiteX8" fmla="*/ 4620371 w 4620371"/>
              <a:gd name="connsiteY8" fmla="*/ 2588683 h 5903383"/>
              <a:gd name="connsiteX9" fmla="*/ 1134221 w 4620371"/>
              <a:gd name="connsiteY9" fmla="*/ 3884083 h 5903383"/>
              <a:gd name="connsiteX10" fmla="*/ 3515471 w 4620371"/>
              <a:gd name="connsiteY10" fmla="*/ 5903383 h 5903383"/>
              <a:gd name="connsiteX11" fmla="*/ 2124821 w 4620371"/>
              <a:gd name="connsiteY11" fmla="*/ 5884333 h 5903383"/>
              <a:gd name="connsiteX0" fmla="*/ 2124821 w 4353671"/>
              <a:gd name="connsiteY0" fmla="*/ 5884333 h 5903383"/>
              <a:gd name="connsiteX1" fmla="*/ 124571 w 4353671"/>
              <a:gd name="connsiteY1" fmla="*/ 3598333 h 5903383"/>
              <a:gd name="connsiteX2" fmla="*/ 3458321 w 4353671"/>
              <a:gd name="connsiteY2" fmla="*/ 2588683 h 5903383"/>
              <a:gd name="connsiteX3" fmla="*/ 1686671 w 4353671"/>
              <a:gd name="connsiteY3" fmla="*/ 1369483 h 5903383"/>
              <a:gd name="connsiteX4" fmla="*/ 3039221 w 4353671"/>
              <a:gd name="connsiteY4" fmla="*/ 893233 h 5903383"/>
              <a:gd name="connsiteX5" fmla="*/ 1839071 w 4353671"/>
              <a:gd name="connsiteY5" fmla="*/ 55033 h 5903383"/>
              <a:gd name="connsiteX6" fmla="*/ 3686921 w 4353671"/>
              <a:gd name="connsiteY6" fmla="*/ 778933 h 5903383"/>
              <a:gd name="connsiteX7" fmla="*/ 2334371 w 4353671"/>
              <a:gd name="connsiteY7" fmla="*/ 1426633 h 5903383"/>
              <a:gd name="connsiteX8" fmla="*/ 4353671 w 4353671"/>
              <a:gd name="connsiteY8" fmla="*/ 2569633 h 5903383"/>
              <a:gd name="connsiteX9" fmla="*/ 1134221 w 4353671"/>
              <a:gd name="connsiteY9" fmla="*/ 3884083 h 5903383"/>
              <a:gd name="connsiteX10" fmla="*/ 3515471 w 4353671"/>
              <a:gd name="connsiteY10" fmla="*/ 5903383 h 5903383"/>
              <a:gd name="connsiteX11" fmla="*/ 2124821 w 4353671"/>
              <a:gd name="connsiteY11" fmla="*/ 5884333 h 5903383"/>
              <a:gd name="connsiteX0" fmla="*/ 2124821 w 4353671"/>
              <a:gd name="connsiteY0" fmla="*/ 6165955 h 6185005"/>
              <a:gd name="connsiteX1" fmla="*/ 124571 w 4353671"/>
              <a:gd name="connsiteY1" fmla="*/ 3879955 h 6185005"/>
              <a:gd name="connsiteX2" fmla="*/ 3458321 w 4353671"/>
              <a:gd name="connsiteY2" fmla="*/ 2870305 h 6185005"/>
              <a:gd name="connsiteX3" fmla="*/ 1686671 w 4353671"/>
              <a:gd name="connsiteY3" fmla="*/ 1651105 h 6185005"/>
              <a:gd name="connsiteX4" fmla="*/ 3039221 w 4353671"/>
              <a:gd name="connsiteY4" fmla="*/ 1174855 h 6185005"/>
              <a:gd name="connsiteX5" fmla="*/ 1820021 w 4353671"/>
              <a:gd name="connsiteY5" fmla="*/ 12805 h 6185005"/>
              <a:gd name="connsiteX6" fmla="*/ 3686921 w 4353671"/>
              <a:gd name="connsiteY6" fmla="*/ 1060555 h 6185005"/>
              <a:gd name="connsiteX7" fmla="*/ 2334371 w 4353671"/>
              <a:gd name="connsiteY7" fmla="*/ 1708255 h 6185005"/>
              <a:gd name="connsiteX8" fmla="*/ 4353671 w 4353671"/>
              <a:gd name="connsiteY8" fmla="*/ 2851255 h 6185005"/>
              <a:gd name="connsiteX9" fmla="*/ 1134221 w 4353671"/>
              <a:gd name="connsiteY9" fmla="*/ 4165705 h 6185005"/>
              <a:gd name="connsiteX10" fmla="*/ 3515471 w 4353671"/>
              <a:gd name="connsiteY10" fmla="*/ 6185005 h 6185005"/>
              <a:gd name="connsiteX11" fmla="*/ 2124821 w 4353671"/>
              <a:gd name="connsiteY11" fmla="*/ 6165955 h 6185005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4284 h 6173334"/>
              <a:gd name="connsiteX1" fmla="*/ 124571 w 4354179"/>
              <a:gd name="connsiteY1" fmla="*/ 3868284 h 6173334"/>
              <a:gd name="connsiteX2" fmla="*/ 3458321 w 4354179"/>
              <a:gd name="connsiteY2" fmla="*/ 2858634 h 6173334"/>
              <a:gd name="connsiteX3" fmla="*/ 1686671 w 4354179"/>
              <a:gd name="connsiteY3" fmla="*/ 1639434 h 6173334"/>
              <a:gd name="connsiteX4" fmla="*/ 3039221 w 4354179"/>
              <a:gd name="connsiteY4" fmla="*/ 1163184 h 6173334"/>
              <a:gd name="connsiteX5" fmla="*/ 1820021 w 4354179"/>
              <a:gd name="connsiteY5" fmla="*/ 1134 h 6173334"/>
              <a:gd name="connsiteX6" fmla="*/ 3686921 w 4354179"/>
              <a:gd name="connsiteY6" fmla="*/ 1048884 h 6173334"/>
              <a:gd name="connsiteX7" fmla="*/ 2334371 w 4354179"/>
              <a:gd name="connsiteY7" fmla="*/ 1696584 h 6173334"/>
              <a:gd name="connsiteX8" fmla="*/ 4353671 w 4354179"/>
              <a:gd name="connsiteY8" fmla="*/ 2839584 h 6173334"/>
              <a:gd name="connsiteX9" fmla="*/ 1134221 w 4354179"/>
              <a:gd name="connsiteY9" fmla="*/ 4154034 h 6173334"/>
              <a:gd name="connsiteX10" fmla="*/ 3515471 w 4354179"/>
              <a:gd name="connsiteY10" fmla="*/ 6173334 h 6173334"/>
              <a:gd name="connsiteX11" fmla="*/ 2124821 w 4354179"/>
              <a:gd name="connsiteY11" fmla="*/ 6154284 h 6173334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85084 w 4350942"/>
              <a:gd name="connsiteY0" fmla="*/ 6200299 h 6200299"/>
              <a:gd name="connsiteX1" fmla="*/ 121334 w 4350942"/>
              <a:gd name="connsiteY1" fmla="*/ 3868913 h 6200299"/>
              <a:gd name="connsiteX2" fmla="*/ 3455084 w 4350942"/>
              <a:gd name="connsiteY2" fmla="*/ 2859263 h 6200299"/>
              <a:gd name="connsiteX3" fmla="*/ 1683434 w 4350942"/>
              <a:gd name="connsiteY3" fmla="*/ 1640063 h 6200299"/>
              <a:gd name="connsiteX4" fmla="*/ 3035984 w 4350942"/>
              <a:gd name="connsiteY4" fmla="*/ 1163813 h 6200299"/>
              <a:gd name="connsiteX5" fmla="*/ 1816784 w 4350942"/>
              <a:gd name="connsiteY5" fmla="*/ 1763 h 6200299"/>
              <a:gd name="connsiteX6" fmla="*/ 3683684 w 4350942"/>
              <a:gd name="connsiteY6" fmla="*/ 1049513 h 6200299"/>
              <a:gd name="connsiteX7" fmla="*/ 2331134 w 4350942"/>
              <a:gd name="connsiteY7" fmla="*/ 1697213 h 6200299"/>
              <a:gd name="connsiteX8" fmla="*/ 4350434 w 4350942"/>
              <a:gd name="connsiteY8" fmla="*/ 2840213 h 6200299"/>
              <a:gd name="connsiteX9" fmla="*/ 1130984 w 4350942"/>
              <a:gd name="connsiteY9" fmla="*/ 4154663 h 6200299"/>
              <a:gd name="connsiteX10" fmla="*/ 3512234 w 4350942"/>
              <a:gd name="connsiteY10" fmla="*/ 6173963 h 6200299"/>
              <a:gd name="connsiteX11" fmla="*/ 2185084 w 4350942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3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3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4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8731" h="6200299">
                <a:moveTo>
                  <a:pt x="1992873" y="6200299"/>
                </a:moveTo>
                <a:cubicBezTo>
                  <a:pt x="1243573" y="5444649"/>
                  <a:pt x="-489977" y="5318206"/>
                  <a:pt x="132323" y="3838656"/>
                </a:cubicBezTo>
                <a:cubicBezTo>
                  <a:pt x="767323" y="2856509"/>
                  <a:pt x="2783448" y="3255253"/>
                  <a:pt x="3262873" y="2859264"/>
                </a:cubicBezTo>
                <a:cubicBezTo>
                  <a:pt x="3342248" y="2579130"/>
                  <a:pt x="1278498" y="2298388"/>
                  <a:pt x="1491223" y="1640063"/>
                </a:cubicBezTo>
                <a:cubicBezTo>
                  <a:pt x="1672198" y="1043682"/>
                  <a:pt x="2653273" y="1324436"/>
                  <a:pt x="2843773" y="1163813"/>
                </a:cubicBezTo>
                <a:cubicBezTo>
                  <a:pt x="3605773" y="574718"/>
                  <a:pt x="2024623" y="281163"/>
                  <a:pt x="1624573" y="1763"/>
                </a:cubicBezTo>
                <a:cubicBezTo>
                  <a:pt x="2691373" y="-23637"/>
                  <a:pt x="3453373" y="220470"/>
                  <a:pt x="3491473" y="1049513"/>
                </a:cubicBezTo>
                <a:cubicBezTo>
                  <a:pt x="3551798" y="1750618"/>
                  <a:pt x="2488173" y="1347963"/>
                  <a:pt x="2138923" y="1697213"/>
                </a:cubicBezTo>
                <a:cubicBezTo>
                  <a:pt x="2081773" y="2160763"/>
                  <a:pt x="4196323" y="2443907"/>
                  <a:pt x="4158223" y="2840213"/>
                </a:cubicBezTo>
                <a:cubicBezTo>
                  <a:pt x="4024873" y="3387565"/>
                  <a:pt x="1624573" y="3341863"/>
                  <a:pt x="938773" y="4154663"/>
                </a:cubicBezTo>
                <a:cubicBezTo>
                  <a:pt x="646673" y="4846813"/>
                  <a:pt x="2526273" y="5500863"/>
                  <a:pt x="3320023" y="6173963"/>
                </a:cubicBezTo>
                <a:lnTo>
                  <a:pt x="1992873" y="620029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44568CD2-F717-442B-895B-96FACF1C3925}"/>
              </a:ext>
            </a:extLst>
          </p:cNvPr>
          <p:cNvSpPr/>
          <p:nvPr/>
        </p:nvSpPr>
        <p:spPr>
          <a:xfrm>
            <a:off x="4332184" y="1996440"/>
            <a:ext cx="3246868" cy="4871720"/>
          </a:xfrm>
          <a:custGeom>
            <a:avLst/>
            <a:gdLst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15053 w 3174437"/>
              <a:gd name="connsiteY7" fmla="*/ 927100 h 4864100"/>
              <a:gd name="connsiteX8" fmla="*/ 2802353 w 3174437"/>
              <a:gd name="connsiteY8" fmla="*/ 558800 h 4864100"/>
              <a:gd name="connsiteX9" fmla="*/ 2167353 w 3174437"/>
              <a:gd name="connsiteY9" fmla="*/ 10160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37913 w 3174437"/>
              <a:gd name="connsiteY7" fmla="*/ 843280 h 4864100"/>
              <a:gd name="connsiteX8" fmla="*/ 2802353 w 3174437"/>
              <a:gd name="connsiteY8" fmla="*/ 558800 h 4864100"/>
              <a:gd name="connsiteX9" fmla="*/ 2167353 w 3174437"/>
              <a:gd name="connsiteY9" fmla="*/ 10160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37913 w 3174437"/>
              <a:gd name="connsiteY7" fmla="*/ 843280 h 4864100"/>
              <a:gd name="connsiteX8" fmla="*/ 2802353 w 3174437"/>
              <a:gd name="connsiteY8" fmla="*/ 558800 h 4864100"/>
              <a:gd name="connsiteX9" fmla="*/ 2182593 w 3174437"/>
              <a:gd name="connsiteY9" fmla="*/ 15494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86960 h 4886960"/>
              <a:gd name="connsiteX1" fmla="*/ 198853 w 3174437"/>
              <a:gd name="connsiteY1" fmla="*/ 3629660 h 4886960"/>
              <a:gd name="connsiteX2" fmla="*/ 402053 w 3174437"/>
              <a:gd name="connsiteY2" fmla="*/ 2981960 h 4886960"/>
              <a:gd name="connsiteX3" fmla="*/ 3157953 w 3174437"/>
              <a:gd name="connsiteY3" fmla="*/ 2334260 h 4886960"/>
              <a:gd name="connsiteX4" fmla="*/ 1545053 w 3174437"/>
              <a:gd name="connsiteY4" fmla="*/ 1508760 h 4886960"/>
              <a:gd name="connsiteX5" fmla="*/ 1443453 w 3174437"/>
              <a:gd name="connsiteY5" fmla="*/ 1242060 h 4886960"/>
              <a:gd name="connsiteX6" fmla="*/ 2586453 w 3174437"/>
              <a:gd name="connsiteY6" fmla="*/ 1013460 h 4886960"/>
              <a:gd name="connsiteX7" fmla="*/ 2837913 w 3174437"/>
              <a:gd name="connsiteY7" fmla="*/ 866140 h 4886960"/>
              <a:gd name="connsiteX8" fmla="*/ 2802353 w 3174437"/>
              <a:gd name="connsiteY8" fmla="*/ 581660 h 4886960"/>
              <a:gd name="connsiteX9" fmla="*/ 2182593 w 3174437"/>
              <a:gd name="connsiteY9" fmla="*/ 177800 h 4886960"/>
              <a:gd name="connsiteX10" fmla="*/ 1557753 w 3174437"/>
              <a:gd name="connsiteY10" fmla="*/ 22860 h 4886960"/>
              <a:gd name="connsiteX11" fmla="*/ 1489173 w 3174437"/>
              <a:gd name="connsiteY11" fmla="*/ 0 h 4886960"/>
              <a:gd name="connsiteX0" fmla="*/ 2167353 w 3174290"/>
              <a:gd name="connsiteY0" fmla="*/ 4886960 h 4886960"/>
              <a:gd name="connsiteX1" fmla="*/ 198853 w 3174290"/>
              <a:gd name="connsiteY1" fmla="*/ 3629660 h 4886960"/>
              <a:gd name="connsiteX2" fmla="*/ 402053 w 3174290"/>
              <a:gd name="connsiteY2" fmla="*/ 2981960 h 4886960"/>
              <a:gd name="connsiteX3" fmla="*/ 3157953 w 3174290"/>
              <a:gd name="connsiteY3" fmla="*/ 2334260 h 4886960"/>
              <a:gd name="connsiteX4" fmla="*/ 1545053 w 3174290"/>
              <a:gd name="connsiteY4" fmla="*/ 1508760 h 4886960"/>
              <a:gd name="connsiteX5" fmla="*/ 1534893 w 3174290"/>
              <a:gd name="connsiteY5" fmla="*/ 1203960 h 4886960"/>
              <a:gd name="connsiteX6" fmla="*/ 2586453 w 3174290"/>
              <a:gd name="connsiteY6" fmla="*/ 1013460 h 4886960"/>
              <a:gd name="connsiteX7" fmla="*/ 2837913 w 3174290"/>
              <a:gd name="connsiteY7" fmla="*/ 866140 h 4886960"/>
              <a:gd name="connsiteX8" fmla="*/ 2802353 w 3174290"/>
              <a:gd name="connsiteY8" fmla="*/ 581660 h 4886960"/>
              <a:gd name="connsiteX9" fmla="*/ 2182593 w 3174290"/>
              <a:gd name="connsiteY9" fmla="*/ 177800 h 4886960"/>
              <a:gd name="connsiteX10" fmla="*/ 1557753 w 3174290"/>
              <a:gd name="connsiteY10" fmla="*/ 22860 h 4886960"/>
              <a:gd name="connsiteX11" fmla="*/ 1489173 w 3174290"/>
              <a:gd name="connsiteY11" fmla="*/ 0 h 4886960"/>
              <a:gd name="connsiteX0" fmla="*/ 2168978 w 3206149"/>
              <a:gd name="connsiteY0" fmla="*/ 4886960 h 4886960"/>
              <a:gd name="connsiteX1" fmla="*/ 200478 w 3206149"/>
              <a:gd name="connsiteY1" fmla="*/ 3629660 h 4886960"/>
              <a:gd name="connsiteX2" fmla="*/ 403678 w 3206149"/>
              <a:gd name="connsiteY2" fmla="*/ 2981960 h 4886960"/>
              <a:gd name="connsiteX3" fmla="*/ 3190058 w 3206149"/>
              <a:gd name="connsiteY3" fmla="*/ 2280920 h 4886960"/>
              <a:gd name="connsiteX4" fmla="*/ 1546678 w 3206149"/>
              <a:gd name="connsiteY4" fmla="*/ 1508760 h 4886960"/>
              <a:gd name="connsiteX5" fmla="*/ 1536518 w 3206149"/>
              <a:gd name="connsiteY5" fmla="*/ 1203960 h 4886960"/>
              <a:gd name="connsiteX6" fmla="*/ 2588078 w 3206149"/>
              <a:gd name="connsiteY6" fmla="*/ 1013460 h 4886960"/>
              <a:gd name="connsiteX7" fmla="*/ 2839538 w 3206149"/>
              <a:gd name="connsiteY7" fmla="*/ 866140 h 4886960"/>
              <a:gd name="connsiteX8" fmla="*/ 2803978 w 3206149"/>
              <a:gd name="connsiteY8" fmla="*/ 581660 h 4886960"/>
              <a:gd name="connsiteX9" fmla="*/ 2184218 w 3206149"/>
              <a:gd name="connsiteY9" fmla="*/ 177800 h 4886960"/>
              <a:gd name="connsiteX10" fmla="*/ 1559378 w 3206149"/>
              <a:gd name="connsiteY10" fmla="*/ 22860 h 4886960"/>
              <a:gd name="connsiteX11" fmla="*/ 1490798 w 3206149"/>
              <a:gd name="connsiteY11" fmla="*/ 0 h 4886960"/>
              <a:gd name="connsiteX0" fmla="*/ 2195372 w 3233925"/>
              <a:gd name="connsiteY0" fmla="*/ 4886960 h 4886960"/>
              <a:gd name="connsiteX1" fmla="*/ 226872 w 3233925"/>
              <a:gd name="connsiteY1" fmla="*/ 3629660 h 4886960"/>
              <a:gd name="connsiteX2" fmla="*/ 376732 w 3233925"/>
              <a:gd name="connsiteY2" fmla="*/ 2943860 h 4886960"/>
              <a:gd name="connsiteX3" fmla="*/ 3216452 w 3233925"/>
              <a:gd name="connsiteY3" fmla="*/ 2280920 h 4886960"/>
              <a:gd name="connsiteX4" fmla="*/ 1573072 w 3233925"/>
              <a:gd name="connsiteY4" fmla="*/ 1508760 h 4886960"/>
              <a:gd name="connsiteX5" fmla="*/ 1562912 w 3233925"/>
              <a:gd name="connsiteY5" fmla="*/ 1203960 h 4886960"/>
              <a:gd name="connsiteX6" fmla="*/ 2614472 w 3233925"/>
              <a:gd name="connsiteY6" fmla="*/ 1013460 h 4886960"/>
              <a:gd name="connsiteX7" fmla="*/ 2865932 w 3233925"/>
              <a:gd name="connsiteY7" fmla="*/ 866140 h 4886960"/>
              <a:gd name="connsiteX8" fmla="*/ 2830372 w 3233925"/>
              <a:gd name="connsiteY8" fmla="*/ 581660 h 4886960"/>
              <a:gd name="connsiteX9" fmla="*/ 2210612 w 3233925"/>
              <a:gd name="connsiteY9" fmla="*/ 177800 h 4886960"/>
              <a:gd name="connsiteX10" fmla="*/ 1585772 w 3233925"/>
              <a:gd name="connsiteY10" fmla="*/ 22860 h 4886960"/>
              <a:gd name="connsiteX11" fmla="*/ 1517192 w 3233925"/>
              <a:gd name="connsiteY11" fmla="*/ 0 h 4886960"/>
              <a:gd name="connsiteX0" fmla="*/ 2204722 w 3243275"/>
              <a:gd name="connsiteY0" fmla="*/ 4886960 h 4886960"/>
              <a:gd name="connsiteX1" fmla="*/ 220982 w 3243275"/>
              <a:gd name="connsiteY1" fmla="*/ 3644900 h 4886960"/>
              <a:gd name="connsiteX2" fmla="*/ 386082 w 3243275"/>
              <a:gd name="connsiteY2" fmla="*/ 2943860 h 4886960"/>
              <a:gd name="connsiteX3" fmla="*/ 3225802 w 3243275"/>
              <a:gd name="connsiteY3" fmla="*/ 2280920 h 4886960"/>
              <a:gd name="connsiteX4" fmla="*/ 1582422 w 3243275"/>
              <a:gd name="connsiteY4" fmla="*/ 1508760 h 4886960"/>
              <a:gd name="connsiteX5" fmla="*/ 1572262 w 3243275"/>
              <a:gd name="connsiteY5" fmla="*/ 1203960 h 4886960"/>
              <a:gd name="connsiteX6" fmla="*/ 2623822 w 3243275"/>
              <a:gd name="connsiteY6" fmla="*/ 1013460 h 4886960"/>
              <a:gd name="connsiteX7" fmla="*/ 2875282 w 3243275"/>
              <a:gd name="connsiteY7" fmla="*/ 866140 h 4886960"/>
              <a:gd name="connsiteX8" fmla="*/ 2839722 w 3243275"/>
              <a:gd name="connsiteY8" fmla="*/ 581660 h 4886960"/>
              <a:gd name="connsiteX9" fmla="*/ 2219962 w 3243275"/>
              <a:gd name="connsiteY9" fmla="*/ 177800 h 4886960"/>
              <a:gd name="connsiteX10" fmla="*/ 1595122 w 3243275"/>
              <a:gd name="connsiteY10" fmla="*/ 22860 h 4886960"/>
              <a:gd name="connsiteX11" fmla="*/ 1526542 w 3243275"/>
              <a:gd name="connsiteY11" fmla="*/ 0 h 4886960"/>
              <a:gd name="connsiteX0" fmla="*/ 2156952 w 3195505"/>
              <a:gd name="connsiteY0" fmla="*/ 4886960 h 4886960"/>
              <a:gd name="connsiteX1" fmla="*/ 173212 w 3195505"/>
              <a:gd name="connsiteY1" fmla="*/ 3644900 h 4886960"/>
              <a:gd name="connsiteX2" fmla="*/ 338312 w 3195505"/>
              <a:gd name="connsiteY2" fmla="*/ 2943860 h 4886960"/>
              <a:gd name="connsiteX3" fmla="*/ 3178032 w 3195505"/>
              <a:gd name="connsiteY3" fmla="*/ 2280920 h 4886960"/>
              <a:gd name="connsiteX4" fmla="*/ 1534652 w 3195505"/>
              <a:gd name="connsiteY4" fmla="*/ 1508760 h 4886960"/>
              <a:gd name="connsiteX5" fmla="*/ 1524492 w 3195505"/>
              <a:gd name="connsiteY5" fmla="*/ 1203960 h 4886960"/>
              <a:gd name="connsiteX6" fmla="*/ 2576052 w 3195505"/>
              <a:gd name="connsiteY6" fmla="*/ 1013460 h 4886960"/>
              <a:gd name="connsiteX7" fmla="*/ 2827512 w 3195505"/>
              <a:gd name="connsiteY7" fmla="*/ 866140 h 4886960"/>
              <a:gd name="connsiteX8" fmla="*/ 2791952 w 3195505"/>
              <a:gd name="connsiteY8" fmla="*/ 581660 h 4886960"/>
              <a:gd name="connsiteX9" fmla="*/ 2172192 w 3195505"/>
              <a:gd name="connsiteY9" fmla="*/ 177800 h 4886960"/>
              <a:gd name="connsiteX10" fmla="*/ 1547352 w 3195505"/>
              <a:gd name="connsiteY10" fmla="*/ 22860 h 4886960"/>
              <a:gd name="connsiteX11" fmla="*/ 1478772 w 3195505"/>
              <a:gd name="connsiteY11" fmla="*/ 0 h 4886960"/>
              <a:gd name="connsiteX0" fmla="*/ 2183444 w 3221997"/>
              <a:gd name="connsiteY0" fmla="*/ 4886960 h 4886960"/>
              <a:gd name="connsiteX1" fmla="*/ 199704 w 3221997"/>
              <a:gd name="connsiteY1" fmla="*/ 3644900 h 4886960"/>
              <a:gd name="connsiteX2" fmla="*/ 364804 w 3221997"/>
              <a:gd name="connsiteY2" fmla="*/ 2943860 h 4886960"/>
              <a:gd name="connsiteX3" fmla="*/ 3204524 w 3221997"/>
              <a:gd name="connsiteY3" fmla="*/ 2280920 h 4886960"/>
              <a:gd name="connsiteX4" fmla="*/ 1561144 w 3221997"/>
              <a:gd name="connsiteY4" fmla="*/ 1508760 h 4886960"/>
              <a:gd name="connsiteX5" fmla="*/ 1550984 w 3221997"/>
              <a:gd name="connsiteY5" fmla="*/ 1203960 h 4886960"/>
              <a:gd name="connsiteX6" fmla="*/ 2602544 w 3221997"/>
              <a:gd name="connsiteY6" fmla="*/ 1013460 h 4886960"/>
              <a:gd name="connsiteX7" fmla="*/ 2854004 w 3221997"/>
              <a:gd name="connsiteY7" fmla="*/ 866140 h 4886960"/>
              <a:gd name="connsiteX8" fmla="*/ 2818444 w 3221997"/>
              <a:gd name="connsiteY8" fmla="*/ 581660 h 4886960"/>
              <a:gd name="connsiteX9" fmla="*/ 2198684 w 3221997"/>
              <a:gd name="connsiteY9" fmla="*/ 177800 h 4886960"/>
              <a:gd name="connsiteX10" fmla="*/ 1573844 w 3221997"/>
              <a:gd name="connsiteY10" fmla="*/ 22860 h 4886960"/>
              <a:gd name="connsiteX11" fmla="*/ 1505264 w 3221997"/>
              <a:gd name="connsiteY11" fmla="*/ 0 h 4886960"/>
              <a:gd name="connsiteX0" fmla="*/ 2261655 w 3246868"/>
              <a:gd name="connsiteY0" fmla="*/ 4871720 h 4871720"/>
              <a:gd name="connsiteX1" fmla="*/ 224575 w 3246868"/>
              <a:gd name="connsiteY1" fmla="*/ 3644900 h 4871720"/>
              <a:gd name="connsiteX2" fmla="*/ 389675 w 3246868"/>
              <a:gd name="connsiteY2" fmla="*/ 2943860 h 4871720"/>
              <a:gd name="connsiteX3" fmla="*/ 3229395 w 3246868"/>
              <a:gd name="connsiteY3" fmla="*/ 2280920 h 4871720"/>
              <a:gd name="connsiteX4" fmla="*/ 1586015 w 3246868"/>
              <a:gd name="connsiteY4" fmla="*/ 1508760 h 4871720"/>
              <a:gd name="connsiteX5" fmla="*/ 1575855 w 3246868"/>
              <a:gd name="connsiteY5" fmla="*/ 1203960 h 4871720"/>
              <a:gd name="connsiteX6" fmla="*/ 2627415 w 3246868"/>
              <a:gd name="connsiteY6" fmla="*/ 1013460 h 4871720"/>
              <a:gd name="connsiteX7" fmla="*/ 2878875 w 3246868"/>
              <a:gd name="connsiteY7" fmla="*/ 866140 h 4871720"/>
              <a:gd name="connsiteX8" fmla="*/ 2843315 w 3246868"/>
              <a:gd name="connsiteY8" fmla="*/ 581660 h 4871720"/>
              <a:gd name="connsiteX9" fmla="*/ 2223555 w 3246868"/>
              <a:gd name="connsiteY9" fmla="*/ 177800 h 4871720"/>
              <a:gd name="connsiteX10" fmla="*/ 1598715 w 3246868"/>
              <a:gd name="connsiteY10" fmla="*/ 22860 h 4871720"/>
              <a:gd name="connsiteX11" fmla="*/ 1530135 w 3246868"/>
              <a:gd name="connsiteY11" fmla="*/ 0 h 487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6868" h="4871720">
                <a:moveTo>
                  <a:pt x="2261655" y="4871720"/>
                </a:moveTo>
                <a:cubicBezTo>
                  <a:pt x="1424513" y="4401820"/>
                  <a:pt x="536572" y="3966210"/>
                  <a:pt x="224575" y="3644900"/>
                </a:cubicBezTo>
                <a:cubicBezTo>
                  <a:pt x="-87422" y="3323590"/>
                  <a:pt x="-111128" y="3171190"/>
                  <a:pt x="389675" y="2943860"/>
                </a:cubicBezTo>
                <a:cubicBezTo>
                  <a:pt x="890478" y="2716530"/>
                  <a:pt x="3030005" y="2520103"/>
                  <a:pt x="3229395" y="2280920"/>
                </a:cubicBezTo>
                <a:cubicBezTo>
                  <a:pt x="3428785" y="2041737"/>
                  <a:pt x="1861605" y="1688253"/>
                  <a:pt x="1586015" y="1508760"/>
                </a:cubicBezTo>
                <a:cubicBezTo>
                  <a:pt x="1310425" y="1329267"/>
                  <a:pt x="1402288" y="1286510"/>
                  <a:pt x="1575855" y="1203960"/>
                </a:cubicBezTo>
                <a:cubicBezTo>
                  <a:pt x="1749422" y="1121410"/>
                  <a:pt x="2410245" y="1069763"/>
                  <a:pt x="2627415" y="1013460"/>
                </a:cubicBezTo>
                <a:cubicBezTo>
                  <a:pt x="2844585" y="957157"/>
                  <a:pt x="2842892" y="938107"/>
                  <a:pt x="2878875" y="866140"/>
                </a:cubicBezTo>
                <a:cubicBezTo>
                  <a:pt x="2914858" y="794173"/>
                  <a:pt x="2952535" y="696383"/>
                  <a:pt x="2843315" y="581660"/>
                </a:cubicBezTo>
                <a:cubicBezTo>
                  <a:pt x="2734095" y="466937"/>
                  <a:pt x="2430988" y="270933"/>
                  <a:pt x="2223555" y="177800"/>
                </a:cubicBezTo>
                <a:cubicBezTo>
                  <a:pt x="2016122" y="84667"/>
                  <a:pt x="1598715" y="22860"/>
                  <a:pt x="1598715" y="22860"/>
                </a:cubicBezTo>
                <a:lnTo>
                  <a:pt x="1530135" y="0"/>
                </a:ln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293F4BF0-4337-41E5-9CC1-35D3F3C1ECED}"/>
              </a:ext>
            </a:extLst>
          </p:cNvPr>
          <p:cNvGrpSpPr/>
          <p:nvPr/>
        </p:nvGrpSpPr>
        <p:grpSpPr>
          <a:xfrm>
            <a:off x="5244673" y="1439038"/>
            <a:ext cx="598146" cy="559181"/>
            <a:chOff x="5089369" y="1293851"/>
            <a:chExt cx="753450" cy="704369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D8453D93-83BF-4D82-BC2A-BAC38F05E73F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id="{3B104F09-A5A3-4DFB-904E-346E1B4C7BBC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2D5E73CE-AB47-4653-9AD9-DA200277F9C8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27C55F93-4E80-4FAE-BADD-6C55FBEFF649}"/>
              </a:ext>
            </a:extLst>
          </p:cNvPr>
          <p:cNvGrpSpPr/>
          <p:nvPr/>
        </p:nvGrpSpPr>
        <p:grpSpPr>
          <a:xfrm flipH="1">
            <a:off x="7247453" y="2164079"/>
            <a:ext cx="683405" cy="638887"/>
            <a:chOff x="5089369" y="1293851"/>
            <a:chExt cx="753450" cy="704369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8789575-8FAF-41A5-B508-F8E044478ADE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Прямоугольный треугольник 35">
              <a:extLst>
                <a:ext uri="{FF2B5EF4-FFF2-40B4-BE49-F238E27FC236}">
                  <a16:creationId xmlns:a16="http://schemas.microsoft.com/office/drawing/2014/main" id="{12EFD6F7-AC4A-447A-AAA0-21294E5553D1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5A7A7B8C-70E7-4364-8B16-4320BCB8DAFE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709121E2-DACC-44E4-A408-A0DC61C8B64A}"/>
              </a:ext>
            </a:extLst>
          </p:cNvPr>
          <p:cNvGrpSpPr/>
          <p:nvPr/>
        </p:nvGrpSpPr>
        <p:grpSpPr>
          <a:xfrm flipH="1">
            <a:off x="7999019" y="3654000"/>
            <a:ext cx="686237" cy="641534"/>
            <a:chOff x="5089369" y="1293851"/>
            <a:chExt cx="753450" cy="704369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4176BDC2-33C1-41E3-A586-F2707DF032D0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Прямоугольный треугольник 39">
              <a:extLst>
                <a:ext uri="{FF2B5EF4-FFF2-40B4-BE49-F238E27FC236}">
                  <a16:creationId xmlns:a16="http://schemas.microsoft.com/office/drawing/2014/main" id="{773E590D-37BF-40A8-B51E-B92D68E03132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9B2811C4-981E-42DA-99F6-5335F4AF1E4F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D238A745-422A-4702-9F6C-EE0CBBCCE4C6}"/>
              </a:ext>
            </a:extLst>
          </p:cNvPr>
          <p:cNvGrpSpPr/>
          <p:nvPr/>
        </p:nvGrpSpPr>
        <p:grpSpPr>
          <a:xfrm>
            <a:off x="4828711" y="2684283"/>
            <a:ext cx="720195" cy="673280"/>
            <a:chOff x="5089369" y="1293851"/>
            <a:chExt cx="753450" cy="704369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F4B85A1-2F70-4842-AD82-115F05A2FBB0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Прямоугольный треугольник 43">
              <a:extLst>
                <a:ext uri="{FF2B5EF4-FFF2-40B4-BE49-F238E27FC236}">
                  <a16:creationId xmlns:a16="http://schemas.microsoft.com/office/drawing/2014/main" id="{1A00B36A-32B2-42EB-8BFC-E9D1142F0332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52A5CAF9-2E03-498C-B119-347173EECE66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2783748F-2D16-441F-807D-6536C070D796}"/>
              </a:ext>
            </a:extLst>
          </p:cNvPr>
          <p:cNvGrpSpPr/>
          <p:nvPr/>
        </p:nvGrpSpPr>
        <p:grpSpPr>
          <a:xfrm>
            <a:off x="3055227" y="4533901"/>
            <a:ext cx="979199" cy="915412"/>
            <a:chOff x="5089369" y="1293851"/>
            <a:chExt cx="753450" cy="704369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A4D30AD6-FBA3-4814-A5A3-28C7AA400621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Прямоугольный треугольник 47">
              <a:extLst>
                <a:ext uri="{FF2B5EF4-FFF2-40B4-BE49-F238E27FC236}">
                  <a16:creationId xmlns:a16="http://schemas.microsoft.com/office/drawing/2014/main" id="{87314034-9850-4846-BB02-3CB360C360C7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738BCAFF-CC2A-4B9D-B137-F75210F31B0F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4BD1C71-08B5-484D-A561-93F30222CECF}"/>
              </a:ext>
            </a:extLst>
          </p:cNvPr>
          <p:cNvSpPr txBox="1"/>
          <p:nvPr/>
        </p:nvSpPr>
        <p:spPr>
          <a:xfrm>
            <a:off x="5401969" y="143215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</a:rPr>
              <a:t>1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B89A390-4E25-416B-B76C-7C62F9FDE808}"/>
              </a:ext>
            </a:extLst>
          </p:cNvPr>
          <p:cNvSpPr txBox="1"/>
          <p:nvPr/>
        </p:nvSpPr>
        <p:spPr>
          <a:xfrm>
            <a:off x="7283969" y="217886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</a:rPr>
              <a:t>2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4EC522-AA34-462F-94F4-897C355C143F}"/>
              </a:ext>
            </a:extLst>
          </p:cNvPr>
          <p:cNvSpPr txBox="1"/>
          <p:nvPr/>
        </p:nvSpPr>
        <p:spPr>
          <a:xfrm>
            <a:off x="5065096" y="270244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</a:rPr>
              <a:t>3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F7F0ED-1B26-42B4-8DFA-3FC7D3374964}"/>
              </a:ext>
            </a:extLst>
          </p:cNvPr>
          <p:cNvSpPr txBox="1"/>
          <p:nvPr/>
        </p:nvSpPr>
        <p:spPr>
          <a:xfrm>
            <a:off x="8150597" y="3654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</a:rPr>
              <a:t>4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CC3AA75-10DB-4054-819D-C0F0466572FA}"/>
              </a:ext>
            </a:extLst>
          </p:cNvPr>
          <p:cNvSpPr txBox="1"/>
          <p:nvPr/>
        </p:nvSpPr>
        <p:spPr>
          <a:xfrm>
            <a:off x="3447354" y="4520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4CDC795-06C0-435B-AFF1-F909B2D36DCE}"/>
              </a:ext>
            </a:extLst>
          </p:cNvPr>
          <p:cNvSpPr txBox="1"/>
          <p:nvPr/>
        </p:nvSpPr>
        <p:spPr>
          <a:xfrm>
            <a:off x="3867882" y="1185258"/>
            <a:ext cx="1579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b="1" kern="0" dirty="0" smtClean="0">
                <a:solidFill>
                  <a:prstClr val="black"/>
                </a:solidFill>
              </a:rPr>
              <a:t>Внесены </a:t>
            </a:r>
            <a:r>
              <a:rPr lang="ru-RU" b="1" kern="0" dirty="0">
                <a:solidFill>
                  <a:prstClr val="black"/>
                </a:solidFill>
              </a:rPr>
              <a:t>изменения в </a:t>
            </a:r>
            <a:r>
              <a:rPr lang="ru-RU" b="1" kern="0" dirty="0" smtClean="0">
                <a:solidFill>
                  <a:prstClr val="black"/>
                </a:solidFill>
              </a:rPr>
              <a:t>МСОКО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44EDD40-F6D5-4328-9E28-0E387B3F7A81}"/>
              </a:ext>
            </a:extLst>
          </p:cNvPr>
          <p:cNvSpPr txBox="1"/>
          <p:nvPr/>
        </p:nvSpPr>
        <p:spPr>
          <a:xfrm>
            <a:off x="7893640" y="1709266"/>
            <a:ext cx="3202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основании положения МСОКО внесены изменения во ВСОКО всех ОУ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52D5BD-2471-44BA-88C0-DBD6896EE5DC}"/>
              </a:ext>
            </a:extLst>
          </p:cNvPr>
          <p:cNvSpPr txBox="1"/>
          <p:nvPr/>
        </p:nvSpPr>
        <p:spPr>
          <a:xfrm>
            <a:off x="2780962" y="2369712"/>
            <a:ext cx="2259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МСОКО выстроена на сайте </a:t>
            </a:r>
          </a:p>
          <a:p>
            <a:r>
              <a:rPr lang="ru-RU" b="1" dirty="0"/>
              <a:t>отдела образования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FF59988-8777-4F54-B678-0794B84D9852}"/>
              </a:ext>
            </a:extLst>
          </p:cNvPr>
          <p:cNvSpPr txBox="1"/>
          <p:nvPr/>
        </p:nvSpPr>
        <p:spPr>
          <a:xfrm>
            <a:off x="8726924" y="3584311"/>
            <a:ext cx="3270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На основании МСОКО на сайтах всех ОУ  выстроена ШСОКО/ВСОКО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EEA30B-BDCE-4260-BB8F-7D0FAC5EEE3F}"/>
              </a:ext>
            </a:extLst>
          </p:cNvPr>
          <p:cNvSpPr txBox="1"/>
          <p:nvPr/>
        </p:nvSpPr>
        <p:spPr>
          <a:xfrm>
            <a:off x="537349" y="5084964"/>
            <a:ext cx="3309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Муниципальная Программа по повышению качества образования в школах с низкими результатами образования (ШНРО) 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и школах, находящихся в сложных социальных условиях (ШНСУ), стабильно показывающих низкие результаты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образования Пировского муниципального округа, на 2022-2024 годы.)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216408" y="0"/>
            <a:ext cx="10515600" cy="963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Муниципальная система оценки качества образования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709121E2-DACC-44E4-A408-A0DC61C8B64A}"/>
              </a:ext>
            </a:extLst>
          </p:cNvPr>
          <p:cNvGrpSpPr/>
          <p:nvPr/>
        </p:nvGrpSpPr>
        <p:grpSpPr>
          <a:xfrm flipH="1">
            <a:off x="8054600" y="5501758"/>
            <a:ext cx="686237" cy="641534"/>
            <a:chOff x="5089369" y="1293851"/>
            <a:chExt cx="753450" cy="704369"/>
          </a:xfrm>
        </p:grpSpPr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4176BDC2-33C1-41E3-A586-F2707DF032D0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Прямоугольный треугольник 69">
              <a:extLst>
                <a:ext uri="{FF2B5EF4-FFF2-40B4-BE49-F238E27FC236}">
                  <a16:creationId xmlns:a16="http://schemas.microsoft.com/office/drawing/2014/main" id="{773E590D-37BF-40A8-B51E-B92D68E03132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1" name="Полилиния: фигура 40">
              <a:extLst>
                <a:ext uri="{FF2B5EF4-FFF2-40B4-BE49-F238E27FC236}">
                  <a16:creationId xmlns:a16="http://schemas.microsoft.com/office/drawing/2014/main" id="{9B2811C4-981E-42DA-99F6-5335F4AF1E4F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7DF7F0ED-1B26-42B4-8DFA-3FC7D3374964}"/>
              </a:ext>
            </a:extLst>
          </p:cNvPr>
          <p:cNvSpPr txBox="1"/>
          <p:nvPr/>
        </p:nvSpPr>
        <p:spPr>
          <a:xfrm>
            <a:off x="8226093" y="549489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04826" y="5174256"/>
            <a:ext cx="237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основании муниципальной ППКО, во всех ОУ разработаны ШППКО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558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2080" r="6666" b="10104"/>
          <a:stretch/>
        </p:blipFill>
        <p:spPr>
          <a:xfrm>
            <a:off x="5474208" y="775240"/>
            <a:ext cx="4961466" cy="2631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408" y="0"/>
            <a:ext cx="10515600" cy="96316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Муниципальная система оценки качества образования 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14364" r="3138" b="9145"/>
          <a:stretch/>
        </p:blipFill>
        <p:spPr>
          <a:xfrm>
            <a:off x="1850316" y="2067068"/>
            <a:ext cx="4189453" cy="2678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11911" r="7760" b="12534"/>
          <a:stretch/>
        </p:blipFill>
        <p:spPr>
          <a:xfrm>
            <a:off x="6705600" y="2836664"/>
            <a:ext cx="4827371" cy="3436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16408" y="5250466"/>
            <a:ext cx="6489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hlinkClick r:id="rId5"/>
              </a:rPr>
              <a:t>Муниципальная </a:t>
            </a:r>
            <a:r>
              <a:rPr lang="ru-RU" sz="1400" b="1" dirty="0">
                <a:hlinkClick r:id="rId5"/>
              </a:rPr>
              <a:t>Программа по повышению качества образования в школах с низкими результатами образования (ШНРО) </a:t>
            </a:r>
            <a:endParaRPr lang="ru-RU" sz="1400" b="1" dirty="0" smtClean="0">
              <a:hlinkClick r:id="rId5"/>
            </a:endParaRPr>
          </a:p>
          <a:p>
            <a:r>
              <a:rPr lang="ru-RU" sz="1400" b="1" dirty="0" smtClean="0">
                <a:hlinkClick r:id="rId5"/>
              </a:rPr>
              <a:t>и </a:t>
            </a:r>
            <a:r>
              <a:rPr lang="ru-RU" sz="1400" b="1" dirty="0">
                <a:hlinkClick r:id="rId5"/>
              </a:rPr>
              <a:t>школах, находящихся в сложных социальных условиях (ШНСУ), стабильно показывающих низкие </a:t>
            </a:r>
            <a:r>
              <a:rPr lang="ru-RU" sz="1400" b="1" dirty="0" smtClean="0">
                <a:hlinkClick r:id="rId5"/>
              </a:rPr>
              <a:t>результаты</a:t>
            </a:r>
          </a:p>
          <a:p>
            <a:r>
              <a:rPr lang="ru-RU" sz="1400" b="1" dirty="0" smtClean="0">
                <a:hlinkClick r:id="rId5"/>
              </a:rPr>
              <a:t>образования </a:t>
            </a:r>
            <a:r>
              <a:rPr lang="ru-RU" sz="1400" b="1" dirty="0">
                <a:hlinkClick r:id="rId5"/>
              </a:rPr>
              <a:t>Пировского муниципального округа, на 2022-2024 годы.)</a:t>
            </a:r>
            <a:endParaRPr lang="ru-RU" sz="1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t="12977" r="13165" b="5600"/>
          <a:stretch/>
        </p:blipFill>
        <p:spPr>
          <a:xfrm>
            <a:off x="0" y="1508302"/>
            <a:ext cx="2535936" cy="2351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60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" y="304165"/>
            <a:ext cx="10515600" cy="7565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Школы с низкими образовательными результатами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776" y="1216024"/>
            <a:ext cx="9595104" cy="447763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0682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4256" y="6198171"/>
            <a:ext cx="10986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С </a:t>
            </a:r>
            <a:r>
              <a:rPr lang="ru-RU" dirty="0"/>
              <a:t>2021 года </a:t>
            </a:r>
            <a:r>
              <a:rPr lang="ru-RU" dirty="0" smtClean="0"/>
              <a:t>школы</a:t>
            </a:r>
            <a:r>
              <a:rPr lang="ru-RU" dirty="0"/>
              <a:t>, демонстрирующие признаки необъективности результатов по итогам </a:t>
            </a:r>
            <a:r>
              <a:rPr lang="ru-RU" dirty="0" smtClean="0"/>
              <a:t>ВПР, отсутствуют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0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0469"/>
            <a:ext cx="10515600" cy="69557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опять в ШНОР?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6736"/>
            <a:ext cx="10515600" cy="4351338"/>
          </a:xfrm>
        </p:spPr>
        <p:txBody>
          <a:bodyPr/>
          <a:lstStyle/>
          <a:p>
            <a:r>
              <a:rPr lang="ru-RU" dirty="0" smtClean="0"/>
              <a:t>1. Низкий </a:t>
            </a:r>
            <a:r>
              <a:rPr lang="ru-RU" dirty="0"/>
              <a:t>уровень оснащения школы (значимость высокая). </a:t>
            </a:r>
          </a:p>
          <a:p>
            <a:r>
              <a:rPr lang="ru-RU" dirty="0"/>
              <a:t>2. </a:t>
            </a:r>
            <a:r>
              <a:rPr lang="ru-RU" b="1" dirty="0"/>
              <a:t>Дефицит педагогических кадров </a:t>
            </a:r>
            <a:r>
              <a:rPr lang="ru-RU" dirty="0"/>
              <a:t>(значимость высокая</a:t>
            </a:r>
            <a:r>
              <a:rPr lang="ru-RU" dirty="0" smtClean="0"/>
              <a:t>) данный риск существует во всех ОУ округа.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Несформированность</a:t>
            </a:r>
            <a:r>
              <a:rPr lang="ru-RU" dirty="0"/>
              <a:t> </a:t>
            </a:r>
            <a:r>
              <a:rPr lang="ru-RU" dirty="0" err="1"/>
              <a:t>внутришкольной</a:t>
            </a:r>
            <a:r>
              <a:rPr lang="ru-RU" dirty="0"/>
              <a:t> системы повышения квалификации (значимость риска высокая). </a:t>
            </a:r>
          </a:p>
          <a:p>
            <a:r>
              <a:rPr lang="ru-RU" dirty="0"/>
              <a:t>4. Пониженный уровень качества школьной образовательной и воспитательной среды (значимость риска высокая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9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3168650" y="501650"/>
            <a:ext cx="5854700" cy="5854700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id="{222C5F0B-6EFC-4407-96C1-A95810130485}"/>
              </a:ext>
            </a:extLst>
          </p:cNvPr>
          <p:cNvSpPr/>
          <p:nvPr/>
        </p:nvSpPr>
        <p:spPr>
          <a:xfrm>
            <a:off x="5239105" y="2187426"/>
            <a:ext cx="2475000" cy="24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853050-2DDF-4117-923C-71338F02F833}"/>
              </a:ext>
            </a:extLst>
          </p:cNvPr>
          <p:cNvSpPr/>
          <p:nvPr/>
        </p:nvSpPr>
        <p:spPr>
          <a:xfrm>
            <a:off x="448500" y="3219994"/>
            <a:ext cx="11295000" cy="135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39CB52E-117D-4257-856F-BA99D506AFA8}"/>
              </a:ext>
            </a:extLst>
          </p:cNvPr>
          <p:cNvGrpSpPr/>
          <p:nvPr/>
        </p:nvGrpSpPr>
        <p:grpSpPr>
          <a:xfrm>
            <a:off x="3013581" y="3107494"/>
            <a:ext cx="360000" cy="360000"/>
            <a:chOff x="3013581" y="3249000"/>
            <a:chExt cx="360000" cy="360000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89EED4BC-EB34-4D3B-82B0-AB1B1DC91070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B8F103E6-0A8B-473C-83C7-2881727A2420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C7280A5-338A-4B3C-B06B-68FF9AF45A29}"/>
              </a:ext>
            </a:extLst>
          </p:cNvPr>
          <p:cNvGrpSpPr/>
          <p:nvPr/>
        </p:nvGrpSpPr>
        <p:grpSpPr>
          <a:xfrm>
            <a:off x="1572102" y="3103589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E923169B-8BAC-4087-8FD9-7D9FD6FAA8FC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03672043-2765-4665-9ABB-0E08848EF484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A34B9A6A-F4F4-4B67-85BE-3E4F7876B1DF}"/>
              </a:ext>
            </a:extLst>
          </p:cNvPr>
          <p:cNvGrpSpPr/>
          <p:nvPr/>
        </p:nvGrpSpPr>
        <p:grpSpPr>
          <a:xfrm>
            <a:off x="4455060" y="3100919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8E5DC287-3635-4BAF-96FA-BBF2C67AFD73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6AC00B0-25B7-48DC-9614-7B04DE589D57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6B13A59-AAFC-4FF1-8DA0-E8294C4C5AAE}"/>
              </a:ext>
            </a:extLst>
          </p:cNvPr>
          <p:cNvGrpSpPr/>
          <p:nvPr/>
        </p:nvGrpSpPr>
        <p:grpSpPr>
          <a:xfrm>
            <a:off x="5898967" y="3108861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3F1A65CF-8673-442A-B7D3-1B6B5ABA4290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392D08B2-DB09-401A-9F7B-E58AE30C0607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DB303C3-0DF0-4517-B478-C343CA76D67A}"/>
              </a:ext>
            </a:extLst>
          </p:cNvPr>
          <p:cNvGrpSpPr/>
          <p:nvPr/>
        </p:nvGrpSpPr>
        <p:grpSpPr>
          <a:xfrm>
            <a:off x="7377326" y="3107494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B2FB53B7-6A47-4AC1-AE6B-7E36B44D93DD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15EA798E-A690-48EC-A73E-F021A41C6F02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B96EA28-2C92-408F-A2B2-DB8908952C57}"/>
              </a:ext>
            </a:extLst>
          </p:cNvPr>
          <p:cNvGrpSpPr/>
          <p:nvPr/>
        </p:nvGrpSpPr>
        <p:grpSpPr>
          <a:xfrm>
            <a:off x="8818421" y="3098249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5693ABFE-45FE-45FF-99F0-5770E8923997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6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2CAA7AA9-C7F5-4197-96E0-52E6EA3BE75A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60" name="Круг: прозрачная заливка 59">
            <a:extLst>
              <a:ext uri="{FF2B5EF4-FFF2-40B4-BE49-F238E27FC236}">
                <a16:creationId xmlns:a16="http://schemas.microsoft.com/office/drawing/2014/main" id="{662F4C5C-7E7F-4407-AB5B-449BF82223FE}"/>
              </a:ext>
            </a:extLst>
          </p:cNvPr>
          <p:cNvSpPr/>
          <p:nvPr/>
        </p:nvSpPr>
        <p:spPr>
          <a:xfrm>
            <a:off x="5373357" y="494137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2" name="Круг: прозрачная заливка 61">
            <a:extLst>
              <a:ext uri="{FF2B5EF4-FFF2-40B4-BE49-F238E27FC236}">
                <a16:creationId xmlns:a16="http://schemas.microsoft.com/office/drawing/2014/main" id="{5C6578A3-5C45-4340-A6BA-060E1320ADF8}"/>
              </a:ext>
            </a:extLst>
          </p:cNvPr>
          <p:cNvSpPr/>
          <p:nvPr/>
        </p:nvSpPr>
        <p:spPr>
          <a:xfrm>
            <a:off x="1046492" y="4668447"/>
            <a:ext cx="1404594" cy="1404594"/>
          </a:xfrm>
          <a:prstGeom prst="donut">
            <a:avLst>
              <a:gd name="adj" fmla="val 8904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3" name="Круг: прозрачная заливка 62">
            <a:extLst>
              <a:ext uri="{FF2B5EF4-FFF2-40B4-BE49-F238E27FC236}">
                <a16:creationId xmlns:a16="http://schemas.microsoft.com/office/drawing/2014/main" id="{7422841A-0334-4E48-91A8-6DFB1ED03AEF}"/>
              </a:ext>
            </a:extLst>
          </p:cNvPr>
          <p:cNvSpPr/>
          <p:nvPr/>
        </p:nvSpPr>
        <p:spPr>
          <a:xfrm>
            <a:off x="2501856" y="494137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1" name="Круг: прозрачная заливка 90">
            <a:extLst>
              <a:ext uri="{FF2B5EF4-FFF2-40B4-BE49-F238E27FC236}">
                <a16:creationId xmlns:a16="http://schemas.microsoft.com/office/drawing/2014/main" id="{8314137A-B729-425B-A7DA-218A2E72BF96}"/>
              </a:ext>
            </a:extLst>
          </p:cNvPr>
          <p:cNvSpPr/>
          <p:nvPr/>
        </p:nvSpPr>
        <p:spPr>
          <a:xfrm>
            <a:off x="3929450" y="4668447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3" name="Круг: прозрачная заливка 92">
            <a:extLst>
              <a:ext uri="{FF2B5EF4-FFF2-40B4-BE49-F238E27FC236}">
                <a16:creationId xmlns:a16="http://schemas.microsoft.com/office/drawing/2014/main" id="{E2974A3E-0BDA-45CD-ABDB-A5FCF9FC8E56}"/>
              </a:ext>
            </a:extLst>
          </p:cNvPr>
          <p:cNvSpPr/>
          <p:nvPr/>
        </p:nvSpPr>
        <p:spPr>
          <a:xfrm>
            <a:off x="6857958" y="4668094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5" name="Круг: прозрачная заливка 94">
            <a:extLst>
              <a:ext uri="{FF2B5EF4-FFF2-40B4-BE49-F238E27FC236}">
                <a16:creationId xmlns:a16="http://schemas.microsoft.com/office/drawing/2014/main" id="{82EE8894-188D-4EE6-B765-942FEC070C48}"/>
              </a:ext>
            </a:extLst>
          </p:cNvPr>
          <p:cNvSpPr/>
          <p:nvPr/>
        </p:nvSpPr>
        <p:spPr>
          <a:xfrm>
            <a:off x="8299708" y="495505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9" name="Круг: прозрачная заливка 98">
            <a:extLst>
              <a:ext uri="{FF2B5EF4-FFF2-40B4-BE49-F238E27FC236}">
                <a16:creationId xmlns:a16="http://schemas.microsoft.com/office/drawing/2014/main" id="{C820C7EA-9004-4573-B0A7-905AC0753324}"/>
              </a:ext>
            </a:extLst>
          </p:cNvPr>
          <p:cNvSpPr/>
          <p:nvPr/>
        </p:nvSpPr>
        <p:spPr>
          <a:xfrm flipV="1">
            <a:off x="1631957" y="4502494"/>
            <a:ext cx="217108" cy="217108"/>
          </a:xfrm>
          <a:prstGeom prst="donut">
            <a:avLst>
              <a:gd name="adj" fmla="val 31490"/>
            </a:avLst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1" name="Круг: прозрачная заливка 100">
            <a:extLst>
              <a:ext uri="{FF2B5EF4-FFF2-40B4-BE49-F238E27FC236}">
                <a16:creationId xmlns:a16="http://schemas.microsoft.com/office/drawing/2014/main" id="{701A043C-87A8-46D8-99DF-3F3A55FAE64C}"/>
              </a:ext>
            </a:extLst>
          </p:cNvPr>
          <p:cNvSpPr/>
          <p:nvPr/>
        </p:nvSpPr>
        <p:spPr>
          <a:xfrm flipV="1">
            <a:off x="3092338" y="1847111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3" name="Круг: прозрачная заливка 102">
            <a:extLst>
              <a:ext uri="{FF2B5EF4-FFF2-40B4-BE49-F238E27FC236}">
                <a16:creationId xmlns:a16="http://schemas.microsoft.com/office/drawing/2014/main" id="{F52C47A8-6BF2-4DD2-8A6F-5D245BC1D64D}"/>
              </a:ext>
            </a:extLst>
          </p:cNvPr>
          <p:cNvSpPr/>
          <p:nvPr/>
        </p:nvSpPr>
        <p:spPr>
          <a:xfrm flipV="1">
            <a:off x="5978866" y="1847111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5" name="Круг: прозрачная заливка 104">
            <a:extLst>
              <a:ext uri="{FF2B5EF4-FFF2-40B4-BE49-F238E27FC236}">
                <a16:creationId xmlns:a16="http://schemas.microsoft.com/office/drawing/2014/main" id="{216B19DF-6FD8-404B-BADC-345CC35E902F}"/>
              </a:ext>
            </a:extLst>
          </p:cNvPr>
          <p:cNvSpPr/>
          <p:nvPr/>
        </p:nvSpPr>
        <p:spPr>
          <a:xfrm flipV="1">
            <a:off x="4513801" y="4502494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8" name="Круг: прозрачная заливка 107">
            <a:extLst>
              <a:ext uri="{FF2B5EF4-FFF2-40B4-BE49-F238E27FC236}">
                <a16:creationId xmlns:a16="http://schemas.microsoft.com/office/drawing/2014/main" id="{C34E12E1-8738-4992-928A-5450A28900F9}"/>
              </a:ext>
            </a:extLst>
          </p:cNvPr>
          <p:cNvSpPr/>
          <p:nvPr/>
        </p:nvSpPr>
        <p:spPr>
          <a:xfrm flipV="1">
            <a:off x="8895043" y="1850567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0" name="Круг: прозрачная заливка 109">
            <a:extLst>
              <a:ext uri="{FF2B5EF4-FFF2-40B4-BE49-F238E27FC236}">
                <a16:creationId xmlns:a16="http://schemas.microsoft.com/office/drawing/2014/main" id="{2EBAFA88-A3C8-4694-B3EF-61E8E174C97F}"/>
              </a:ext>
            </a:extLst>
          </p:cNvPr>
          <p:cNvSpPr/>
          <p:nvPr/>
        </p:nvSpPr>
        <p:spPr>
          <a:xfrm flipV="1">
            <a:off x="7438782" y="4502494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5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B0E48C9B-CD22-4E2C-9D8F-C4261944258E}"/>
              </a:ext>
            </a:extLst>
          </p:cNvPr>
          <p:cNvCxnSpPr>
            <a:cxnSpLocks/>
          </p:cNvCxnSpPr>
          <p:nvPr/>
        </p:nvCxnSpPr>
        <p:spPr>
          <a:xfrm>
            <a:off x="3200892" y="2027494"/>
            <a:ext cx="0" cy="990000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Дуга 114">
            <a:extLst>
              <a:ext uri="{FF2B5EF4-FFF2-40B4-BE49-F238E27FC236}">
                <a16:creationId xmlns:a16="http://schemas.microsoft.com/office/drawing/2014/main" id="{D25BFBA5-7DE9-45EF-9834-825BD70AD1FE}"/>
              </a:ext>
            </a:extLst>
          </p:cNvPr>
          <p:cNvSpPr/>
          <p:nvPr/>
        </p:nvSpPr>
        <p:spPr>
          <a:xfrm rot="18803767">
            <a:off x="2988624" y="3014401"/>
            <a:ext cx="411184" cy="411184"/>
          </a:xfrm>
          <a:prstGeom prst="arc">
            <a:avLst>
              <a:gd name="adj1" fmla="val 15721807"/>
              <a:gd name="adj2" fmla="val 666735"/>
            </a:avLst>
          </a:prstGeom>
          <a:ln w="19050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F49CCE0D-C516-4441-B0B7-62539F4337BA}"/>
              </a:ext>
            </a:extLst>
          </p:cNvPr>
          <p:cNvCxnSpPr>
            <a:cxnSpLocks/>
          </p:cNvCxnSpPr>
          <p:nvPr/>
        </p:nvCxnSpPr>
        <p:spPr>
          <a:xfrm>
            <a:off x="6087420" y="2017986"/>
            <a:ext cx="0" cy="990000"/>
          </a:xfrm>
          <a:prstGeom prst="line">
            <a:avLst/>
          </a:prstGeom>
          <a:ln w="19050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Дуга 117">
            <a:extLst>
              <a:ext uri="{FF2B5EF4-FFF2-40B4-BE49-F238E27FC236}">
                <a16:creationId xmlns:a16="http://schemas.microsoft.com/office/drawing/2014/main" id="{64D92A57-409C-47B7-A15E-CF557BFAA809}"/>
              </a:ext>
            </a:extLst>
          </p:cNvPr>
          <p:cNvSpPr/>
          <p:nvPr/>
        </p:nvSpPr>
        <p:spPr>
          <a:xfrm rot="18803767">
            <a:off x="5875152" y="3004893"/>
            <a:ext cx="411184" cy="411184"/>
          </a:xfrm>
          <a:prstGeom prst="arc">
            <a:avLst>
              <a:gd name="adj1" fmla="val 15721807"/>
              <a:gd name="adj2" fmla="val 666735"/>
            </a:avLst>
          </a:prstGeom>
          <a:ln w="19050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EDA47451-CA82-4DF5-928D-867BD7806B56}"/>
              </a:ext>
            </a:extLst>
          </p:cNvPr>
          <p:cNvGrpSpPr/>
          <p:nvPr/>
        </p:nvGrpSpPr>
        <p:grpSpPr>
          <a:xfrm>
            <a:off x="8794294" y="2010842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19" name="Прямая соединительная линия 118">
              <a:extLst>
                <a:ext uri="{FF2B5EF4-FFF2-40B4-BE49-F238E27FC236}">
                  <a16:creationId xmlns:a16="http://schemas.microsoft.com/office/drawing/2014/main" id="{E702FC88-0288-4B99-96DB-4B30E9C02BC2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Дуга 119">
              <a:extLst>
                <a:ext uri="{FF2B5EF4-FFF2-40B4-BE49-F238E27FC236}">
                  <a16:creationId xmlns:a16="http://schemas.microsoft.com/office/drawing/2014/main" id="{A25F875F-A06C-4641-95F6-B483DEE84FC9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B269A1AB-292B-4DEB-B966-185F56F40336}"/>
              </a:ext>
            </a:extLst>
          </p:cNvPr>
          <p:cNvGrpSpPr/>
          <p:nvPr/>
        </p:nvGrpSpPr>
        <p:grpSpPr>
          <a:xfrm rot="10800000">
            <a:off x="7348421" y="3141694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26" name="Прямая соединительная линия 125">
              <a:extLst>
                <a:ext uri="{FF2B5EF4-FFF2-40B4-BE49-F238E27FC236}">
                  <a16:creationId xmlns:a16="http://schemas.microsoft.com/office/drawing/2014/main" id="{D3887992-9A70-4EF6-8406-56FDE2A3CAB9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Дуга 126">
              <a:extLst>
                <a:ext uri="{FF2B5EF4-FFF2-40B4-BE49-F238E27FC236}">
                  <a16:creationId xmlns:a16="http://schemas.microsoft.com/office/drawing/2014/main" id="{4FC28FC3-5605-4BE4-BDE6-2620D5F43380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668E7EC3-64C4-4B7C-BD33-2E6C69CB736C}"/>
              </a:ext>
            </a:extLst>
          </p:cNvPr>
          <p:cNvGrpSpPr/>
          <p:nvPr/>
        </p:nvGrpSpPr>
        <p:grpSpPr>
          <a:xfrm rot="10800000">
            <a:off x="4428869" y="3141694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29" name="Прямая соединительная линия 128">
              <a:extLst>
                <a:ext uri="{FF2B5EF4-FFF2-40B4-BE49-F238E27FC236}">
                  <a16:creationId xmlns:a16="http://schemas.microsoft.com/office/drawing/2014/main" id="{02E2DEA9-8614-45F1-9C4E-A1BFA0485CF4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Дуга 129">
              <a:extLst>
                <a:ext uri="{FF2B5EF4-FFF2-40B4-BE49-F238E27FC236}">
                  <a16:creationId xmlns:a16="http://schemas.microsoft.com/office/drawing/2014/main" id="{99C13443-DE9F-487F-9996-1998B8EE7C02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BCF8D3C4-A509-4D06-B6A3-4D81EFA60EE3}"/>
              </a:ext>
            </a:extLst>
          </p:cNvPr>
          <p:cNvGrpSpPr/>
          <p:nvPr/>
        </p:nvGrpSpPr>
        <p:grpSpPr>
          <a:xfrm rot="10800000">
            <a:off x="1541595" y="3140790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32" name="Прямая соединительная линия 131">
              <a:extLst>
                <a:ext uri="{FF2B5EF4-FFF2-40B4-BE49-F238E27FC236}">
                  <a16:creationId xmlns:a16="http://schemas.microsoft.com/office/drawing/2014/main" id="{28A97796-3D6B-4927-8DFB-E42C80D3ACC3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Дуга 132">
              <a:extLst>
                <a:ext uri="{FF2B5EF4-FFF2-40B4-BE49-F238E27FC236}">
                  <a16:creationId xmlns:a16="http://schemas.microsoft.com/office/drawing/2014/main" id="{6D7B70F4-0838-4E1F-A9EE-9693C90CA335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6F260997-C9F2-47C5-8D68-94A7B0D33AFA}"/>
              </a:ext>
            </a:extLst>
          </p:cNvPr>
          <p:cNvSpPr txBox="1"/>
          <p:nvPr/>
        </p:nvSpPr>
        <p:spPr>
          <a:xfrm>
            <a:off x="779468" y="2731110"/>
            <a:ext cx="196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07F09"/>
                </a:solidFill>
              </a:rPr>
              <a:t>Математика 5 класс</a:t>
            </a:r>
            <a:endParaRPr lang="ru-RU" sz="1600" b="1" dirty="0">
              <a:solidFill>
                <a:srgbClr val="F07F09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0BDBBA1-6444-4D06-B2E9-9F8922B6C7F8}"/>
              </a:ext>
            </a:extLst>
          </p:cNvPr>
          <p:cNvSpPr txBox="1"/>
          <p:nvPr/>
        </p:nvSpPr>
        <p:spPr>
          <a:xfrm>
            <a:off x="2544238" y="3554673"/>
            <a:ext cx="1374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F2936"/>
                </a:solidFill>
              </a:rPr>
              <a:t>5 класс </a:t>
            </a:r>
          </a:p>
          <a:p>
            <a:pPr algn="ctr"/>
            <a:r>
              <a:rPr lang="ru-RU" sz="1600" b="1" dirty="0" smtClean="0">
                <a:solidFill>
                  <a:srgbClr val="9F2936"/>
                </a:solidFill>
              </a:rPr>
              <a:t>Русский язык</a:t>
            </a:r>
            <a:endParaRPr lang="ru-RU" sz="1600" b="1" dirty="0">
              <a:solidFill>
                <a:srgbClr val="9F2936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D694A6A-BA3A-4A90-B5EE-3603632021C2}"/>
              </a:ext>
            </a:extLst>
          </p:cNvPr>
          <p:cNvSpPr txBox="1"/>
          <p:nvPr/>
        </p:nvSpPr>
        <p:spPr>
          <a:xfrm>
            <a:off x="3801598" y="2715420"/>
            <a:ext cx="170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1B587C"/>
                </a:solidFill>
              </a:rPr>
              <a:t>Биология 5 класс</a:t>
            </a:r>
            <a:endParaRPr lang="ru-RU" sz="1600" b="1" dirty="0">
              <a:solidFill>
                <a:srgbClr val="1B587C"/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51121DCB-2B6A-43E7-943F-B2178C5F209C}"/>
              </a:ext>
            </a:extLst>
          </p:cNvPr>
          <p:cNvSpPr txBox="1"/>
          <p:nvPr/>
        </p:nvSpPr>
        <p:spPr>
          <a:xfrm>
            <a:off x="6361785" y="2725363"/>
            <a:ext cx="2398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604878"/>
                </a:solidFill>
              </a:rPr>
              <a:t>Английский язык 7 класс</a:t>
            </a:r>
            <a:endParaRPr lang="ru-RU" sz="1600" b="1" dirty="0">
              <a:solidFill>
                <a:srgbClr val="604878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6F43C020-6F9C-47A2-90D0-166929C8CD57}"/>
              </a:ext>
            </a:extLst>
          </p:cNvPr>
          <p:cNvSpPr txBox="1"/>
          <p:nvPr/>
        </p:nvSpPr>
        <p:spPr>
          <a:xfrm>
            <a:off x="5231811" y="3476356"/>
            <a:ext cx="170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4E8542"/>
                </a:solidFill>
              </a:rPr>
              <a:t>Биология 6 класс</a:t>
            </a:r>
            <a:endParaRPr lang="ru-RU" sz="1600" b="1" dirty="0">
              <a:solidFill>
                <a:srgbClr val="4E854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F26CD0E-133D-4362-A64D-441B90D10E5E}"/>
              </a:ext>
            </a:extLst>
          </p:cNvPr>
          <p:cNvSpPr txBox="1"/>
          <p:nvPr/>
        </p:nvSpPr>
        <p:spPr>
          <a:xfrm>
            <a:off x="8167057" y="3515472"/>
            <a:ext cx="1704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19859"/>
                </a:solidFill>
              </a:rPr>
              <a:t>Обществознание</a:t>
            </a:r>
          </a:p>
          <a:p>
            <a:pPr algn="ctr"/>
            <a:r>
              <a:rPr lang="ru-RU" sz="1600" b="1" dirty="0" smtClean="0">
                <a:solidFill>
                  <a:srgbClr val="C19859"/>
                </a:solidFill>
              </a:rPr>
              <a:t>7 класс </a:t>
            </a:r>
            <a:endParaRPr lang="ru-RU" sz="1600" b="1" dirty="0">
              <a:solidFill>
                <a:srgbClr val="C19859"/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F5C6F93-0614-412B-8B81-3A90CD6AD22C}"/>
              </a:ext>
            </a:extLst>
          </p:cNvPr>
          <p:cNvSpPr txBox="1"/>
          <p:nvPr/>
        </p:nvSpPr>
        <p:spPr>
          <a:xfrm>
            <a:off x="1308766" y="5094137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33,33</a:t>
            </a:r>
            <a:endParaRPr lang="ru-RU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0FFE14E-8E29-4F31-87FB-3A1C58B2269E}"/>
              </a:ext>
            </a:extLst>
          </p:cNvPr>
          <p:cNvSpPr txBox="1"/>
          <p:nvPr/>
        </p:nvSpPr>
        <p:spPr>
          <a:xfrm>
            <a:off x="2676037" y="741414"/>
            <a:ext cx="1111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88,89%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44,44%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BCC1B60-F0D7-4DA0-AF83-CD9D6C6123E0}"/>
              </a:ext>
            </a:extLst>
          </p:cNvPr>
          <p:cNvSpPr txBox="1"/>
          <p:nvPr/>
        </p:nvSpPr>
        <p:spPr>
          <a:xfrm>
            <a:off x="5637072" y="895689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t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66,67</a:t>
            </a:r>
            <a:endParaRPr lang="ru-RU" sz="2800" b="1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9ED26A9-6A4A-406E-B7AC-469BCEBE831E}"/>
              </a:ext>
            </a:extLst>
          </p:cNvPr>
          <p:cNvSpPr txBox="1"/>
          <p:nvPr/>
        </p:nvSpPr>
        <p:spPr>
          <a:xfrm>
            <a:off x="8709248" y="950245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50%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93C06FD5-99C1-47C4-924E-4B6DB6CBEC66}"/>
              </a:ext>
            </a:extLst>
          </p:cNvPr>
          <p:cNvSpPr txBox="1"/>
          <p:nvPr/>
        </p:nvSpPr>
        <p:spPr>
          <a:xfrm>
            <a:off x="4216005" y="5303766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100%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4811A26-7876-4DB6-BB86-59631D6A314E}"/>
              </a:ext>
            </a:extLst>
          </p:cNvPr>
          <p:cNvSpPr txBox="1"/>
          <p:nvPr/>
        </p:nvSpPr>
        <p:spPr>
          <a:xfrm>
            <a:off x="7120313" y="5099282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100%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71" y="106472"/>
            <a:ext cx="412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Результаты ВПР – 2023 (процент двоек)</a:t>
            </a:r>
            <a:endParaRPr lang="ru-RU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867275" y="853748"/>
            <a:ext cx="72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ыло</a:t>
            </a:r>
          </a:p>
          <a:p>
            <a:r>
              <a:rPr lang="ru-RU" dirty="0" smtClean="0"/>
              <a:t>стало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13745" y="4888821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0%</a:t>
            </a:r>
            <a:endParaRPr lang="ru-RU" sz="28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3228336" y="5001803"/>
            <a:ext cx="72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ыло</a:t>
            </a:r>
          </a:p>
          <a:p>
            <a:r>
              <a:rPr lang="ru-RU" dirty="0" smtClean="0"/>
              <a:t>стало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0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12" y="304800"/>
            <a:ext cx="1163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2023 году была проведена самодиагностика в рамках проекта «Школа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России»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 t="20622" r="8471" b="31378"/>
          <a:stretch/>
        </p:blipFill>
        <p:spPr>
          <a:xfrm>
            <a:off x="193645" y="804671"/>
            <a:ext cx="11579422" cy="577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0AB10077A724C839E4986156325CC" ma:contentTypeVersion="17" ma:contentTypeDescription="Create a new document." ma:contentTypeScope="" ma:versionID="1de3df42ae0ee3a745416261f44d8f55">
  <xsd:schema xmlns:xsd="http://www.w3.org/2001/XMLSchema" xmlns:xs="http://www.w3.org/2001/XMLSchema" xmlns:p="http://schemas.microsoft.com/office/2006/metadata/properties" xmlns:ns3="f292e62f-e7af-4f2d-abe7-fcfc6bfeaf98" xmlns:ns4="2cd90d2f-c2fa-46b6-ac30-6e67ba23606c" targetNamespace="http://schemas.microsoft.com/office/2006/metadata/properties" ma:root="true" ma:fieldsID="86478132a2c51aca41e3630d4b437d77" ns3:_="" ns4:_="">
    <xsd:import namespace="f292e62f-e7af-4f2d-abe7-fcfc6bfeaf98"/>
    <xsd:import namespace="2cd90d2f-c2fa-46b6-ac30-6e67ba236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2e62f-e7af-4f2d-abe7-fcfc6bfea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0d2f-c2fa-46b6-ac30-6e67ba236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807612-6356-4E4B-8C94-7BD27A16D1B5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f292e62f-e7af-4f2d-abe7-fcfc6bfeaf98"/>
    <ds:schemaRef ds:uri="http://schemas.microsoft.com/office/infopath/2007/PartnerControls"/>
    <ds:schemaRef ds:uri="http://purl.org/dc/terms/"/>
    <ds:schemaRef ds:uri="2cd90d2f-c2fa-46b6-ac30-6e67ba23606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1030FE-A2B9-4DAF-81E6-D8C49E11E5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755615-7201-4F9D-A9C9-DFC643B3C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2e62f-e7af-4f2d-abe7-fcfc6bfeaf98"/>
    <ds:schemaRef ds:uri="2cd90d2f-c2fa-46b6-ac30-6e67ba236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1098</Words>
  <Application>Microsoft Office PowerPoint</Application>
  <PresentationFormat>Широкоэкранный</PresentationFormat>
  <Paragraphs>251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微软雅黑</vt:lpstr>
      <vt:lpstr>Arial</vt:lpstr>
      <vt:lpstr>Calibri</vt:lpstr>
      <vt:lpstr>Calibri Light</vt:lpstr>
      <vt:lpstr>等线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Office Theme</vt:lpstr>
      <vt:lpstr>Построение ВСОКО, обеспечивающей работу с результатами диагностических и мониторинговых процедур, в том числе с детской неуспешностью</vt:lpstr>
      <vt:lpstr>Презентация PowerPoint</vt:lpstr>
      <vt:lpstr>Особенности сети:</vt:lpstr>
      <vt:lpstr>Презентация PowerPoint</vt:lpstr>
      <vt:lpstr>Муниципальная система оценки качества образования </vt:lpstr>
      <vt:lpstr>Школы с низкими образовательными результатами</vt:lpstr>
      <vt:lpstr>Почему опять в ШНОР?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 по корректировке действий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для работы групп</dc:title>
  <dc:creator>Андреева Светлана Юрьевна</dc:creator>
  <cp:lastModifiedBy>*</cp:lastModifiedBy>
  <cp:revision>131</cp:revision>
  <cp:lastPrinted>2024-02-27T09:06:20Z</cp:lastPrinted>
  <dcterms:created xsi:type="dcterms:W3CDTF">2024-01-31T04:29:48Z</dcterms:created>
  <dcterms:modified xsi:type="dcterms:W3CDTF">2024-03-10T17:39:18Z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0x010100C130AB10077A724C839E4986156325CC</vt:lpwstr>
  </property>
</Properties>
</file>