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868" r:id="rId5"/>
    <p:sldId id="883" r:id="rId6"/>
    <p:sldId id="910" r:id="rId7"/>
    <p:sldId id="916" r:id="rId8"/>
    <p:sldId id="918" r:id="rId9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1966823"/>
            <a:ext cx="10688875" cy="11262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«Он-</a:t>
            </a:r>
            <a:r>
              <a:rPr lang="ru-RU" sz="3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лайн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сервис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Learningapps.org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562991" y="3414549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15720" y="3702812"/>
            <a:ext cx="9964214" cy="1311476"/>
          </a:xfrm>
        </p:spPr>
        <p:txBody>
          <a:bodyPr/>
          <a:lstStyle/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Гинатуллова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Рафиля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Шамильевна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 английского языка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«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0202" y="762625"/>
            <a:ext cx="10515600" cy="57016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Идеи, цель, задачи практики: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51168" y="1649040"/>
            <a:ext cx="10515600" cy="4975878"/>
          </a:xfrm>
        </p:spPr>
        <p:txBody>
          <a:bodyPr>
            <a:normAutofit lnSpcReduction="10000"/>
          </a:bodyPr>
          <a:lstStyle/>
          <a:p>
            <a:r>
              <a:rPr lang="ru-RU" sz="2600" dirty="0">
                <a:solidFill>
                  <a:schemeClr val="tx1"/>
                </a:solidFill>
              </a:rPr>
              <a:t>Основная </a:t>
            </a:r>
            <a:r>
              <a:rPr lang="ru-RU" sz="2600" b="1" dirty="0">
                <a:solidFill>
                  <a:schemeClr val="tx1"/>
                </a:solidFill>
              </a:rPr>
              <a:t>идея </a:t>
            </a:r>
            <a:r>
              <a:rPr lang="ru-RU" sz="2600" dirty="0">
                <a:solidFill>
                  <a:schemeClr val="tx1"/>
                </a:solidFill>
              </a:rPr>
              <a:t>использования сервиса LearningApps.org — создание интерактивных заданий, которые помогают ученикам проверить и закрепить свои знания в игровой форме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600" b="1" dirty="0" smtClean="0">
                <a:solidFill>
                  <a:schemeClr val="tx1"/>
                </a:solidFill>
              </a:rPr>
              <a:t>Цель</a:t>
            </a:r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сервиса </a:t>
            </a:r>
            <a:r>
              <a:rPr lang="ru-RU" sz="2600" dirty="0">
                <a:solidFill>
                  <a:schemeClr val="tx1"/>
                </a:solidFill>
              </a:rPr>
              <a:t>LearningApps.org — разработка электронных обучающих ресурсов, в том числе тестовых заданий.</a:t>
            </a:r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Задачи: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</a:rPr>
              <a:t>Повысить </a:t>
            </a:r>
            <a:r>
              <a:rPr lang="ru-RU" sz="2600" dirty="0">
                <a:solidFill>
                  <a:schemeClr val="tx1"/>
                </a:solidFill>
              </a:rPr>
              <a:t>у учащихся интерес к предмету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</a:rPr>
              <a:t>Интеллектуально </a:t>
            </a:r>
            <a:r>
              <a:rPr lang="ru-RU" sz="2600" dirty="0">
                <a:solidFill>
                  <a:schemeClr val="tx1"/>
                </a:solidFill>
              </a:rPr>
              <a:t>развивать учащихся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</a:rPr>
              <a:t>Расширить </a:t>
            </a:r>
            <a:r>
              <a:rPr lang="ru-RU" sz="2600" dirty="0">
                <a:solidFill>
                  <a:schemeClr val="tx1"/>
                </a:solidFill>
              </a:rPr>
              <a:t>виды совместной работы учащихся, </a:t>
            </a:r>
            <a:r>
              <a:rPr lang="ru-RU" sz="2600" dirty="0" smtClean="0">
                <a:solidFill>
                  <a:schemeClr val="tx1"/>
                </a:solidFill>
              </a:rPr>
              <a:t>обеспечивающие </a:t>
            </a:r>
            <a:r>
              <a:rPr lang="ru-RU" sz="2600" dirty="0">
                <a:solidFill>
                  <a:schemeClr val="tx1"/>
                </a:solidFill>
              </a:rPr>
              <a:t>получение детьми коммуникативного опыта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Повысить многообразие видов и </a:t>
            </a:r>
            <a:r>
              <a:rPr lang="ru-RU" sz="2600" dirty="0" smtClean="0">
                <a:solidFill>
                  <a:schemeClr val="tx1"/>
                </a:solidFill>
              </a:rPr>
              <a:t>форм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организации </a:t>
            </a:r>
            <a:r>
              <a:rPr lang="ru-RU" sz="2600" dirty="0">
                <a:solidFill>
                  <a:schemeClr val="tx1"/>
                </a:solidFill>
              </a:rPr>
              <a:t>деятельности учащихся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Все </a:t>
            </a:r>
            <a:r>
              <a:rPr lang="ru-RU" dirty="0"/>
              <a:t>задания, созданные пользователями, собраны в галерее и являются общедоступными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Для удобства поиска все интерактивные задания скомпонованы по категориям (учебным предметам). </a:t>
            </a:r>
            <a:endParaRPr lang="ru-RU" dirty="0" smtClean="0"/>
          </a:p>
          <a:p>
            <a:r>
              <a:rPr lang="ru-RU" dirty="0" smtClean="0"/>
              <a:t>Помимо </a:t>
            </a:r>
            <a:r>
              <a:rPr lang="ru-RU" dirty="0"/>
              <a:t>выбора категории </a:t>
            </a:r>
            <a:r>
              <a:rPr lang="ru-RU" dirty="0" smtClean="0"/>
              <a:t>существует </a:t>
            </a:r>
            <a:r>
              <a:rPr lang="ru-RU" dirty="0"/>
              <a:t>возможность выбора по уровню сложности заданий (задания для начальных классов, средней школы, старшей школы, профессионального образования).</a:t>
            </a:r>
          </a:p>
          <a:p>
            <a:r>
              <a:rPr lang="ru-RU" dirty="0"/>
              <a:t>Использовать готовые задания имеет возможность каждый, даже не зарегистрированный, пользователь. </a:t>
            </a:r>
            <a:r>
              <a:rPr lang="ru-RU" dirty="0" smtClean="0"/>
              <a:t>Создавать </a:t>
            </a:r>
            <a:r>
              <a:rPr lang="ru-RU" dirty="0"/>
              <a:t>и сохранять собственные материалы возможно только пройдя несложную регистрацию. Кроме того, создавая собственные материалы, пользователь может сохранить их как личное приложение так и для общего пользования.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ru-RU" dirty="0"/>
              <a:t>Тратить минимум сил на подготовку и проведение уроков.</a:t>
            </a:r>
          </a:p>
          <a:p>
            <a:pPr marL="342900" indent="-342900"/>
            <a:r>
              <a:rPr lang="ru-RU" dirty="0"/>
              <a:t>Быстро и объективно проверять знания учащихся.</a:t>
            </a:r>
          </a:p>
          <a:p>
            <a:pPr marL="342900" indent="-342900"/>
            <a:r>
              <a:rPr lang="ru-RU" dirty="0"/>
              <a:t>Избавить себя от подбора заданий и их проверки после уроков.</a:t>
            </a:r>
          </a:p>
          <a:p>
            <a:pPr marL="342900" indent="-342900"/>
            <a:r>
              <a:rPr lang="ru-RU" dirty="0"/>
              <a:t>Получить возможность работать творчески.</a:t>
            </a:r>
          </a:p>
          <a:p>
            <a:pPr marL="342900" indent="-342900"/>
            <a:r>
              <a:rPr lang="ru-RU" dirty="0"/>
              <a:t>Сделать изучение нового материала максимально понятным.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3155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Контактные данные:</a:t>
            </a:r>
            <a:b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тел.: +79029662040</a:t>
            </a:r>
            <a:b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эл. почта: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rafilinka@mail.ru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807612-6356-4E4B-8C94-7BD27A16D1B5}">
  <ds:schemaRefs>
    <ds:schemaRef ds:uri="http://schemas.openxmlformats.org/package/2006/metadata/core-properties"/>
    <ds:schemaRef ds:uri="f292e62f-e7af-4f2d-abe7-fcfc6bfeaf98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2cd90d2f-c2fa-46b6-ac30-6e67ba23606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255</Words>
  <Application>Microsoft Office PowerPoint</Application>
  <PresentationFormat>Широкоэкранный</PresentationFormat>
  <Paragraphs>38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«Он-лайн сервис Learningapps.org»</vt:lpstr>
      <vt:lpstr>Идеи, цель, задачи практики:</vt:lpstr>
      <vt:lpstr>Описание практики :</vt:lpstr>
      <vt:lpstr>Результат:</vt:lpstr>
      <vt:lpstr>Спасибо за внимание! Контактные данные: тел.: +79029662040 эл. почта: rafilinka@mail.ru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Инна_Сергеевна</cp:lastModifiedBy>
  <cp:revision>124</cp:revision>
  <cp:lastPrinted>2024-02-27T09:06:20Z</cp:lastPrinted>
  <dcterms:created xsi:type="dcterms:W3CDTF">2024-01-31T04:29:48Z</dcterms:created>
  <dcterms:modified xsi:type="dcterms:W3CDTF">2024-04-22T06:50:46Z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