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868" r:id="rId5"/>
    <p:sldId id="883" r:id="rId6"/>
    <p:sldId id="919" r:id="rId7"/>
    <p:sldId id="910" r:id="rId8"/>
    <p:sldId id="920" r:id="rId9"/>
    <p:sldId id="921" r:id="rId10"/>
    <p:sldId id="924" r:id="rId11"/>
    <p:sldId id="916" r:id="rId12"/>
    <p:sldId id="922" r:id="rId13"/>
    <p:sldId id="925" r:id="rId14"/>
    <p:sldId id="927" r:id="rId15"/>
    <p:sldId id="928" r:id="rId16"/>
    <p:sldId id="917" r:id="rId17"/>
    <p:sldId id="918" r:id="rId18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xmlns="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xmlns="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matunina0412@gmail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xmlns="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832165"/>
            <a:ext cx="10688875" cy="1126264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«Деятельность психолого-педагогических классов 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5720" y="3702812"/>
            <a:ext cx="9964214" cy="1311476"/>
          </a:xfrm>
        </p:spPr>
        <p:txBody>
          <a:bodyPr/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Дидур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Александра Александровна,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музыки,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Пировская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школа»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Пировская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школа»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285" y="1378152"/>
            <a:ext cx="10515600" cy="4351338"/>
          </a:xfrm>
        </p:spPr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народных игр для учащихся 1-4 классов на масленичной неделе;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игры «Орлята России»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учащихся начальной школы 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18" y="3305990"/>
            <a:ext cx="4455270" cy="335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78" y="2140084"/>
            <a:ext cx="3258765" cy="435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9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285" y="1378151"/>
            <a:ext cx="10515600" cy="45362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Посещение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техноквеста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«Мир лабораторий дисциплин естественно-научной направленности» на базе технопарка КГПУ им. В.П. Астафьева;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интеллектуальной игре «Жизнь и творчество Д.И. Менделеева», факультет биологии, географии и химии КГПУ им. В.П. Астафьева;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выездной интенсивной школе «Красноярский гуманитарий», участие в Новогоднем марафоне (Валеева Дания);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конкурсе эссе «Учитель может изменить все», Красноярский педагогический колледж №1 им.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М.Горького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(Рябых Родион – 1 место); 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285" y="1378152"/>
            <a:ext cx="10515600" cy="4351338"/>
          </a:xfrm>
        </p:spPr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Ушинских чтениях «Семья и школа: успех в партнерстве»: посещение педагогической гостиной и дискуссионной площадки, Енисейский педагогический колледж;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литературном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квизе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«Астафьев- наше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всё»,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овузовской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подготовки КГПУ им. В.П. Астафьева;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конкурсе видеопроектов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Педкласс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про нас», Государственный университет просвещения (Артемьева Ксения, Терешкова Анастасия)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7626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действий: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2215769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в работу профильной группы обучающихся 8-9 классов;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Посещение Дня открытых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верей КГПУ им. В.П. Астафьева.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55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данные:</a:t>
            </a:r>
            <a:b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amatunina0412@gmail.com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89135811524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762625"/>
            <a:ext cx="10515600" cy="5701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Идеи практики: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0202" y="1613787"/>
            <a:ext cx="10515600" cy="515897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 Министром просвещения РФ была поставлена задача открыть в нашей стране 5000 классов психолого-педагогической направленности с целью возможного выбора педагогической профессии в будущем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Классы сформированы из одаренных учащихся, обладающих повышенной мотивацией к обучению и саморазвитию, социальной активностью, эмоциональным интеллектом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«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Пировская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средняя школа»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была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сформирована профильная педагогическая группа, в состав которой вошли 12 обучающихся 10-11 классов. </a:t>
            </a:r>
          </a:p>
          <a:p>
            <a:pPr algn="just"/>
            <a:endParaRPr lang="ru-RU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762625"/>
            <a:ext cx="10515600" cy="57016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ель, задачи практики: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61292" y="1534979"/>
            <a:ext cx="10515600" cy="4856754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развитие системы непрерывного педагогического образования и педагогическая поддержка раннего профессионального самоопределения обучающихся общеобразовательных школ Красноярского края.</a:t>
            </a:r>
          </a:p>
          <a:p>
            <a:pPr algn="just"/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выявить педагогически одаренных школьников и формировать у них готовность к профессионально-личностному самоопределению; </a:t>
            </a:r>
          </a:p>
          <a:p>
            <a:pPr algn="just"/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интегрировать педагогически одаренных школьников в профессиональное сообщество на этапе обучения в образовательной организации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по своей практике надо писать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 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64080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профильной группы осуществляется по плану работы, предоставляемым КГПУ им. В.П. Астафьева. Обучающимся предложено самостоятельное изучение теоретического материала педагогической и психологической тематики на образовательной платформе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ppk.kspu.ru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план работы профильной группы также включен ряд мероприятий, организованных КГПУ им. В.П. Астафьева и их партнерами.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освоения программы, учащиеся получают сертификат,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который приравнивается к 10 баллам по ЕГЭ.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423" y="4727339"/>
            <a:ext cx="25177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98" y="4727339"/>
            <a:ext cx="2098580" cy="19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 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64080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73" y="1533101"/>
            <a:ext cx="8949447" cy="50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23" y="1420929"/>
            <a:ext cx="9348281" cy="5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29" y="1345782"/>
            <a:ext cx="9615468" cy="540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53" y="1302290"/>
            <a:ext cx="9876817" cy="555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 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64080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вторник обучающиеся ППК встречаются на занятиях по психологии с Татьяной Васильевной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Залевской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Обучающиеся изучают особенности возрастной психологии и подготавливают практические занятия, которые позволяют более подробно познакомиться с особенностями работы той или иной возрастной категории. 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Каждый последний вторник месяц для кураторов ППК и директоров школ проводятся директораты, где происходит обмен опытом между ОУ, а также анонсируются мероприятия ближайшего месяца. 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174" y="1621344"/>
            <a:ext cx="10515600" cy="4351338"/>
          </a:xfrm>
        </p:spPr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театрализованной сказки «Колобок» для воспитанников МБДОУ «Ромашка»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0" y="2746871"/>
            <a:ext cx="5190031" cy="389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74" y="2746871"/>
            <a:ext cx="5408578" cy="405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9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экспериментального занятия «Этот удивительный лимон» для дошкольников МБДОУ «Детский сад «Светлячок» 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41" y="3356043"/>
            <a:ext cx="4033735" cy="302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48" y="2879387"/>
            <a:ext cx="4669276" cy="350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флешмоба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церемонии Посвящения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«Орлята России»;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предметной викторины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(по географии)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обучающихся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10-классов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применением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ЦОР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(Валеева Дания)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83" y="2616494"/>
            <a:ext cx="4824269" cy="361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0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807612-6356-4E4B-8C94-7BD27A16D1B5}">
  <ds:schemaRefs>
    <ds:schemaRef ds:uri="f292e62f-e7af-4f2d-abe7-fcfc6bfeaf98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cd90d2f-c2fa-46b6-ac30-6e67ba23606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454</Words>
  <Application>Microsoft Office PowerPoint</Application>
  <PresentationFormat>Широкоэкранный</PresentationFormat>
  <Paragraphs>56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 «Деятельность психолого-педагогических классов »</vt:lpstr>
      <vt:lpstr>Идеи практики:</vt:lpstr>
      <vt:lpstr>Цель, задачи практики:</vt:lpstr>
      <vt:lpstr>Описание практики :</vt:lpstr>
      <vt:lpstr>Описание практики :</vt:lpstr>
      <vt:lpstr>Описание практики :</vt:lpstr>
      <vt:lpstr>Результат:</vt:lpstr>
      <vt:lpstr>Результат:</vt:lpstr>
      <vt:lpstr>Результат:</vt:lpstr>
      <vt:lpstr>Результат:</vt:lpstr>
      <vt:lpstr>Результат:</vt:lpstr>
      <vt:lpstr>Результат:</vt:lpstr>
      <vt:lpstr>Предложения по корректировке действий:</vt:lpstr>
      <vt:lpstr>Спасибо за внимание!  Контактные данные: amatunina0412@gmail.com., 89135811524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Инна_Сергеевна</cp:lastModifiedBy>
  <cp:revision>135</cp:revision>
  <cp:lastPrinted>2024-02-27T09:06:20Z</cp:lastPrinted>
  <dcterms:created xsi:type="dcterms:W3CDTF">2024-01-31T04:29:48Z</dcterms:created>
  <dcterms:modified xsi:type="dcterms:W3CDTF">2024-04-22T07:56:20Z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