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9" r:id="rId4"/>
    <p:sldId id="279" r:id="rId5"/>
    <p:sldId id="267" r:id="rId6"/>
    <p:sldId id="265" r:id="rId7"/>
    <p:sldId id="288" r:id="rId8"/>
    <p:sldId id="286" r:id="rId9"/>
    <p:sldId id="292" r:id="rId10"/>
    <p:sldId id="271" r:id="rId11"/>
    <p:sldId id="284" r:id="rId12"/>
    <p:sldId id="290" r:id="rId13"/>
    <p:sldId id="285" r:id="rId14"/>
    <p:sldId id="283" r:id="rId15"/>
    <p:sldId id="282" r:id="rId16"/>
    <p:sldId id="28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2" autoAdjust="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79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0029" y="779655"/>
            <a:ext cx="82519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Большекетская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средняя школа»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мнемотехники в работе с детьми дошкольного возраста»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977391"/>
            <a:ext cx="403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Карасёва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Валентиновна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714356"/>
            <a:ext cx="7386662" cy="16927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схемы, состоящие из последовательного расположенных изображений- символов, в которых зашифровано содержание текстов.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672408" cy="37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1" y="2607027"/>
            <a:ext cx="3077733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аучивании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стихов,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20" y="1651642"/>
            <a:ext cx="3651870" cy="3789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6" y="1453902"/>
            <a:ext cx="3528954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84" y="1396097"/>
            <a:ext cx="3923928" cy="484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386614"/>
            <a:ext cx="3068984" cy="413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48680"/>
            <a:ext cx="4824536" cy="5321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3502"/>
            <a:ext cx="3528392" cy="429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0" y="404664"/>
            <a:ext cx="3679861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4351412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9080" y="547224"/>
            <a:ext cx="8429684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воспитании навыков самообслуживания, культурно-гигиенических навыков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143404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643182"/>
            <a:ext cx="4000528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песен;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6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 89535815213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mashaolya30@mail.ru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144" y="72467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мнемотехника? Цель. Актуальность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5"/>
            <a:ext cx="8001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условия для работы с детьми дошкольного возраста с помощью мнемотехники.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61" y="4462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488035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2605983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Мелкую моторику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357930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Логическое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4589356"/>
            <a:ext cx="164307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ругозор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2651" y="4547323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61889" y="3690069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2715764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Интерес к обучению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Усидчивость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199" y="433416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мнемотехники  </a:t>
            </a:r>
          </a:p>
          <a:p>
            <a:pPr algn="ctr"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стихов, песен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воспитании навыков самообслуживания, культурно-гигиенических навыков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28604"/>
            <a:ext cx="784887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квадрат, на котором схематично изображается какой-либо предмет, действие или направление действия, либо признак.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3" y="1916832"/>
            <a:ext cx="3115512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16" y="1966345"/>
            <a:ext cx="3848472" cy="443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30036"/>
            <a:ext cx="5525244" cy="5400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2953358"/>
            <a:ext cx="3635896" cy="335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07257" y="251114"/>
            <a:ext cx="6929486" cy="138499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это последовательность изображений, которые расположены в ряд.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4" y="1769313"/>
            <a:ext cx="5079098" cy="4395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08" y="2348880"/>
            <a:ext cx="3060128" cy="408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2914" y="625623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рассказов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0" y="1493168"/>
            <a:ext cx="2808312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17" y="1844823"/>
            <a:ext cx="3742851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284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166</cp:revision>
  <dcterms:modified xsi:type="dcterms:W3CDTF">2024-04-19T07:34:00Z</dcterms:modified>
</cp:coreProperties>
</file>