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C550-1773-4079-95D8-310CE4409FE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4491-F289-4434-AE88-E1E1D9E30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74491-F289-4434-AE88-E1E1D9E301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4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8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7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2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7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9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5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2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9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651CC-971B-4769-BB42-15BA614F09E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54D3-2615-41ED-ABAF-D8DA97C15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8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51343"/>
            <a:ext cx="9144000" cy="62865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Кириковская средняя школа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611" y="4817208"/>
            <a:ext cx="4899660" cy="1655762"/>
          </a:xfrm>
        </p:spPr>
        <p:txBody>
          <a:bodyPr>
            <a:normAutofit/>
          </a:bodyPr>
          <a:lstStyle/>
          <a:p>
            <a:pPr lvl="1"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ШНОР:</a:t>
            </a:r>
          </a:p>
          <a:p>
            <a:pPr lvl="1"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учебный год;</a:t>
            </a:r>
          </a:p>
          <a:p>
            <a:pPr lvl="1"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 учебный год.</a:t>
            </a:r>
            <a:endParaRPr lang="ru-RU" sz="2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51799" y="2637052"/>
            <a:ext cx="10485445" cy="1348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учебной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через проектную деятельность и ИОМ посредством использования ресурсов системы коопераций.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28006" y="3514655"/>
            <a:ext cx="4868786" cy="1556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351716" y="5225280"/>
            <a:ext cx="46405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2020 – 2021 кураторы проекта                                                           «500+»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69" y="3357245"/>
            <a:ext cx="3425190" cy="261016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качества образования в муниципальном бюджетном общеобразовательном учреждении «Кириковская средняя школа» и его филиале Бушуйской основной школе «От двойки к тройке, от тройки к четверке, от четверки к пятерке, от пятерки к успеху».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540" y="1662113"/>
            <a:ext cx="10824210" cy="12147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 качественного образования и преодоление рисков учебной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через проектную деятельность и ИОМ посредством использования ресурсов системы коопераций.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67696" y="183197"/>
            <a:ext cx="8572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идея: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21282" y="3030221"/>
            <a:ext cx="3425190" cy="281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внутришкольной системе оценки качества образования в муниципальном бюджетном общеобразовательном учреждении «Кириковская средняя школа» и его филиале Бушуйской основной школе.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25395" y="3232786"/>
            <a:ext cx="3541814" cy="2610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муниципального бюджетного общеобразовательного учреждения «Кириковская средняя школа» на 2023 – 2026 на основе результатов самодиагностики в рамках проекта «Школа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инпросвещения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594072" y="4600894"/>
            <a:ext cx="831323" cy="3438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67099" y="4673206"/>
            <a:ext cx="750571" cy="30114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5"/>
            <a:ext cx="8572500" cy="1325563"/>
          </a:xfrm>
        </p:spPr>
        <p:txBody>
          <a:bodyPr/>
          <a:lstStyle/>
          <a:p>
            <a:r>
              <a:rPr lang="ru-RU" dirty="0" smtClean="0"/>
              <a:t>Механизм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99960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ИОМ         развивающие беседы                                        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Мотивация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1805940" y="2468880"/>
            <a:ext cx="594360" cy="24480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956598">
            <a:off x="6018553" y="2644465"/>
            <a:ext cx="215852" cy="7095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3595261">
            <a:off x="5310433" y="3518676"/>
            <a:ext cx="311223" cy="134616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995878" y="2286951"/>
            <a:ext cx="3611879" cy="384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138160" y="2308538"/>
            <a:ext cx="3689566" cy="409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138160" y="1690688"/>
            <a:ext cx="3827711" cy="48421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воздействие, измеряемое через ВСОКО: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грамотность;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финансовая грамотность;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финансовая грамотность; 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информационная грамотность;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компьютерная грамотность;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электоральная грамотность;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026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5"/>
            <a:ext cx="8572500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механики на основе коопераций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18" y="1394460"/>
            <a:ext cx="3516630" cy="48136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Агрошкола.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Договор о сотрудничестве в области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с ФГБОУ «Красноярский ГАУ».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Ежегодный договор о сетевой форме реализации образовательных программ.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Ежегодная сетевая образовательная программа агротехнического образования прикладной направленности.</a:t>
            </a:r>
          </a:p>
          <a:p>
            <a:pPr marL="0" indent="0">
              <a:lnSpc>
                <a:spcPct val="110000"/>
              </a:lnSpc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099559" y="1508760"/>
            <a:ext cx="3714750" cy="469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ШкИБ</a:t>
            </a: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Положение о школьном инициативном бюджетировании в муниципальном бюджетном общеобразовательном учреждении «Кириковская средняя школа».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119332" y="1508760"/>
            <a:ext cx="3895306" cy="51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нашем будущем.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Соглашение между образовательной организацией и администрацией Пировского муниципального округа  об участии в реализации федеральных и региональных программ по благоустройству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16" y="162400"/>
            <a:ext cx="8572500" cy="846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результаты коопераций за последние три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4508" y="1314210"/>
            <a:ext cx="3810674" cy="4395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Агрошкола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учащихся, принявших участие в региональных (аграрная тематика) НПК – 14 из них победителей - 5;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опубликованных научных работ учащихся – 2;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 «Ягодный сад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опубликован «Технология размножения декоративных и ягодных культур» - «Ягодный сад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вошел в состав печатного сборника НИФИ МИНФИНА РОССИИ «ЭКО-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ШкИБ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реализованных групповых прикладных проектов, разработанных на основе изучаемой в течение года агротехнической программы – 1.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" y="73910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748328" y="1479706"/>
            <a:ext cx="3726180" cy="391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ШкИБ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учащихся, принявших участие в разработке проектов - 29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разработанных проектов – 3;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реализованных проектов обучающихся с участием обучающихся – 1;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привлечено сторонних средств 150 тыс. рублей;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оборудованы Школьные раздевалки перед спортивным залом.</a:t>
            </a:r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584826" y="1508760"/>
            <a:ext cx="3726180" cy="4006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нашем будущем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проектов, разработанных обучающимися в рамках федеральных и региональных программ по благоустройству – 6;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защищено проектов перед Советом поселения - 3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профинансировано проектов обучающихся – 6;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создано объектов школьной инфраструктуры - 3 на общую сумму 2700000 рублей.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162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89" y="782617"/>
            <a:ext cx="3977203" cy="2650433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5" y="125200"/>
            <a:ext cx="1420908" cy="1314834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07" y="125200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28" y="3606167"/>
            <a:ext cx="4000846" cy="26661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89" y="3701560"/>
            <a:ext cx="4000846" cy="2666189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28" y="782616"/>
            <a:ext cx="4000846" cy="26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8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8" y="46823"/>
            <a:ext cx="10003315" cy="68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5"/>
            <a:ext cx="85725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Воплощение идеи в общих показателях качества образования за последние три года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1071860" cy="47466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по 2023 год 100% обучающихся сдают ОГЭ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100% учащихся 9 и 11классов допущены к государственной итоговой аттестации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КДР4 ЧГ: успешность выполнения всей работы в 2022-2023 учебном году в Кириковской средней школе составила 70%, на 14% выше показателей по региону.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КДР6 ЧГ: успешность выполнения всей работы в 2022-2023 учебном году в Кириковской средней школе составляет 60,43%, на 3,74% выше показателей по региону.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Комплексная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КДР 8 (ЕНГ и МГ):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средний процент выполнения естественно-научной грамотности по региону составил 34,71%, средний процент выполнения естественно-научной грамотности по классу составил 47,92%;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 процент выполнения математической грамотности по региону составил 20,36%, средний процент выполнения естественно-научной грамотности по классу составил 32,07%;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 процент выполнения (понимание текста) по региону составил 51,68%, средний процент выполнения по классу составил 62,50%.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54331"/>
            <a:ext cx="85725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качественного прироста коллектива от воплощения идеи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8465"/>
            <a:ext cx="1098952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– 44% педагогов, аттестованных на первую и высшую категорию.  В 2023 году – 78%.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– практика высшего уровня в РАОП «Школьное инициативное бюджетирование как способ организации проектной деятельности учащихся»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педагогов в федеральных журналах «Директор школы» и «Народное образование» - 4; публикаций в региональном журнале «Красноярское образование: вектор развития» – 1.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193926"/>
            <a:ext cx="1420908" cy="1314834"/>
          </a:xfrm>
          <a:prstGeom prst="rect">
            <a:avLst/>
          </a:prstGeom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93" y="193926"/>
            <a:ext cx="1018533" cy="13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3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692</Words>
  <Application>Microsoft Office PowerPoint</Application>
  <PresentationFormat>Широкоэкранный</PresentationFormat>
  <Paragraphs>77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Кириковская средняя школа</vt:lpstr>
      <vt:lpstr> Программа повышения качества образования в муниципальном бюджетном общеобразовательном учреждении «Кириковская средняя школа» и его филиале Бушуйской основной школе «От двойки к тройке, от тройки к четверке, от четверки к пятерке, от пятерки к успеху». </vt:lpstr>
      <vt:lpstr>Механизм действия</vt:lpstr>
      <vt:lpstr>Оформление механики на основе коопераций</vt:lpstr>
      <vt:lpstr>Прямые результаты коопераций за последние три года</vt:lpstr>
      <vt:lpstr>Презентация PowerPoint</vt:lpstr>
      <vt:lpstr>Презентация PowerPoint</vt:lpstr>
      <vt:lpstr>Воплощение идеи в общих показателях качества образования за последние три года</vt:lpstr>
      <vt:lpstr>Результат качественного прироста коллектива от воплощения идеи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КСШ8</dc:creator>
  <cp:lastModifiedBy>КСШ4</cp:lastModifiedBy>
  <cp:revision>29</cp:revision>
  <dcterms:created xsi:type="dcterms:W3CDTF">2024-02-29T03:14:27Z</dcterms:created>
  <dcterms:modified xsi:type="dcterms:W3CDTF">2024-04-23T03:48:50Z</dcterms:modified>
</cp:coreProperties>
</file>