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868" r:id="rId5"/>
    <p:sldId id="883" r:id="rId6"/>
    <p:sldId id="910" r:id="rId7"/>
    <p:sldId id="916" r:id="rId8"/>
    <p:sldId id="917" r:id="rId9"/>
    <p:sldId id="918" r:id="rId10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-78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2396359"/>
            <a:ext cx="9287281" cy="696728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практики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«Творчество – неотъемлемый компонент личности современного педагога»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14702" y="4130566"/>
            <a:ext cx="9765231" cy="883722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Ивченко Наталья Александровна,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 доп.образования.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7576513" y="5488483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Пировская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988629" y="5610385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xmlns="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0202" y="762625"/>
            <a:ext cx="10515600" cy="57016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Идеи, цель, задачи практики: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57048" y="1583505"/>
            <a:ext cx="8614340" cy="147500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Модернизация образования направлена на повышение качества, доступности и эффективности образования, что определяет необходимость внедрения новой модели развития педагогического потенциала. Это связано, прежде всего, с необходимостью индивидуализации образовательного процесса, так как, с одной стороны, необходимо развивать одаренных детей, а с другой стороны, создавать условия для развития детей с особыми педагогическими потребностями. В достижении этой цели огромная роль отводится педагогу, учителю-наставнику, который направляет деятельность ребенка, помогая ему, где это необходимо, и оставляя его действовать там, где он может действовать сам. </a:t>
            </a:r>
          </a:p>
          <a:p>
            <a:pPr algn="just">
              <a:lnSpc>
                <a:spcPct val="170000"/>
              </a:lnSpc>
            </a:pP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Современный педагог</a:t>
            </a:r>
            <a:r>
              <a:rPr lang="ru-RU" sz="5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педагог, владеющий предметными и психолого-педагогическими знаниями; обладающий высокими профессиональными качествами; способный помочь ребенку найти свой путь самореализации, стать самостоятельными, творческими и уверенными в себе человеком. Неотъемлемый компонент личности современного педагога — это творчество.</a:t>
            </a:r>
            <a:endParaRPr lang="ru-RU" sz="5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Предполагаю провести небольшой анализ деятельности педагогов доп.образования нашего округа их творческие способности/возможности, талант и влияние этих умений на положительный результат учащихся.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786" y="1597572"/>
            <a:ext cx="8975836" cy="361243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Личностный успех учащихся, достижение результатов на конкурсах муниципального, краевого уровней. Развитие </a:t>
            </a: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творческого потенциала.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2040" y="290328"/>
            <a:ext cx="2879835" cy="54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7626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корректировке действий: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2215769"/>
            <a:ext cx="10515600" cy="4351338"/>
          </a:xfrm>
        </p:spPr>
        <p:txBody>
          <a:bodyPr/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00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31558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данные:</a:t>
            </a:r>
            <a:b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d90d2f-c2fa-46b6-ac30-6e67ba23606c"/>
    <ds:schemaRef ds:uri="f292e62f-e7af-4f2d-abe7-fcfc6bfeaf9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243</Words>
  <Application>Microsoft Office PowerPoint</Application>
  <PresentationFormat>Произвольный</PresentationFormat>
  <Paragraphs>18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Название практики «Творчество – неотъемлемый компонент личности современного педагога»</vt:lpstr>
      <vt:lpstr>Идеи, цель, задачи практики:</vt:lpstr>
      <vt:lpstr>Описание практики :</vt:lpstr>
      <vt:lpstr>Результат:</vt:lpstr>
      <vt:lpstr>Предложения по корректировке действий:</vt:lpstr>
      <vt:lpstr>Спасибо за внимание! Контактные данные: ________________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User</cp:lastModifiedBy>
  <cp:revision>142</cp:revision>
  <cp:lastPrinted>2024-02-27T09:06:20Z</cp:lastPrinted>
  <dcterms:created xsi:type="dcterms:W3CDTF">2024-01-31T04:29:48Z</dcterms:created>
  <dcterms:modified xsi:type="dcterms:W3CDTF">2024-04-01T08:17:35Z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