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0"/>
  </p:notesMasterIdLst>
  <p:sldIdLst>
    <p:sldId id="868" r:id="rId5"/>
    <p:sldId id="883" r:id="rId6"/>
    <p:sldId id="910" r:id="rId7"/>
    <p:sldId id="919" r:id="rId8"/>
    <p:sldId id="916" r:id="rId9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="" xmlns:a16="http://schemas.microsoft.com/office/drawing/2014/main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="" xmlns:a16="http://schemas.microsoft.com/office/drawing/2014/main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="" xmlns:a16="http://schemas.microsoft.com/office/drawing/2014/main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705" y="1966823"/>
            <a:ext cx="10688875" cy="1126264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практики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«погружения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ГИА»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15720" y="3702812"/>
            <a:ext cx="9964214" cy="1311476"/>
          </a:xfrm>
        </p:spPr>
        <p:txBody>
          <a:bodyPr/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Юрк Елена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Эвальдовна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средняя школа»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0202" y="762625"/>
            <a:ext cx="10515600" cy="570166"/>
          </a:xfrm>
        </p:spPr>
        <p:txBody>
          <a:bodyPr>
            <a:normAutofit/>
          </a:bodyPr>
          <a:lstStyle/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00202" y="1846263"/>
            <a:ext cx="10515600" cy="449239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нескольких часов ученики </a:t>
            </a:r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работают в группах по выполнению заданий по математике, русскому языку и предметам по выбору. Ученики усваивают алгоритм действий, выполняя задания под руководством учителя, в паре и самостоятельно.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 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Формировать умения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ЧГ.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Совершенствовать умения работать по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алгоритму.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практики 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марте 2024: Все 9-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разделены на 5 групп по 6 – 7 человек, составлен маршрут их передвижения для занятий математикой – 2 группы (Мальцева Н.П., Зверева Г.И.), русский язык (Шмакова Т.М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Шайдуллина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Г.Р.),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биологией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Тимербулатова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Н.В.), географией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(Юрк Е.Э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информатикой (Клименко И.С.)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формировались с учётом экзаменов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по-выбору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обязательных – математика и русский язык. Работали по 30 мин в течение 3 часов. Алгоритм работы в группе: учитель объясняет,  как выполняется задание (либо «сильный ученик», но специально не готовили), отвечает на возникающие вопросы. Затем каждому выдаётся подобное задание, оно выполняется индивидуально и проговаривается в парах (например, сравниваются выделенные ключевые слова, соотношение прочитанного текста и карты в атласе…, ответ). Затем ответ называет каждый в группе, обсуждается, что было сложного, у кого и почему возникли ошибки. Далее задания выполнялись индивидуально.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Читательская грамотность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556489"/>
              </p:ext>
            </p:extLst>
          </p:nvPr>
        </p:nvGraphicFramePr>
        <p:xfrm>
          <a:off x="1127464" y="1597980"/>
          <a:ext cx="10226336" cy="5756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091"/>
                <a:gridCol w="9507245"/>
              </a:tblGrid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Находить и извлекать   информацию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Умение выделять главное в смысловой части и в тексте, в целом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Интегрировать и интерпретировать информацию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Понимать значение неизвестного слова или выражения на основе контекста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Устанавливать скрытые связи между событиями или утверждениями (причинно-следственные отношения, отношения аргумент - контраргумент, тезис - пример, сходство - различие и др.)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Соотносить визуальное изображение с вербальным текстом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Формулировать выводы на основе обобщения отдельных частей текста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Понимать концептуальную информацию (авторскую позицию, коммуникативное намерение)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2.6.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Понимать смысловую структуру текста (определять тему, главную мысль/идею, назначение текста)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Осмысливать и оценивать содержание  текста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Оценивать содержание текста или его элементов (примеров, аргументов, иллюстраций и т.п.) относительно целей автора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Обнаруживать противоречия, содержащиеся в одном или нескольких текстах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Высказывать и обосновывать собственную точку зрения по вопросу, обсуждаемому в тексте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Использовать информацию из текста для решения   практической задачи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Использовать информацию из текста для решения   практической задачи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(планирование поездки, выбор телефона и т.п.) с привлечением и без привлечения фоновых знаний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3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Выявлять связь между прочитанным и современной реальностью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22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участники «погружения» готовились к ГИА, выполняя задания из реальных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задания сайта ФИПИ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Формируются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ЧГ: по географии -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выделять главное в смысловой части и в тексте, в целом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скрытые связи между событиями или утверждениями (причинно-следственные отношения, отношения аргумент - контраргумент, тезис - пример, сходство - различие и др.)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Формулировать выводы на основе обобщения отдельных частей текста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информацию из текста для решения   практической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Ученики умеют работать по алгоритму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807612-6356-4E4B-8C94-7BD27A16D1B5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2cd90d2f-c2fa-46b6-ac30-6e67ba23606c"/>
    <ds:schemaRef ds:uri="f292e62f-e7af-4f2d-abe7-fcfc6bfeaf9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557</Words>
  <Application>Microsoft Office PowerPoint</Application>
  <PresentationFormat>Произвольный</PresentationFormat>
  <Paragraphs>59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Название практики  «Из опыта организации «погружения в предметы ГИА»</vt:lpstr>
      <vt:lpstr>Презентация PowerPoint</vt:lpstr>
      <vt:lpstr>Описание практики :</vt:lpstr>
      <vt:lpstr>Читательская грамотность</vt:lpstr>
      <vt:lpstr>Результат: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Елена</cp:lastModifiedBy>
  <cp:revision>125</cp:revision>
  <cp:lastPrinted>2024-02-27T09:06:20Z</cp:lastPrinted>
  <dcterms:created xsi:type="dcterms:W3CDTF">2024-01-31T04:29:48Z</dcterms:created>
  <dcterms:modified xsi:type="dcterms:W3CDTF">2024-04-21T10:35:59Z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