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7" r:id="rId2"/>
    <p:sldId id="256" r:id="rId3"/>
    <p:sldId id="271" r:id="rId4"/>
    <p:sldId id="258" r:id="rId5"/>
    <p:sldId id="259" r:id="rId6"/>
    <p:sldId id="261" r:id="rId7"/>
    <p:sldId id="272" r:id="rId8"/>
    <p:sldId id="260" r:id="rId9"/>
    <p:sldId id="264" r:id="rId10"/>
    <p:sldId id="265" r:id="rId11"/>
    <p:sldId id="270" r:id="rId12"/>
    <p:sldId id="273" r:id="rId13"/>
    <p:sldId id="274" r:id="rId14"/>
    <p:sldId id="266" r:id="rId15"/>
    <p:sldId id="275" r:id="rId16"/>
    <p:sldId id="263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F657A-CE32-4E81-8A3D-49492276634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1052D-5C8F-4119-A11D-1A5A4F4A0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1052D-5C8F-4119-A11D-1A5A4F4A09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2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Профориентация в деятельности классного руководителя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h-blagodarnovskaya-r56.gosweb.gosuslugi.ru/netcat_files/184/2823/202111181553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0200"/>
            <a:ext cx="587532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9144000" cy="65833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620688"/>
            <a:ext cx="7056785" cy="6237312"/>
          </a:xfrm>
        </p:spPr>
      </p:pic>
    </p:spTree>
    <p:extLst>
      <p:ext uri="{BB962C8B-B14F-4D97-AF65-F5344CB8AC3E}">
        <p14:creationId xmlns:p14="http://schemas.microsoft.com/office/powerpoint/2010/main" val="113461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4638"/>
            <a:ext cx="7715199" cy="6583362"/>
          </a:xfrm>
        </p:spPr>
      </p:pic>
    </p:spTree>
    <p:extLst>
      <p:ext uri="{BB962C8B-B14F-4D97-AF65-F5344CB8AC3E}">
        <p14:creationId xmlns:p14="http://schemas.microsoft.com/office/powerpoint/2010/main" val="191207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Анкетирование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воспитатель в детском саду, </a:t>
            </a:r>
          </a:p>
          <a:p>
            <a:r>
              <a:rPr lang="ru-RU" b="1" dirty="0"/>
              <a:t>автомеханик, </a:t>
            </a:r>
            <a:endParaRPr lang="ru-RU" b="1" dirty="0" smtClean="0"/>
          </a:p>
          <a:p>
            <a:r>
              <a:rPr lang="ru-RU" b="1" dirty="0" smtClean="0"/>
              <a:t>агроном</a:t>
            </a:r>
            <a:endParaRPr lang="ru-RU" b="1" dirty="0"/>
          </a:p>
          <a:p>
            <a:r>
              <a:rPr lang="ru-RU" b="1" dirty="0"/>
              <a:t>косметолог-визажист, </a:t>
            </a:r>
          </a:p>
          <a:p>
            <a:r>
              <a:rPr lang="ru-RU" b="1" dirty="0"/>
              <a:t>юрист, </a:t>
            </a:r>
          </a:p>
          <a:p>
            <a:r>
              <a:rPr lang="ru-RU" b="1" dirty="0"/>
              <a:t> ветеринарный врач,  </a:t>
            </a:r>
          </a:p>
          <a:p>
            <a:r>
              <a:rPr lang="ru-RU" b="1" dirty="0"/>
              <a:t>полицейский.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00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400" dirty="0">
                <a:effectLst/>
                <a:latin typeface="+mn-lt"/>
              </a:rPr>
              <a:t>«Билет в будущее</a:t>
            </a:r>
            <a:r>
              <a:rPr lang="ru-RU" sz="4400" dirty="0" smtClean="0">
                <a:effectLst/>
                <a:latin typeface="+mn-lt"/>
              </a:rPr>
              <a:t>»</a:t>
            </a:r>
            <a:br>
              <a:rPr lang="ru-RU" sz="4400" dirty="0" smtClean="0">
                <a:effectLst/>
                <a:latin typeface="+mn-lt"/>
              </a:rPr>
            </a:br>
            <a:endParaRPr lang="ru-RU" sz="4400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800" b="1" dirty="0"/>
              <a:t>Цель </a:t>
            </a:r>
            <a:r>
              <a:rPr lang="ru-RU" sz="4800" b="1" dirty="0" smtClean="0"/>
              <a:t>проекта -  </a:t>
            </a:r>
            <a:r>
              <a:rPr lang="ru-RU" sz="4800" b="1" dirty="0"/>
              <a:t>успех каждого ребенка</a:t>
            </a:r>
            <a:endParaRPr lang="ru-RU" sz="4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- подготовить  детей к выбору профессии,</a:t>
            </a:r>
          </a:p>
          <a:p>
            <a:pPr marL="137160" indent="0">
              <a:buNone/>
            </a:pPr>
            <a:r>
              <a:rPr lang="ru-RU" dirty="0"/>
              <a:t>- расширить инструменты профориентации в регионах,</a:t>
            </a:r>
          </a:p>
          <a:p>
            <a:pPr marL="137160" indent="0">
              <a:buNone/>
            </a:pPr>
            <a:r>
              <a:rPr lang="ru-RU" dirty="0" smtClean="0"/>
              <a:t>- разработать программы для учеников с ОВЗ,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сформировать индивидуальные рекомендации для школьников в зависимости от их уровня осознанности, интересов и способностей,</a:t>
            </a:r>
          </a:p>
          <a:p>
            <a:pPr marL="137160" indent="0">
              <a:buNone/>
            </a:pPr>
            <a:r>
              <a:rPr lang="ru-RU" dirty="0"/>
              <a:t>- информировать о специфике рынка труда.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13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фото проф\gEm54_V8HQ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74638"/>
            <a:ext cx="8229600" cy="658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то проф\Gu66e7l42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фото проф\hSQFAGuOy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В.В.Путин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«Профориентацией молодежи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следует заниматься на самой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ранней стадии, еще в школе.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Без этого просто невозможно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двигаться, это очевидный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факт».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400" b="1" dirty="0"/>
              <a:t>Жизнь человека – это череда многочисленных выборов, и выбор профессии можно отнести к самым </a:t>
            </a:r>
            <a:r>
              <a:rPr lang="ru-RU" sz="4400" b="1" dirty="0" smtClean="0"/>
              <a:t>сложным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8774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Профориентация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научно обоснованная система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экономических, психолого-педагогических, медико-биологических и производственно-технических мер по оказанию молодёжи личностно-ориентированной помощи в выявлении и развитии способностей и склонностей, профессиональных и познавательных интересов в выборе профессии, а также формирование потребности и готовности к труду.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Основная задача профориентации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определить, </a:t>
            </a:r>
            <a:r>
              <a:rPr lang="ru-RU" sz="3600" b="1" smtClean="0"/>
              <a:t>какое направление деятельности </a:t>
            </a:r>
            <a:r>
              <a:rPr lang="ru-RU" sz="3600" b="1" dirty="0" smtClean="0"/>
              <a:t>выбрать и как получить от работы удовольствие. 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Организаторы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Кириковская</a:t>
            </a:r>
            <a:r>
              <a:rPr lang="ru-RU" sz="3200" b="1" dirty="0" smtClean="0"/>
              <a:t> средняя </a:t>
            </a:r>
            <a:r>
              <a:rPr lang="ru-RU" sz="3200" b="1" dirty="0" smtClean="0"/>
              <a:t>школа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Красноярский государственный аграрный </a:t>
            </a:r>
            <a:r>
              <a:rPr lang="ru-RU" sz="3200" b="1" dirty="0" smtClean="0"/>
              <a:t>университет 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ООО «Победа». </a:t>
            </a:r>
          </a:p>
          <a:p>
            <a:r>
              <a:rPr lang="ru-RU" sz="3200" b="1" dirty="0" smtClean="0"/>
              <a:t>Пировское отделение РССМ</a:t>
            </a:r>
          </a:p>
          <a:p>
            <a:pPr marL="137160" indent="0">
              <a:buNone/>
            </a:pP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Задача Агрошколы</a:t>
            </a:r>
            <a:endParaRPr lang="ru-RU" dirty="0"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создание условий для ранней профессиональной ориентации на работу в аграрном секторе.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79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Агрошкола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196752"/>
            <a:ext cx="7704856" cy="56612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9144000" cy="65833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224</Words>
  <Application>Microsoft Office PowerPoint</Application>
  <PresentationFormat>Экран (4:3)</PresentationFormat>
  <Paragraphs>39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Профориентация в деятельности классного руководителя</vt:lpstr>
      <vt:lpstr>В.В.Путин  </vt:lpstr>
      <vt:lpstr>Презентация PowerPoint</vt:lpstr>
      <vt:lpstr> Профориентация  </vt:lpstr>
      <vt:lpstr>Основная задача профориентации </vt:lpstr>
      <vt:lpstr>Организаторы проекта</vt:lpstr>
      <vt:lpstr>Задача Агрошколы</vt:lpstr>
      <vt:lpstr>Агрошкола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</vt:lpstr>
      <vt:lpstr>«Билет в будущее» </vt:lpstr>
      <vt:lpstr>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42</cp:revision>
  <dcterms:created xsi:type="dcterms:W3CDTF">2024-04-07T05:01:16Z</dcterms:created>
  <dcterms:modified xsi:type="dcterms:W3CDTF">2024-04-23T03:07:34Z</dcterms:modified>
</cp:coreProperties>
</file>