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868" r:id="rId5"/>
    <p:sldId id="883" r:id="rId6"/>
    <p:sldId id="910" r:id="rId7"/>
    <p:sldId id="916" r:id="rId8"/>
    <p:sldId id="918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693239" y="20000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«Практическое использование ЦОР на уроках в начальной школе. Платформа УЧИ.РУ»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1338624" y="3446008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Попова Алина Александровна, учитель начальных классов 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МБОУ «Пировская средняя школа»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ОТДЕЛ ОБРАЗОВАНИЯ</a:t>
              </a:r>
            </a:p>
            <a:p>
              <a:r>
                <a:rPr lang="ru-RU" sz="1100" dirty="0"/>
                <a:t>АДМИНИСТРАЦИИ ПИРОВСКОГО МУНИЦИПАЛЬНОГО ОКРУГА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МБОУ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средняя школа»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ПИРОВСКИЙ МУНИЦИПАЛЬНЫЙ ОКРУГ</a:t>
              </a:r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38200" y="1242256"/>
            <a:ext cx="10515600" cy="4781040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развитие способностей обучающихся по достижению результатов обучения посредством применения ЦОР в образовательной деятельности.</a:t>
            </a:r>
          </a:p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активизировать познавательную деятельность обучающихся.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развивать навыки самообразования и самоконтроля у младших школьников.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повышать активность и инициативность младших школьников на уроке.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формировать информационно-коммуникационные компетенции.</a:t>
            </a:r>
          </a:p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108395" y="1653244"/>
            <a:ext cx="9975209" cy="435133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	Важнейшей составляющей образования в современных условиях является начальное формирование информационной компетентности, которая позволит эффективно использовать информационные технологии и интегрированный подход в обучении, добиваясь экономии времени и реальной разгрузки учащихся.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Учи.ру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содействует реализации федерального проекта «Цифровая образовательная среда» национального проекта «Образование». Это онлайн-платформа, где ученики из всех регионов России изучают школьные предметы в интерактивной форме. Они здесь найдут много интересных заданий по математике и окружающему миру, русскому и английскому языкам. А математикой на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Учи.ру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можно заниматься и дальше - вплоть до 9 класса. Все задания соответствуют школьной программе. Удобный интерфейс, увлекательные задания, игры, мультфильмы - и вот уже дистанционное обучение нравится детям, родителям и учителям. Учитель получает детальную статистику об образовательных результатах по каждому ученику. В любой момент можно узнать, сколько заданий выполнили ученики, сколько времени было затрачено на их выполнение, какие задания и темы вызвали наибольшую сложность. Так же для учителей на портале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Учи.ру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проводятся различные вебинары, видеоконференции, которые позволяют учителю расширить свои знания.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143" y="199340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indent="450000" algn="just">
              <a:lnSpc>
                <a:spcPct val="160000"/>
              </a:lnSpc>
              <a:spcBef>
                <a:spcPts val="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Уроки с поддержкой ЦОР позволяют учителю максимально эффективно вовлекать ребенка в учебно-познавательный процесс, вовремя переключать его внимание на другой вид деятельности. Совмещение видео-, аудио- и текстового материала, комплексное освещение темы расширяют детский кругозор, способствуют его творческому осмыслению, повышают мотивацию к учебе. Электронные образовательные ресурсы расширяют возможности учителя для введения учеников в увлекательный мир, где им предстоит самостоятельно добывать, анализировать, представлять и передавать другим информацию; они значительно повышают дидактические и личностно-ориентированные параметры учебного процесса.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</a:t>
            </a:r>
            <a:r>
              <a:rPr lang="ru-RU" sz="2800" b="0" smtClean="0">
                <a:latin typeface="Arial" panose="020B0604020202020204" pitchFamily="34" charset="0"/>
                <a:cs typeface="Arial" panose="020B0604020202020204" pitchFamily="34" charset="0"/>
              </a:rPr>
              <a:t>: Попова А.А., 89080251500</a:t>
            </a: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>
                <a:latin typeface="Arial" panose="020B0604020202020204" pitchFamily="34" charset="0"/>
                <a:cs typeface="Arial" panose="020B0604020202020204" pitchFamily="34" charset="0"/>
              </a:rPr>
              <a:t>________________</a:t>
            </a: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807612-6356-4E4B-8C94-7BD27A16D1B5}">
  <ds:schemaRefs>
    <ds:schemaRef ds:uri="f292e62f-e7af-4f2d-abe7-fcfc6bfeaf98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2cd90d2f-c2fa-46b6-ac30-6e67ba23606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190</Words>
  <Application>Microsoft Office PowerPoint</Application>
  <PresentationFormat>Широкоэкранный</PresentationFormat>
  <Paragraphs>21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«Практическое использование ЦОР на уроках в начальной школе. Платформа УЧИ.РУ»</vt:lpstr>
      <vt:lpstr>Презентация PowerPoint</vt:lpstr>
      <vt:lpstr>Описание практики :</vt:lpstr>
      <vt:lpstr>Результат:</vt:lpstr>
      <vt:lpstr>Спасибо за внимание! Контактные данные: Попова А.А., 89080251500 ________________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Инна_Сергеевна</cp:lastModifiedBy>
  <cp:revision>119</cp:revision>
  <cp:lastPrinted>2024-02-27T09:06:20Z</cp:lastPrinted>
  <dcterms:created xsi:type="dcterms:W3CDTF">2024-01-31T04:29:48Z</dcterms:created>
  <dcterms:modified xsi:type="dcterms:W3CDTF">2024-04-23T02:45:48Z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