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-102" y="-5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0E8141-2328-423C-AF76-2258A000553D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F6694F-0DD2-48C6-994E-262D6E8D54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1889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g4dfce81f19_0_45:notes">
            <a:extLst>
              <a:ext uri="{FF2B5EF4-FFF2-40B4-BE49-F238E27FC236}">
                <a16:creationId xmlns="" xmlns:a16="http://schemas.microsoft.com/office/drawing/2014/main" id="{A260317E-2AC1-488E-AC9A-FCC83DB109D8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7411" name="Google Shape;121;g4dfce81f19_0_45:notes">
            <a:extLst>
              <a:ext uri="{FF2B5EF4-FFF2-40B4-BE49-F238E27FC236}">
                <a16:creationId xmlns="" xmlns:a16="http://schemas.microsoft.com/office/drawing/2014/main" id="{41F2ECC8-E166-4AB7-9B4B-794B18B385A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ts val="1100"/>
            </a:pPr>
            <a:endParaRPr lang="ru-RU" altLang="ru-R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7788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284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4757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78842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slide">
  <p:cSld name="Opening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86100" y="2268300"/>
            <a:ext cx="6123200" cy="23764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386100" y="4275200"/>
            <a:ext cx="3202800" cy="9560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None/>
              <a:defRPr>
                <a:solidFill>
                  <a:srgbClr val="000000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2233527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937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54793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7955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942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05221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8841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888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9642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E8819-C660-4D46-BB43-566E20C2D8A9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66E12-6595-44AB-A87A-99641E027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8365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Google Shape;126;p24">
            <a:extLst>
              <a:ext uri="{FF2B5EF4-FFF2-40B4-BE49-F238E27FC236}">
                <a16:creationId xmlns="" xmlns:a16="http://schemas.microsoft.com/office/drawing/2014/main" id="{B5EBBCD3-CEA2-47EB-8FEC-ADFAC6188C1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693239" y="740022"/>
            <a:ext cx="10688875" cy="4697010"/>
          </a:xfrm>
        </p:spPr>
        <p:txBody>
          <a:bodyPr anchor="t"/>
          <a:lstStyle/>
          <a:p>
            <a:pPr>
              <a:spcBef>
                <a:spcPct val="0"/>
              </a:spcBef>
              <a:spcAft>
                <a:spcPts val="3000"/>
              </a:spcAft>
              <a:buClr>
                <a:srgbClr val="434343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Обозначение проблемы. Корректировка действий:</a:t>
            </a:r>
            <a:b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тестирование  в рамках проекта  «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Билет в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будущее» прошли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90%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обучающихся школ (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 результат),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профпробы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посетили на региональных площадках -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35%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низкий результат)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  посещение    школьниками    профессиональных проб на региональных площадках;</a:t>
            </a:r>
            <a:b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 школы (МБОУ «Пировская средняя школа» и МБОУ «</a:t>
            </a:r>
            <a:r>
              <a:rPr lang="ru-RU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Кириковская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средняя школа» подписали соглашения о сотрудничестве в рамках </a:t>
            </a:r>
            <a:r>
              <a:rPr lang="ru-RU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профориентационной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работы» с ВУЗами.</a:t>
            </a:r>
            <a:b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Всем школам заключить  соглашения с ВУЗами или СПО;</a:t>
            </a:r>
            <a:b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Заключить соглашения  с региональными предприятиями, оказывающими содействие при реализации  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профориентационных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мероприятий;</a:t>
            </a:r>
            <a:b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посещение обучающимися экскурсий на предприятия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="" xmlns:a16="http://schemas.microsoft.com/office/drawing/2014/main" id="{F28D803E-E8B4-CA44-A783-E8F57A0C30C2}"/>
              </a:ext>
            </a:extLst>
          </p:cNvPr>
          <p:cNvCxnSpPr>
            <a:cxnSpLocks/>
          </p:cNvCxnSpPr>
          <p:nvPr/>
        </p:nvCxnSpPr>
        <p:spPr>
          <a:xfrm>
            <a:off x="1154027" y="598197"/>
            <a:ext cx="9885553" cy="0"/>
          </a:xfrm>
          <a:prstGeom prst="line">
            <a:avLst/>
          </a:prstGeom>
          <a:ln w="19050">
            <a:solidFill>
              <a:srgbClr val="D1002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CAD14170-E147-A948-B2F6-215206C915CF}"/>
              </a:ext>
            </a:extLst>
          </p:cNvPr>
          <p:cNvSpPr/>
          <p:nvPr/>
        </p:nvSpPr>
        <p:spPr>
          <a:xfrm>
            <a:off x="334424" y="3848503"/>
            <a:ext cx="11047690" cy="88973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ru-RU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BF3FE68D-7876-E746-9D5E-56D578F5E8A1}"/>
              </a:ext>
            </a:extLst>
          </p:cNvPr>
          <p:cNvSpPr/>
          <p:nvPr/>
        </p:nvSpPr>
        <p:spPr>
          <a:xfrm>
            <a:off x="11606233" y="6789157"/>
            <a:ext cx="585767" cy="73198"/>
          </a:xfrm>
          <a:prstGeom prst="rect">
            <a:avLst/>
          </a:prstGeom>
          <a:solidFill>
            <a:srgbClr val="909BA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Shape 88"/>
          <p:cNvSpPr/>
          <p:nvPr/>
        </p:nvSpPr>
        <p:spPr>
          <a:xfrm rot="5400000">
            <a:off x="11874849" y="2256798"/>
            <a:ext cx="227948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  <a:latin typeface="Arial"/>
                <a:ea typeface="Arial"/>
                <a:cs typeface="Arial"/>
              </a:rPr>
              <a:t> </a:t>
            </a:r>
            <a:endParaRPr lang="ru-RU" sz="1200" dirty="0">
              <a:solidFill>
                <a:schemeClr val="bg1"/>
              </a:solidFill>
              <a:latin typeface="Arial"/>
              <a:ea typeface="Arial"/>
              <a:cs typeface="Arial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9047961" y="5908897"/>
            <a:ext cx="3181060" cy="1128394"/>
            <a:chOff x="9047961" y="5908897"/>
            <a:chExt cx="3181060" cy="1128394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9047961" y="5908897"/>
              <a:ext cx="878368" cy="1128394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9850139" y="6003704"/>
              <a:ext cx="23788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ОТДЕЛ ОБРАЗОВАНИЯ</a:t>
              </a:r>
            </a:p>
            <a:p>
              <a:r>
                <a:rPr lang="ru-RU" sz="1100" dirty="0" smtClean="0"/>
                <a:t>АДМИНИСТРАЦИИ ПИРОВСКОГО МУНИЦИПАЛЬНОГО ОКРУГА</a:t>
              </a:r>
              <a:endParaRPr lang="ru-RU" sz="1100" dirty="0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9904966" y="5987735"/>
              <a:ext cx="20366" cy="7969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2363638" y="138023"/>
            <a:ext cx="707366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Рабочая группа   « Профориентация»</a:t>
            </a:r>
            <a:endParaRPr lang="ru-RU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6281401" y="5999268"/>
            <a:ext cx="2766560" cy="826488"/>
            <a:chOff x="6281401" y="5999268"/>
            <a:chExt cx="2766560" cy="826488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39760" t="19200" r="16435" b="13778"/>
            <a:stretch/>
          </p:blipFill>
          <p:spPr>
            <a:xfrm>
              <a:off x="6281401" y="6003704"/>
              <a:ext cx="671597" cy="822052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6980794" y="6006329"/>
              <a:ext cx="20671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ПИРОВСКИЙ МУНИЦИПАЛЬНЫЙ ОКРУГ</a:t>
              </a:r>
              <a:endParaRPr lang="ru-RU" sz="1200" dirty="0"/>
            </a:p>
          </p:txBody>
        </p:sp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08299" y="5999268"/>
              <a:ext cx="30483" cy="80474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xmlns="" val="400603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21</Words>
  <Application>Microsoft Office PowerPoint</Application>
  <PresentationFormat>Произвольный</PresentationFormat>
  <Paragraphs>6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Обозначение проблемы. Корректировка действий:  - тестирование  в рамках проекта  «Билет в будущее» прошли 90% обучающихся школ (высокий результат), профпробы  посетили на региональных площадках -35%(низкий результат).  Организовать   посещение    школьниками    профессиональных проб на региональных площадках;  -2 школы (МБОУ «Пировская средняя школа» и МБОУ «Кириковская средняя школа» подписали соглашения о сотрудничестве в рамках профориентационной работы» с ВУЗами.   Всем школам заключить  соглашения с ВУЗами или СПО; Заключить соглашения  с региональными предприятиями, оказывающими содействие при реализации   профориентационных мероприятий; Организовать посещение обучающимися экскурсий на предприятия.  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Принятые решения по итогу работы группы: - - - - - - - -   </dc:title>
  <dc:creator>Пользователь Windows</dc:creator>
  <cp:lastModifiedBy>User</cp:lastModifiedBy>
  <cp:revision>10</cp:revision>
  <dcterms:created xsi:type="dcterms:W3CDTF">2024-04-24T05:48:06Z</dcterms:created>
  <dcterms:modified xsi:type="dcterms:W3CDTF">2024-04-25T00:29:52Z</dcterms:modified>
</cp:coreProperties>
</file>