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868" r:id="rId5"/>
    <p:sldId id="883" r:id="rId6"/>
    <p:sldId id="910" r:id="rId7"/>
    <p:sldId id="916" r:id="rId8"/>
    <p:sldId id="917" r:id="rId9"/>
    <p:sldId id="918" r:id="rId10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5456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практики </a:t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«Нравственно-патриотическое </a:t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воспитание дошкольников»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29281" y="3963377"/>
            <a:ext cx="9964214" cy="1311476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Перминова Марина Александровна, воспитатель. «Троицкая средняя школа» (дошкольная группа)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«Троицкая средняя школа (дошкольная группа)»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00202" y="1846263"/>
            <a:ext cx="10515600" cy="412999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формирование чувства любви к своему дому, семье, к своему краю, к своей Родине.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бережное отношение к природе и всему живому;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элементарные знания о правах человека;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развить чувство ответственности и гордости за достижение страны;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толерантность, чувство уважения к другим народам, традициям;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воспитать уважение к труду.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Нравственно-патриотическое воспитание детей является одной из основных задач дошкольного образовательного учреждения. 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Очень важно, чтобы дети как можно раньше поняли, что большая Родина – Россия,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Росийская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Федерация, она одна на всех, кто родился на ее просторах, полюбил ее, кто прилагает усилия. Чтобы она стала еще краше, богаче, стала бы могучей державой.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Воспитанники знают государственную символику России;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Бережно относятся к природе и всему живому;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Любят и уважают свою семью.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7626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корректировки действий: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2215769"/>
            <a:ext cx="10515600" cy="4351338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сентября 2024 года внедрить долгосрочный проект «Орлята-дошколята».</a:t>
            </a: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– содействие развитию социальной активности детей старшего дошкольного возраста в деятельности патриотической направленности и решения задач преемственности уровней дошкольного и начального общего образования.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Продолжить проводить церемонию выноса флага РФ и прослушивание гимна РФ.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37351" y="32494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d90d2f-c2fa-46b6-ac30-6e67ba23606c"/>
    <ds:schemaRef ds:uri="f292e62f-e7af-4f2d-abe7-fcfc6bfeaf9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210</Words>
  <Application>Microsoft Office PowerPoint</Application>
  <PresentationFormat>Широкоэкранный</PresentationFormat>
  <Paragraphs>27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практики  «Нравственно-патриотическое  воспитание дошкольников»</vt:lpstr>
      <vt:lpstr>Презентация PowerPoint</vt:lpstr>
      <vt:lpstr>Описание практики :</vt:lpstr>
      <vt:lpstr>Результат:</vt:lpstr>
      <vt:lpstr>Предложения по корректировки действий:</vt:lpstr>
      <vt:lpstr>Спасибо за внимание!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новый3</cp:lastModifiedBy>
  <cp:revision>125</cp:revision>
  <cp:lastPrinted>2024-02-27T09:06:20Z</cp:lastPrinted>
  <dcterms:created xsi:type="dcterms:W3CDTF">2024-01-31T04:29:48Z</dcterms:created>
  <dcterms:modified xsi:type="dcterms:W3CDTF">2024-04-22T09:16:02Z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