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83" r:id="rId4"/>
    <p:sldId id="257" r:id="rId5"/>
    <p:sldId id="259" r:id="rId6"/>
    <p:sldId id="282" r:id="rId7"/>
    <p:sldId id="268" r:id="rId8"/>
    <p:sldId id="269" r:id="rId9"/>
    <p:sldId id="267" r:id="rId10"/>
    <p:sldId id="270" r:id="rId11"/>
    <p:sldId id="272" r:id="rId12"/>
    <p:sldId id="271" r:id="rId13"/>
    <p:sldId id="266" r:id="rId14"/>
    <p:sldId id="273" r:id="rId15"/>
    <p:sldId id="275" r:id="rId16"/>
    <p:sldId id="276" r:id="rId17"/>
    <p:sldId id="277" r:id="rId18"/>
    <p:sldId id="281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7538-D626-4BCC-96AC-F25ED987467A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4584B-58F8-4FDA-B2E1-FE3548ED6D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87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BBD0C-5B9C-22C6-91CC-C85C8E79C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86163E-2F6A-234F-E040-F7488FBA8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B6FF0E-1903-4CB2-DCF3-C97DD3A2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A3A69B-B8F3-8489-1501-48B4EC54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5A1EF8-0507-A287-7EB9-5FDD5E4F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F7331-01CB-6343-005A-D2AB867A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DD0911-E31C-710B-66DD-0C7B6DA08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1D3B57-0BC3-B0AB-D352-9E3EEA3C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71E945-826D-4583-A839-77193DC8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D8272F-B9D3-75C8-869C-D068DE89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5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C23078A-B58C-37B9-F2BD-CAD00B571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88A7DE-AD07-26A3-44F9-86AACD976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F5ED97-3AC2-6E98-C633-75162330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FD356B-C5D6-0293-6982-6838A62A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E7032-B0B2-FDA5-3E69-5995D0DE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13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319B9-8C76-3001-D43B-49DB674B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98731E-0809-3422-104D-940D2791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75A282-878E-D2F4-6767-A9011544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14F2C-6E8F-9DD7-E1E1-12289C90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F7FABA-C9A8-7A64-3494-DBAF0E72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0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AAEA78-800A-9CB6-AFD8-7D575CC3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E1EE64-5028-F36B-57B1-CF6157489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1C80FE-74A0-24CB-16DA-E0FD30D1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22458-26E2-CBE2-ACF3-5E97A100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A75927-E293-273A-C157-F83739A0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4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1D294-CD45-EFE9-BD1F-FB8D0D34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FFBB72-4490-2B06-C9C5-845784226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FA6137-E518-DF7F-0DB2-B53FB593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D36F64-5369-4AC3-F9FA-3C4BCA4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4E4632-98F5-EA87-BAC1-C74EAD74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DD9FEF-998D-F797-676C-32DA2680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7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BFF015-8266-4BE9-8B5A-F7303DD6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E0BBD0-F98F-E655-3A29-61FF088DB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E88D6F-7791-93D6-33C9-407D7749A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E6B928-F5A0-3A0B-35D6-97CCB9E25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8A2F950-8B99-0B7B-3943-9EB53648D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E906D74-E825-257C-705C-28C5E269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CFC7D72-F2D5-8E08-76BC-B916DA53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C87F2A3-F5BE-1AF6-0D19-488013B2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76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2083D-6A90-C3DA-BD9F-5CE4F31C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6DED0D-17EA-B2AE-1F3C-58CE3E8F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F508E1-75B2-C858-4F0F-A422DB9A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B38A8C8-FDD1-8B4B-10A5-52CF0C99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2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151B42C-0402-40E2-9CD6-1188F3C1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9EB7037-37A5-F605-00E2-8ECDAF1B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DFFD1F-3BA9-1206-8AE4-3E8FA23C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08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DC345-0986-9453-2886-366E49F5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BEBD62-6799-1840-3D85-4A292C0A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2BDF49-F060-7B6F-F75B-9C1A6E824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B0547A-51B4-5993-1D13-30193C43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1A3775-2901-144B-B27A-62BAD962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74EA0A-029D-B073-027F-27203CC0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50876D-976E-3AF9-4428-C6E08592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80D593A-8DB6-8176-3EEC-E0ADFB18D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A93EDE-32C1-CFD4-EF72-A5358C770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80D1A8-34C1-B04D-389C-FAB281B2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A94AE2-95EB-2796-B587-4F3243BD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C56CF2-79C6-A9D1-D24B-4A3DBED1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AF823-D4E4-6B77-4B02-AC8A619C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30652C-2EA3-813D-D54E-681FD49F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4AD54-0AF6-D134-7F15-79866161E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3BC6-FEBF-4C10-B757-68A0797D40F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D4AEF3-6CA0-0FA3-5EF1-9E849F048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BC2760-0FEA-2E5C-501F-2374C376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4232-8771-43D4-A3EE-FF317F746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4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zte19022petgv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B298F4-EE67-6893-2D77-13E6D37F5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38C38-940B-9475-83EB-E089BEFC72B2}"/>
              </a:ext>
            </a:extLst>
          </p:cNvPr>
          <p:cNvSpPr txBox="1"/>
          <p:nvPr/>
        </p:nvSpPr>
        <p:spPr>
          <a:xfrm>
            <a:off x="1315453" y="1909011"/>
            <a:ext cx="10106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Практика: «Образовательное событие»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Тема: «Международный день повара»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C382A8-1AB4-08F9-CA5D-43DD9F62FAED}"/>
              </a:ext>
            </a:extLst>
          </p:cNvPr>
          <p:cNvSpPr txBox="1"/>
          <p:nvPr/>
        </p:nvSpPr>
        <p:spPr>
          <a:xfrm>
            <a:off x="8458201" y="4539916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воспитатель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«Ромашка»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Анастасия Васильевна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ED7B20-88DF-337A-797B-93B60F83E62D}"/>
              </a:ext>
            </a:extLst>
          </p:cNvPr>
          <p:cNvSpPr txBox="1"/>
          <p:nvPr/>
        </p:nvSpPr>
        <p:spPr>
          <a:xfrm>
            <a:off x="1066801" y="315685"/>
            <a:ext cx="10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095" y="433137"/>
            <a:ext cx="1106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«Детский сад «Ромашка»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307527" y="5678905"/>
            <a:ext cx="2766560" cy="978569"/>
            <a:chOff x="6281401" y="5999268"/>
            <a:chExt cx="2766560" cy="82648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9047961" y="5550569"/>
            <a:ext cx="3144039" cy="1307432"/>
            <a:chOff x="9047961" y="5908897"/>
            <a:chExt cx="3181060" cy="112839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891903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2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4098" name="Picture 2" descr="C:\Users\HP-rom\Desktop\Y7FOqKU5iW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39453" y="465222"/>
            <a:ext cx="6256421" cy="612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1026695"/>
            <a:ext cx="44917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Воспитанники старшей группы «Солнышко» под руководством воспитателя приготовили фруктовое канапе в подарок нашим поварам.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-rom\Desktop\9dqXn-xman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8062" y="914400"/>
            <a:ext cx="6432883" cy="5614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6146" name="Picture 2" descr="C:\Users\HP-rom\Desktop\LF0crsvwR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0085" y="609601"/>
            <a:ext cx="6149140" cy="590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968" y="770021"/>
            <a:ext cx="55986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средней группы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«Сказка» вместе с воспитателем приготовили вкусный и полезный винегрет, которым угостили поваров детского сада.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-rom\Desktop\PvkqzFj1KH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47874" y="818146"/>
            <a:ext cx="5646820" cy="5678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8194" name="Picture 2" descr="C:\Users\HP-rom\Desktop\xUwL9nuRWl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66737" y="481264"/>
            <a:ext cx="6641431" cy="614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7517" y="545433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Воспитанники из 2-й младшей группы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«Лучики»  приготовили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бутерброды, которые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конечно же, с удовольствием съели. А еще ребята угостили своими бутербродами поваров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P-rom\Desktop\duJSqCRyWA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19537" y="834188"/>
            <a:ext cx="5855367" cy="5470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10242" name="Picture 2" descr="C:\Users\HP-rom\Desktop\MR_q3XGUjS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24250" y="545431"/>
            <a:ext cx="5667876" cy="5983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11266" name="Picture 2" descr="C:\Users\HP-rom\Desktop\KHd2sUkPDAQ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54779" y="465221"/>
            <a:ext cx="4700337" cy="6047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0632" y="401053"/>
            <a:ext cx="58874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Дошколята 1-ой младшей группы «Ромашка» вместе с воспитателем сделали открытки для наших замечательных поваров.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1" y="737938"/>
            <a:ext cx="4359442" cy="54390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Праздник прошел вкусно и весело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HP-rom\Desktop\BT4NRLOQv4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705853"/>
            <a:ext cx="6063915" cy="5855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49579CE-F54A-4838-6C3F-3F2E08DE9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3C5EE6-E5FB-7F51-8A58-98F2E1B52E9A}"/>
              </a:ext>
            </a:extLst>
          </p:cNvPr>
          <p:cNvSpPr txBox="1"/>
          <p:nvPr/>
        </p:nvSpPr>
        <p:spPr>
          <a:xfrm>
            <a:off x="3069771" y="930443"/>
            <a:ext cx="88334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Контактные данные: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zte19022petgv@gmail.com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тел.:+79535922302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Лукьянова А.В.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5853" y="882316"/>
            <a:ext cx="10555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095" y="1122947"/>
            <a:ext cx="11405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Образовательное событие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 это полноценный компонент образовательного процесса, который организуется педагогом в образовательных целях. За кажущейся простотой процесса стоит детально продуманная и кропотливая работа, направленная на приобретение детьми новых знаний и умений.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1027" name="Picture 3" descr="C:\Users\HP-rom\Desktop\обр событ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737" y="577515"/>
            <a:ext cx="9865895" cy="601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9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CC55DD-BAED-B280-D42F-55A79D53E3D5}"/>
              </a:ext>
            </a:extLst>
          </p:cNvPr>
          <p:cNvSpPr txBox="1"/>
          <p:nvPr/>
        </p:nvSpPr>
        <p:spPr>
          <a:xfrm>
            <a:off x="497306" y="786064"/>
            <a:ext cx="864669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коллектив детского сада решили поздравить наших замечательных поваров с праздником.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профессии повара. </a:t>
            </a:r>
          </a:p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-систематизировать представления о работе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повара;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любознательность и интерес к данной профессии.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уважение к труду взрослых.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71F601-F435-4A49-9D0E-4A872412A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379" y="1315454"/>
            <a:ext cx="2662989" cy="46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5853" y="368968"/>
            <a:ext cx="105557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Актуальность:</a:t>
            </a:r>
          </a:p>
          <a:p>
            <a:r>
              <a:rPr lang="ru-RU" sz="28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Ежегодно 20 октября свой  профессиональный праздник отмечают повара и кулинары всего мира.  Профессия повара одна из самых  востребованных в мире. Не обойтись без повара и в  детском саду.</a:t>
            </a:r>
          </a:p>
          <a:p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дошкольного возраста находятся у истоков познания окружающего мира. Начиная с младшего возраста проводится работа по ознакомлению с окружающим миром и социальной действительностью. Именно детям этого возраста свойственна большая эмоциональная отзывчивость. Чрезвычайно важно не упустить момент для воспитания в них добрых чувств к окружающим людям и формированию положительного отношения к труду, что является главной целью образовательной области труда.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5853" y="882316"/>
            <a:ext cx="10555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854" y="577516"/>
            <a:ext cx="71387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формирование первичных представлений о труде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взрослых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воспитанников начинается со знакомства с трудом сотрудников детского сада: трудом помощника воспитателя, медсестры, повара, дворника, шофера, постоянно подчеркивая их заботу о детях. Вызвать у детей чувство уважения к людям труда, желание оказать им посильную помощь, как например: все съедать за обедом, чтобы порадовать повара. В связи с этим у нас возникла идея  потребности в образовательном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событии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«Международный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 повара» по ознакомлению детей с профессией повар.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220" y="1138990"/>
            <a:ext cx="3320717" cy="486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9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842" y="593558"/>
            <a:ext cx="5213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 этот день воспитанники подготовительной группы «Капелька» поздравили наших поваров </a:t>
            </a:r>
            <a:b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 их профессиональным праздником, </a:t>
            </a:r>
            <a:b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прочитали им стихи и подарили подарки.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-rom\Desktop\wwQQg_7sE4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3684" y="818147"/>
            <a:ext cx="6769769" cy="5662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2050" name="Picture 2" descr="C:\Users\HP-rom\Desktop\zcM51s_Vxo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4611" y="850232"/>
            <a:ext cx="9673389" cy="561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8" y="0"/>
            <a:ext cx="4283242" cy="1042737"/>
          </a:xfrm>
          <a:prstGeom prst="rect">
            <a:avLst/>
          </a:prstGeom>
        </p:spPr>
      </p:pic>
      <p:pic>
        <p:nvPicPr>
          <p:cNvPr id="3074" name="Picture 2" descr="C:\Users\HP-rom\Desktop\ulucfSRCDq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14736" y="802106"/>
            <a:ext cx="5983705" cy="58072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5221" y="545432"/>
            <a:ext cx="439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716" y="850233"/>
            <a:ext cx="50211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разновозрастной группы «Непоседы» приготовили вкусное и очень красивое печенье. Ребятам очень хотелось, чтобы их сюрприз понравился поварам, и у них всё получилось!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422</Words>
  <Application>Microsoft Office PowerPoint</Application>
  <PresentationFormat>Широкоэкранный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Pirsad</cp:lastModifiedBy>
  <cp:revision>12</cp:revision>
  <dcterms:created xsi:type="dcterms:W3CDTF">2022-10-13T06:05:18Z</dcterms:created>
  <dcterms:modified xsi:type="dcterms:W3CDTF">2024-04-23T08:21:36Z</dcterms:modified>
</cp:coreProperties>
</file>