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868" r:id="rId5"/>
    <p:sldId id="883" r:id="rId6"/>
    <p:sldId id="910" r:id="rId7"/>
    <p:sldId id="916" r:id="rId8"/>
    <p:sldId id="917" r:id="rId9"/>
    <p:sldId id="918" r:id="rId10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Практическое использование ЦОР на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уроках.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ЦОС Моя школа»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Раменская Полина Евгеньевна, учитель математики и информатики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83677" y="1299727"/>
            <a:ext cx="10515600" cy="4102590"/>
          </a:xfrm>
        </p:spPr>
        <p:txBody>
          <a:bodyPr>
            <a:normAutofit/>
          </a:bodyPr>
          <a:lstStyle/>
          <a:p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развитие у обучающихся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интереса к образовательному процессу при помощи цифровых образовательных ресурсов в рамках урока.</a:t>
            </a:r>
            <a:endParaRPr lang="ru-RU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marL="457200" indent="-457200">
              <a:buFontTx/>
              <a:buChar char="-"/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активизировать познавательную деятельность обучающихся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повышать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активность и инициативность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обучающихся;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формировать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информационно-коммуникационные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компетенции.</a:t>
            </a: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7626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корректировки действий: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2215769"/>
            <a:ext cx="10515600" cy="4351338"/>
          </a:xfrm>
        </p:spPr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данные:</a:t>
            </a:r>
            <a:b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purl.org/dc/terms/"/>
    <ds:schemaRef ds:uri="f292e62f-e7af-4f2d-abe7-fcfc6bfeaf98"/>
    <ds:schemaRef ds:uri="http://schemas.openxmlformats.org/package/2006/metadata/core-properties"/>
    <ds:schemaRef ds:uri="2cd90d2f-c2fa-46b6-ac30-6e67ba23606c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95</Words>
  <Application>Microsoft Office PowerPoint</Application>
  <PresentationFormat>Широкоэкранный</PresentationFormat>
  <Paragraphs>18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«Практическое использование ЦОР на уроках. Платформа ЦОС Моя школа»</vt:lpstr>
      <vt:lpstr>Презентация PowerPoint</vt:lpstr>
      <vt:lpstr>Описание практики :</vt:lpstr>
      <vt:lpstr>Результат:</vt:lpstr>
      <vt:lpstr>Предложения по корректировки действий:</vt:lpstr>
      <vt:lpstr>Спасибо за внимание! Контактные данные: ________________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Инна_Сергеевна</cp:lastModifiedBy>
  <cp:revision>120</cp:revision>
  <cp:lastPrinted>2024-02-27T09:06:20Z</cp:lastPrinted>
  <dcterms:created xsi:type="dcterms:W3CDTF">2024-01-31T04:29:48Z</dcterms:created>
  <dcterms:modified xsi:type="dcterms:W3CDTF">2024-04-23T02:40:13Z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