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68" r:id="rId3"/>
    <p:sldId id="883" r:id="rId5"/>
    <p:sldId id="919" r:id="rId6"/>
    <p:sldId id="910" r:id="rId7"/>
    <p:sldId id="920" r:id="rId8"/>
    <p:sldId id="921" r:id="rId9"/>
    <p:sldId id="922" r:id="rId10"/>
    <p:sldId id="923" r:id="rId11"/>
    <p:sldId id="916" r:id="rId12"/>
    <p:sldId id="917" r:id="rId13"/>
    <p:sldId id="918" r:id="rId14"/>
  </p:sldIdLst>
  <p:sldSz cx="12192000" cy="6858000"/>
  <p:notesSz cx="6887845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4CE9ED-66A2-4062-BA68-5D8D26B84F3B}">
          <p14:sldIdLst>
            <p14:sldId id="868"/>
            <p14:sldId id="883"/>
          </p14:sldIdLst>
        </p14:section>
        <p14:section name="Раздел без заголовка" id="{0B2D8A25-D1FF-4864-9CC1-D206EE3B33E0}">
          <p14:sldIdLst>
            <p14:sldId id="919"/>
            <p14:sldId id="910"/>
            <p14:sldId id="920"/>
            <p14:sldId id="921"/>
            <p14:sldId id="922"/>
            <p14:sldId id="923"/>
            <p14:sldId id="916"/>
            <p14:sldId id="917"/>
            <p14:sldId id="9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7411" name="Google Shape;121;g4dfce81f19_0_45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560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</a:fld>
            <a:endParaRPr lang="ru-RU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5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/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496291"/>
            <a:ext cx="10688875" cy="1596796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практики «Инновационная технология Ирины Емельяновой «Три дня без игрушек или как вернуть детям игру»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Рангаева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Г.А., заведующий, МБДОУ «Светлячок»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  <a:endParaRPr lang="ru-RU" sz="1400" dirty="0" smtClean="0"/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образовательное учреждение «Детский сад «Светлячок»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>
              <a:fillRect/>
            </a:stretch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Увеличить количество и разнообразие бросового материала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Организовать выставку работ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воспитанников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проекта с детьми младшего дошкольного возраста необходима более тщательная предварительная подготовка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4903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8 (39166)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3-22-42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svet16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@mail.ru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663120, Красноярский край, </a:t>
            </a: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Пировский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</a:t>
            </a:r>
            <a:b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с.Пировское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ул.Вавилина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д.1</a:t>
            </a:r>
            <a:b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</a:t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680484"/>
            <a:ext cx="10515600" cy="4832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499191"/>
            <a:ext cx="10515600" cy="506786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ИДЕЯ: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проявления детьми инициативы и оценки уровня её развития; смогут ли дети без привычных игрушек найти себе занятие и реализовать свои замыслы в определённых обстоятельствах, продолжат ли играть;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редоставить возможность педагогу оценить развивающую предметно-пространственную среду в группе.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способствовать 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проявлению детской инициативы, 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самостоятельности, </a:t>
            </a:r>
            <a:r>
              <a:rPr lang="ru-RU" dirty="0" smtClean="0">
                <a:solidFill>
                  <a:schemeClr val="tx1"/>
                </a:solidFill>
              </a:rPr>
              <a:t>созданию благоприятных условий </a:t>
            </a:r>
            <a:r>
              <a:rPr lang="ru-RU" dirty="0">
                <a:solidFill>
                  <a:schemeClr val="tx1"/>
                </a:solidFill>
              </a:rPr>
              <a:t>для поддержки детской инициативы в соответствии с их возрастными и индивидуальными особенностями.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свободного выбора детьми видов деятельности, участников совместной деятельности, материалов;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оддерживать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проявления активности, самостоятельности;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оддерживать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чувство радости и гордости от полученного результата,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от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успешности деятельности.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4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127751"/>
            <a:ext cx="10515600" cy="50492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Наблюдая за играми детей в детском саду, мы, педагоги, задумались, какие игрушки нужны детям? смогут ли </a:t>
            </a:r>
            <a:r>
              <a:rPr lang="ru-RU" dirty="0" smtClean="0"/>
              <a:t>они комфортно </a:t>
            </a:r>
            <a:r>
              <a:rPr lang="ru-RU" dirty="0"/>
              <a:t>себя чувствовать в отсутствии игрушек, смогут ли реализовывать свои замыслы в «ограниченных» обстоятельствах, продолжится ли детская игра? И решили провести эксперимент: на три дня убрали все игрушки, создали условия для свободного выбора деятельности самими детьми, проявления активности и самостоятельности.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Предварительно были проведены  </a:t>
            </a:r>
            <a:r>
              <a:rPr lang="ru-RU" dirty="0"/>
              <a:t>беседы с родителями </a:t>
            </a:r>
            <a:r>
              <a:rPr lang="ru-RU" dirty="0" smtClean="0"/>
              <a:t>о предстоящем проекте, о </a:t>
            </a:r>
            <a:r>
              <a:rPr lang="ru-RU" dirty="0"/>
              <a:t>необходимости поддержки детской инициативы и самостоятельности у </a:t>
            </a:r>
            <a:r>
              <a:rPr lang="ru-RU" dirty="0" smtClean="0"/>
              <a:t>дошкольников. Была организована помощь </a:t>
            </a:r>
            <a:r>
              <a:rPr lang="ru-RU" dirty="0"/>
              <a:t>родителей в сборе бросового материала (коробки, крышки, ленточки, бутылки и </a:t>
            </a:r>
            <a:r>
              <a:rPr lang="ru-RU" dirty="0" err="1"/>
              <a:t>тд</a:t>
            </a:r>
            <a:r>
              <a:rPr lang="ru-RU" dirty="0" smtClean="0"/>
              <a:t>.). Освобождение </a:t>
            </a:r>
            <a:r>
              <a:rPr lang="ru-RU" dirty="0"/>
              <a:t>группы от игрушек.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934" y="269429"/>
            <a:ext cx="10283456" cy="8682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4913" y="1053321"/>
            <a:ext cx="7176975" cy="255111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4000" u="sng" dirty="0">
                <a:cs typeface="Arial" panose="020B0604020202020204" pitchFamily="34" charset="0"/>
              </a:rPr>
              <a:t>День первый</a:t>
            </a:r>
            <a:r>
              <a:rPr lang="ru-RU" sz="4000" dirty="0">
                <a:cs typeface="Arial" panose="020B0604020202020204" pitchFamily="34" charset="0"/>
              </a:rPr>
              <a:t>. Утром дети, пришедшие в детский сад, заметили, что все полки и ящики с игрушками пусты. </a:t>
            </a:r>
            <a:endParaRPr lang="ru-RU" sz="40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4000" dirty="0">
                <a:cs typeface="Arial" panose="020B0604020202020204" pitchFamily="34" charset="0"/>
              </a:rPr>
              <a:t>В каждой группе воспитатель озвучил свою версию отсутствия игрушек: «Устали и ушли на каникулы», «Отвезли на профилактическую обработку</a:t>
            </a:r>
            <a:r>
              <a:rPr lang="ru-RU" sz="4000" dirty="0" smtClean="0">
                <a:cs typeface="Arial" panose="020B0604020202020204" pitchFamily="34" charset="0"/>
              </a:rPr>
              <a:t>»…</a:t>
            </a:r>
            <a:endParaRPr lang="ru-RU" sz="40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4000" dirty="0" smtClean="0">
                <a:cs typeface="Arial" panose="020B0604020202020204" pitchFamily="34" charset="0"/>
              </a:rPr>
              <a:t>В </a:t>
            </a:r>
            <a:r>
              <a:rPr lang="ru-RU" sz="4000" dirty="0">
                <a:cs typeface="Arial" panose="020B0604020202020204" pitchFamily="34" charset="0"/>
              </a:rPr>
              <a:t>высказываниях звучало некоторое недоумение: </a:t>
            </a:r>
            <a:r>
              <a:rPr lang="ru-RU" sz="4000" dirty="0" smtClean="0">
                <a:cs typeface="Arial" panose="020B0604020202020204" pitchFamily="34" charset="0"/>
              </a:rPr>
              <a:t>                  «</a:t>
            </a:r>
            <a:r>
              <a:rPr lang="ru-RU" sz="4000" dirty="0">
                <a:cs typeface="Arial" panose="020B0604020202020204" pitchFamily="34" charset="0"/>
              </a:rPr>
              <a:t>Чем же мы будем играть</a:t>
            </a:r>
            <a:r>
              <a:rPr lang="ru-RU" sz="4000" dirty="0" smtClean="0">
                <a:cs typeface="Arial" panose="020B0604020202020204" pitchFamily="34" charset="0"/>
              </a:rPr>
              <a:t>?»</a:t>
            </a:r>
            <a:endParaRPr lang="ru-RU" sz="4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6" b="50465"/>
          <a:stretch>
            <a:fillRect/>
          </a:stretch>
        </p:blipFill>
        <p:spPr>
          <a:xfrm>
            <a:off x="8048848" y="1127750"/>
            <a:ext cx="3827720" cy="325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20155" r="13530" b="4441"/>
          <a:stretch>
            <a:fillRect/>
          </a:stretch>
        </p:blipFill>
        <p:spPr>
          <a:xfrm>
            <a:off x="4854498" y="3268798"/>
            <a:ext cx="4619118" cy="327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65546" y="3478732"/>
            <a:ext cx="4046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cs typeface="Arial" panose="020B0604020202020204" pitchFamily="34" charset="0"/>
              </a:rPr>
              <a:t>Часть детей обрадовалась, что можно целый день рисовать и выстригать свои поделки в своё удовольствие, часть обрадовалась тому, что можно воспользоваться кучей коробок на свое усмотрение. Были и те, кто просто наблюдал со </a:t>
            </a:r>
            <a:r>
              <a:rPr lang="ru-RU" sz="2200" dirty="0" smtClean="0">
                <a:cs typeface="Arial" panose="020B0604020202020204" pitchFamily="34" charset="0"/>
              </a:rPr>
              <a:t>стороны.</a:t>
            </a:r>
            <a:endParaRPr lang="ru-RU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84" y="884313"/>
            <a:ext cx="4057623" cy="5410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254640"/>
            <a:ext cx="6253716" cy="167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u="sng" dirty="0"/>
              <a:t>Д</a:t>
            </a:r>
            <a:r>
              <a:rPr lang="ru-RU" sz="2200" u="sng" dirty="0" smtClean="0"/>
              <a:t>ень </a:t>
            </a:r>
            <a:r>
              <a:rPr lang="ru-RU" sz="2200" u="sng" dirty="0"/>
              <a:t>второй</a:t>
            </a:r>
            <a:r>
              <a:rPr lang="ru-RU" sz="2200" dirty="0"/>
              <a:t>. </a:t>
            </a:r>
            <a:r>
              <a:rPr lang="ru-RU" sz="2200" dirty="0" smtClean="0"/>
              <a:t>С </a:t>
            </a:r>
            <a:r>
              <a:rPr lang="ru-RU" sz="2200" dirty="0"/>
              <a:t>самого утра дети активно включаются в творческий процесс, но есть и такие, кто всё еще робко присматривается, побаиваясь, что может не получиться </a:t>
            </a:r>
            <a:r>
              <a:rPr lang="ru-RU" sz="2200" dirty="0" smtClean="0"/>
              <a:t>                         задуманное</a:t>
            </a:r>
            <a:r>
              <a:rPr lang="ru-RU" sz="2200" dirty="0"/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96" y="2340936"/>
            <a:ext cx="3220336" cy="429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5795" y="2795573"/>
            <a:ext cx="410948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Ребят подготовительной группы сложно вывести на зарядку, кто-то принес новое "богатство" из дома!!! всё надо рассмотреть, поделиться друг с другом материалами. Интерес к продуктивной деятельности не угас! Ребята продолжают творить, мастерить, экспериментировать.</a:t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503" y="233917"/>
            <a:ext cx="10515600" cy="959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98" y="980058"/>
            <a:ext cx="4444505" cy="561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4"/>
          <a:stretch>
            <a:fillRect/>
          </a:stretch>
        </p:blipFill>
        <p:spPr>
          <a:xfrm>
            <a:off x="838200" y="1193148"/>
            <a:ext cx="5143500" cy="540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1858942"/>
            <a:ext cx="3372736" cy="449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254639"/>
            <a:ext cx="6795978" cy="54545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u="sng" dirty="0" smtClean="0"/>
              <a:t>День третий</a:t>
            </a:r>
            <a:r>
              <a:rPr lang="ru-RU" sz="2200" dirty="0" smtClean="0"/>
              <a:t>.</a:t>
            </a:r>
            <a:r>
              <a:rPr lang="ru-RU" sz="2200" dirty="0"/>
              <a:t> </a:t>
            </a:r>
            <a:r>
              <a:rPr lang="ru-RU" sz="2200" dirty="0" smtClean="0"/>
              <a:t>Перед </a:t>
            </a:r>
            <a:r>
              <a:rPr lang="ru-RU" sz="2200" dirty="0"/>
              <a:t>педагогами стояла задача создать условия для свободного выбора детьми деятельности, участников совместной деятельности, материалов; создать мотивацию для проявления </a:t>
            </a:r>
            <a:r>
              <a:rPr lang="ru-RU" sz="2200" dirty="0" smtClean="0"/>
              <a:t>                      детьми </a:t>
            </a:r>
            <a:r>
              <a:rPr lang="ru-RU" sz="2200" dirty="0"/>
              <a:t>активности, самостоятельности, инициативности. Безусловно, сложно </a:t>
            </a:r>
            <a:r>
              <a:rPr lang="ru-RU" sz="2200" dirty="0" smtClean="0"/>
              <a:t>                               в </a:t>
            </a:r>
            <a:r>
              <a:rPr lang="ru-RU" sz="2200" dirty="0"/>
              <a:t>силу специфики профессии удерживать </a:t>
            </a:r>
            <a:r>
              <a:rPr lang="ru-RU" sz="2200" dirty="0" smtClean="0"/>
              <a:t>             позицию </a:t>
            </a:r>
            <a:r>
              <a:rPr lang="ru-RU" sz="2200" dirty="0"/>
              <a:t>«наблюдателя», сложно </a:t>
            </a:r>
            <a:r>
              <a:rPr lang="ru-RU" sz="2200" dirty="0" smtClean="0"/>
              <a:t>                         сдерживать </a:t>
            </a:r>
            <a:r>
              <a:rPr lang="ru-RU" sz="2200" dirty="0"/>
              <a:t>себя, не навязывая </a:t>
            </a:r>
            <a:r>
              <a:rPr lang="ru-RU" sz="2200" dirty="0" smtClean="0"/>
              <a:t>своей                       точки </a:t>
            </a:r>
            <a:r>
              <a:rPr lang="ru-RU" sz="2200" dirty="0"/>
              <a:t>зрения, сложно </a:t>
            </a:r>
            <a:r>
              <a:rPr lang="ru-RU" sz="2200" dirty="0" smtClean="0"/>
              <a:t>не подтолкнуть                                     </a:t>
            </a:r>
            <a:r>
              <a:rPr lang="ru-RU" sz="2200" dirty="0" smtClean="0"/>
              <a:t>в нужный момент </a:t>
            </a:r>
            <a:r>
              <a:rPr lang="ru-RU" sz="2200" dirty="0"/>
              <a:t>к решению проблемы </a:t>
            </a:r>
            <a:r>
              <a:rPr lang="ru-RU" sz="2200" dirty="0" smtClean="0"/>
              <a:t>                                    (</a:t>
            </a:r>
            <a:r>
              <a:rPr lang="ru-RU" sz="2200" dirty="0"/>
              <a:t>но не решить </a:t>
            </a:r>
            <a:r>
              <a:rPr lang="ru-RU" sz="2200" dirty="0" smtClean="0"/>
              <a:t>её за ребенка, </a:t>
            </a:r>
            <a:r>
              <a:rPr lang="ru-RU" sz="2200" dirty="0"/>
              <a:t>нет!). </a:t>
            </a:r>
            <a:endParaRPr lang="ru-RU" sz="22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1"/>
          <a:stretch>
            <a:fillRect/>
          </a:stretch>
        </p:blipFill>
        <p:spPr>
          <a:xfrm>
            <a:off x="7890941" y="930565"/>
            <a:ext cx="4100547" cy="417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36" y="2626939"/>
            <a:ext cx="2986058" cy="398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04307" y="1297172"/>
            <a:ext cx="2808768" cy="54545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/>
              <a:t>А что же наши дети? Малыши остановились на изготовлении атрибутов для игр. Ребята постарше начали играть в сюжетно-ролевые игры, фантазировать, обыгрывать ситуации…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То</a:t>
            </a:r>
            <a:r>
              <a:rPr lang="ru-RU" sz="2200" dirty="0"/>
              <a:t>, чего мы хотели </a:t>
            </a:r>
            <a:r>
              <a:rPr lang="ru-RU" sz="2200" dirty="0" smtClean="0"/>
              <a:t>   от </a:t>
            </a:r>
            <a:r>
              <a:rPr lang="ru-RU" sz="2200" dirty="0"/>
              <a:t>этого проекта</a:t>
            </a:r>
            <a:r>
              <a:rPr lang="ru-RU" sz="2200" dirty="0" smtClean="0"/>
              <a:t>!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63" y="1122432"/>
            <a:ext cx="4040370" cy="538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7172"/>
            <a:ext cx="3845519" cy="512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00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активны в выборе видов деятельности, свободно и самостоятельно выбирают партнеров по игре, свободно пользуются доступными материалами для организации игры;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способны презентовать свои идеи, довольны результатом своей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ощущают ценность созданного ими «продукта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проекта дети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продолжают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конструировать и создавать игрушки из бросового материала не только в саду, но и дома, привлекая       в качестве партнеров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родителей;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 родителей выявил нужность и важность проекта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C 1 3 0 A B 1 0 0 7 7 A 7 2 4 C 8 3 9 E 4 9 8 6 1 5 6 3 2 5 C C "   m a : c o n t e n t T y p e V e r s i o n = " 1 7 "   m a : c o n t e n t T y p e D e s c r i p t i o n = " C r e a t e   a   n e w   d o c u m e n t . "   m a : c o n t e n t T y p e S c o p e = " "   m a : v e r s i o n I D = " 1 d e 3 d f 4 2 a e 0 e e 3 a 7 4 5 4 1 6 2 6 1 f 4 4 d 8 f 5 5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8 6 4 7 8 1 3 2 a 2 c 5 1 a c a 4 1 e 3 6 3 0 d 4 b 4 3 7 d 7 7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3 = " f 2 9 2 e 6 2 f - e 7 a f - 4 f 2 d - a b e 7 - f c f c 6 b f e a f 9 8 "   x m l n s : n s 4 = " 2 c d 9 0 d 2 f - c 2 f a - 4 6 b 6 - a c 3 0 - 6 e 6 7 b a 2 3 6 0 6 c " >  
 < x s d : i m p o r t   n a m e s p a c e = " f 2 9 2 e 6 2 f - e 7 a f - 4 f 2 d - a b e 7 - f c f c 6 b f e a f 9 8 " / >  
 < x s d : i m p o r t   n a m e s p a c e = " 2 c d 9 0 d 2 f - c 2 f a - 4 6 b 6 - a c 3 0 - 6 e 6 7 b a 2 3 6 0 6 c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3 : M e d i a S e r v i c e M e t a d a t a "   m i n O c c u r s = " 0 " / >  
 < x s d : e l e m e n t   r e f = " n s 3 : M e d i a S e r v i c e F a s t M e t a d a t a "   m i n O c c u r s = " 0 " / >  
 < x s d : e l e m e n t   r e f = " n s 4 : S h a r e d W i t h U s e r s "   m i n O c c u r s = " 0 " / >  
 < x s d : e l e m e n t   r e f = " n s 4 : S h a r e d W i t h D e t a i l s "   m i n O c c u r s = " 0 " / >  
 < x s d : e l e m e n t   r e f = " n s 4 : S h a r i n g H i n t H a s h "   m i n O c c u r s = " 0 " / >  
 < x s d : e l e m e n t   r e f = " n s 3 : M e d i a S e r v i c e A u t o K e y P o i n t s "   m i n O c c u r s = " 0 " / >  
 < x s d : e l e m e n t   r e f = " n s 3 : M e d i a S e r v i c e K e y P o i n t s "   m i n O c c u r s = " 0 " / >  
 < x s d : e l e m e n t   r e f = " n s 3 : M e d i a S e r v i c e D a t e T a k e n "   m i n O c c u r s = " 0 " / >  
 < x s d : e l e m e n t   r e f = " n s 3 : M e d i a S e r v i c e A u t o T a g s "   m i n O c c u r s = " 0 " / >  
 < x s d : e l e m e n t   r e f = " n s 3 : M e d i a L e n g t h I n S e c o n d s "   m i n O c c u r s = " 0 " / >  
 < x s d : e l e m e n t   r e f = " n s 3 : M e d i a S e r v i c e O C R "   m i n O c c u r s = " 0 " / >  
 < x s d : e l e m e n t   r e f = " n s 3 : M e d i a S e r v i c e G e n e r a t i o n T i m e "   m i n O c c u r s = " 0 " / >  
 < x s d : e l e m e n t   r e f = " n s 3 : M e d i a S e r v i c e E v e n t H a s h C o d e "   m i n O c c u r s = " 0 " / >  
 < x s d : e l e m e n t   r e f = " n s 3 : M e d i a S e r v i c e L o c a t i o n "   m i n O c c u r s = " 0 " / >  
 < x s d : e l e m e n t   r e f = " n s 3 : M e d i a S e r v i c e O b j e c t D e t e c t o r V e r s i o n s "   m i n O c c u r s = " 0 " / >  
 < x s d : e l e m e n t   r e f = " n s 3 : M e d i a S e r v i c e S y s t e m T a g s "   m i n O c c u r s = " 0 " / >  
 < x s d : e l e m e n t   r e f = " n s 3 : M e d i a S e r v i c e S e a r c h P r o p e r t i e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f 2 9 2 e 6 2 f - e 7 a f - 4 f 2 d - a b e 7 - f c f c 6 b f e a f 9 8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K e y P o i n t s "   m a : i n d e x = " 1 3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4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5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T a g s "   m a : i n d e x = " 1 6 "   n i l l a b l e = " t r u e "   m a : d i s p l a y N a m e = "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7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O C R "   m a : i n d e x = " 1 8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1 9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0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2 1 "   n i l l a b l e = " t r u e "   m a : d i s p l a y N a m e = " L o c a t i o n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b j e c t D e t e c t o r V e r s i o n s "   m a : i n d e x = " 2 2 "   n i l l a b l e = " t r u e "   m a : d i s p l a y N a m e = " M e d i a S e r v i c e O b j e c t D e t e c t o r V e r s i o n s "   m a : h i d d e n = " t r u e "   m a : i n d e x e d = " t r u e "   m a : i n t e r n a l N a m e = " M e d i a S e r v i c e O b j e c t D e t e c t o r V e r s i o n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S y s t e m T a g s "   m a : i n d e x = " 2 3 "   n i l l a b l e = " t r u e "   m a : d i s p l a y N a m e = " M e d i a S e r v i c e S y s t e m T a g s "   m a : h i d d e n = " t r u e "   m a : i n t e r n a l N a m e = " M e d i a S e r v i c e S y s t e m T a g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S e a r c h P r o p e r t i e s "   m a : i n d e x = " 2 4 "   n i l l a b l e = " t r u e "   m a : d i s p l a y N a m e = " M e d i a S e r v i c e S e a r c h P r o p e r t i e s "   m a : h i d d e n = " t r u e "   m a : i n t e r n a l N a m e = " M e d i a S e r v i c e S e a r c h P r o p e r t i e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2 c d 9 0 d 2 f - c 2 f a - 4 6 b 6 - a c 3 0 - 6 e 6 7 b a 2 3 6 0 6 c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0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1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S h a r i n g H i n t H a s h "   m a : i n d e x = " 1 2 "   n i l l a b l e = " t r u e "   m a : d i s p l a y N a m e = " S h a r i n g   H i n t   H a s h "   m a : h i d d e n = " t r u e "   m a : i n t e r n a l N a m e = " S h a r i n g H i n t H a s h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/ > < / p : p r o p e r t i e s > 
</file>

<file path=customXml/itemProps1.xml><?xml version="1.0" encoding="utf-8"?>
<ds:datastoreItem xmlns:ds="http://schemas.openxmlformats.org/officeDocument/2006/customXml" ds:itemID="{1F755615-7201-4F9D-A9C9-DFC643B3C7CA}">
  <ds:schemaRefs/>
</ds:datastoreItem>
</file>

<file path=customXml/itemProps2.xml><?xml version="1.0" encoding="utf-8"?>
<ds:datastoreItem xmlns:ds="http://schemas.openxmlformats.org/officeDocument/2006/customXml" ds:itemID="{941030FE-A2B9-4DAF-81E6-D8C49E11E527}">
  <ds:schemaRefs/>
</ds:datastoreItem>
</file>

<file path=customXml/itemProps3.xml><?xml version="1.0" encoding="utf-8"?>
<ds:datastoreItem xmlns:ds="http://schemas.openxmlformats.org/officeDocument/2006/customXml" ds:itemID="{38807612-6356-4E4B-8C94-7BD27A16D1B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4814</Words>
  <Application>WPS Presentation</Application>
  <PresentationFormat>Широкоэкранный</PresentationFormat>
  <Paragraphs>74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Название практики «Инновационная технология Ирины Емельяновой «Три дня без игрушек или как вернуть детям игру»</vt:lpstr>
      <vt:lpstr>Идеи, цель, задачи практики:</vt:lpstr>
      <vt:lpstr>Описание практики:</vt:lpstr>
      <vt:lpstr>Описание практики:</vt:lpstr>
      <vt:lpstr>Описание практики:</vt:lpstr>
      <vt:lpstr>Описание практики:</vt:lpstr>
      <vt:lpstr>Описание практики:</vt:lpstr>
      <vt:lpstr>Описание практики:</vt:lpstr>
      <vt:lpstr>Результат:</vt:lpstr>
      <vt:lpstr>Предложения по корректировке действий:</vt:lpstr>
      <vt:lpstr>Спасибо за внимание! Контактные данные: 8 (39166) 3-22-42 pirsvet16@mail.ru 663120, Красноярский край, Пировский район, с.Пировское, ул.Вавилина, д.1 __________________________________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Директор</cp:lastModifiedBy>
  <cp:revision>144</cp:revision>
  <cp:lastPrinted>2024-02-27T09:06:00Z</cp:lastPrinted>
  <dcterms:created xsi:type="dcterms:W3CDTF">2024-01-31T04:29:00Z</dcterms:created>
  <dcterms:modified xsi:type="dcterms:W3CDTF">2024-04-23T08:12:54Z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  <property fmtid="{D5CDD505-2E9C-101B-9397-08002B2CF9AE}" pid="3" name="ICV">
    <vt:lpwstr>461E317B52F74283A5D101300FE2C834_12</vt:lpwstr>
  </property>
  <property fmtid="{D5CDD505-2E9C-101B-9397-08002B2CF9AE}" pid="4" name="KSOProductBuildVer">
    <vt:lpwstr>1049-12.2.0.16731</vt:lpwstr>
  </property>
</Properties>
</file>