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E8141-2328-423C-AF76-2258A00055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694F-0DD2-48C6-994E-262D6E8D5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5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212135"/>
              </p:ext>
            </p:extLst>
          </p:nvPr>
        </p:nvGraphicFramePr>
        <p:xfrm>
          <a:off x="644766" y="719667"/>
          <a:ext cx="10668002" cy="536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1"/>
                <a:gridCol w="5334001"/>
              </a:tblGrid>
              <a:tr h="57170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Корректировка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</a:tr>
              <a:tr h="14096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Преобладание </a:t>
                      </a:r>
                      <a:r>
                        <a:rPr lang="ru-RU" sz="18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мероприятийного</a:t>
                      </a:r>
                      <a:r>
                        <a:rPr lang="ru-RU" sz="1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подхода над событийным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включить в воспитательный план школы значимые</a:t>
                      </a:r>
                      <a:r>
                        <a:rPr lang="ru-RU" alt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события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67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Формализованное отношение, несогласованность планов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Минимизировать мероприятия в рамках одной даты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96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используется воспитательный потенциал учебных предметов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«Экспертиза» учебных занятий на предмет формирование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личностных качеств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67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подготовка педагогов в области воспитательной деятельности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методическое сопровождение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27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52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   </dc:title>
  <dc:creator>Пользователь Windows</dc:creator>
  <cp:lastModifiedBy>Пользователь Windows</cp:lastModifiedBy>
  <cp:revision>9</cp:revision>
  <dcterms:created xsi:type="dcterms:W3CDTF">2024-04-24T05:48:06Z</dcterms:created>
  <dcterms:modified xsi:type="dcterms:W3CDTF">2024-04-25T08:21:11Z</dcterms:modified>
</cp:coreProperties>
</file>