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E8141-2328-423C-AF76-2258A000553D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6694F-0DD2-48C6-994E-262D6E8D54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8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84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5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42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352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79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95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2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4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8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4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8819-C660-4D46-BB43-566E20C2D8A9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6E12-6595-44AB-A87A-99641E027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6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212135"/>
              </p:ext>
            </p:extLst>
          </p:nvPr>
        </p:nvGraphicFramePr>
        <p:xfrm>
          <a:off x="644766" y="719667"/>
          <a:ext cx="10668002" cy="5364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1"/>
                <a:gridCol w="5334001"/>
              </a:tblGrid>
              <a:tr h="571703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Корректировка</a:t>
                      </a:r>
                      <a:r>
                        <a:rPr lang="ru-RU" baseline="0" dirty="0" smtClean="0"/>
                        <a:t> действий</a:t>
                      </a:r>
                      <a:endParaRPr lang="ru-RU" dirty="0"/>
                    </a:p>
                  </a:txBody>
                  <a:tcPr/>
                </a:tc>
              </a:tr>
              <a:tr h="140967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Преобладание </a:t>
                      </a:r>
                      <a:r>
                        <a:rPr lang="ru-RU" sz="1800" dirty="0" err="1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мероприятийного</a:t>
                      </a:r>
                      <a:r>
                        <a:rPr lang="ru-RU" sz="1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подхода над событийным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включить в воспитательный план школы значимые</a:t>
                      </a:r>
                      <a:r>
                        <a:rPr lang="ru-RU" alt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события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8677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Формализованное отношение, несогласованность планов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Минимизировать мероприятия в рамках одной даты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0967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используется воспитательный потенциал учебных предметов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«Экспертиза» учебных занятий на предмет формирование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личностных качеств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8677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Недостаточная подготовка педагогов в области воспитательной деятельности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Организовать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методическое сопровождение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327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52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Принятые решения по итогу работы группы: - - - - - - - -   </dc:title>
  <dc:creator>Пользователь Windows</dc:creator>
  <cp:lastModifiedBy>Пользователь Windows</cp:lastModifiedBy>
  <cp:revision>9</cp:revision>
  <dcterms:created xsi:type="dcterms:W3CDTF">2024-04-24T05:48:06Z</dcterms:created>
  <dcterms:modified xsi:type="dcterms:W3CDTF">2024-04-25T08:21:11Z</dcterms:modified>
</cp:coreProperties>
</file>