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E8141-2328-423C-AF76-2258A00055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694F-0DD2-48C6-994E-262D6E8D5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5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4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35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5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2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4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8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4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693239" y="740022"/>
            <a:ext cx="10688875" cy="4697010"/>
          </a:xfrm>
        </p:spPr>
        <p:txBody>
          <a:bodyPr anchor="t"/>
          <a:lstStyle/>
          <a:p>
            <a:pPr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Обозначение проблемы. Корректировка действий: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-Создание школьных театров в 100% ОУ округа;</a:t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Полезные курсы повышения квалификации о деятельности школьного театра. (курсы «Мастерство учителя» Бориса Щукина дистанционно);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-Оснащение реквизитами, костюмами и инвентарем школьного театра;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-Мастер-классы для руководителей Школьных театров (ТЮЗ и ПОИСК);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-Сделать традиционным ежегодным - Фестиваль школьных театров  в День театра;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-Приглашение Школьных театров к участию в Ежегодной Литературной гостиной (видеотрансляция с привлечением </a:t>
            </a:r>
            <a:r>
              <a:rPr lang="ru-RU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медиацентра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-использование коллективных методик в деятельности творческих объединений округа;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-Поощрение педагогов дополнительного образования (организация досуговых мероприятий);</a:t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-Создание Школьного хора в 100% ОУ округа (в ИСШ – татарский хор);</a:t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-Обязательное участие ТО в конкурсах разного уровня.</a:t>
            </a:r>
            <a: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693239" y="1146837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Рабочая группа № 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«ТВОРЧЕСТВО»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40060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23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Обозначение проблемы. Корректировка действий: -Создание школьных театров в 100% ОУ округа; -Полезные курсы повышения квалификации о деятельности школьного театра. (курсы «Мастерство учителя» Бориса Щукина дистанционно); -Оснащение реквизитами, костюмами и инвентарем школьного театра; -Мастер-классы для руководителей Школьных театров (ТЮЗ и ПОИСК); -Сделать традиционным ежегодным - Фестиваль школьных театров  в День театра; -Приглашение Школьных театров к участию в Ежегодной Литературной гостиной (видеотрансляция с привлечением медиацентра); -использование коллективных методик в деятельности творческих объединений округа; -Поощрение педагогов дополнительного образования (организация досуговых мероприятий); -Создание Школьного хора в 100% ОУ округа (в ИСШ – татарский хор); -Обязательное участие ТО в конкурсах разного уровня.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</dc:title>
  <dc:creator>Пользователь Windows</dc:creator>
  <cp:lastModifiedBy>Пользователь Windows</cp:lastModifiedBy>
  <cp:revision>10</cp:revision>
  <dcterms:created xsi:type="dcterms:W3CDTF">2024-04-24T05:48:06Z</dcterms:created>
  <dcterms:modified xsi:type="dcterms:W3CDTF">2024-04-25T07:58:56Z</dcterms:modified>
</cp:coreProperties>
</file>