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120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5D338F-DC13-4068-BA65-5B9976F10DBF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D8A39B5-A8D5-4085-905A-FBA17C1AC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Google Shape;120;g4dfce81f19_0_45:notes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Google Shape;121;g4dfce81f19_0_45:notes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SzPts val="1100"/>
            </a:pPr>
            <a:endParaRPr lang="ru-RU" altLang="ru-RU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C48B9-DE2C-42F9-9E67-0616B61AD37F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1FB83-2635-40BC-8F2F-B82918947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3A928-35D7-4C30-BDB2-136557B61907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68A3-612A-4746-8D98-A68B81C60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EC23-C9B1-43BB-A00D-0061D5BE8557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29C7E-2292-48E1-8DCF-0B33F8C6E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>
  <p:cSld name="Opening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100" y="2268300"/>
            <a:ext cx="6123200" cy="23764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None/>
              <a:defRPr sz="64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100" y="4275200"/>
            <a:ext cx="3202800" cy="9560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None/>
              <a:defRPr>
                <a:solidFill>
                  <a:srgbClr val="000000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F2243-CEBB-44AE-A726-DB0729259BDA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8140-FFBF-4F63-A3DD-77238787B2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B5B-706E-446B-A81E-C4959B10531A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6456B-EDC5-4C44-914B-28DB23872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4684-6730-4F96-9259-D2D4B472CDD6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4F80A-FDEA-406A-97A2-37C6CFDC4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35755-AD11-4AAC-A227-9AC274305D53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F4718-0976-4EF9-AC13-29FB09BCE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79556-1DD9-4901-9351-133F90421C62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1654C-4580-408C-9C37-CC2A6D1F4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A8699-344A-4BDA-B5CF-2352FE416D33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20B4-3987-4B22-8759-D1F944DB24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D09B-A291-4870-9001-037191A48038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F00DA-3251-49DA-9435-B73AAB871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630B-701E-4AE0-9D0A-047A9EB1B9B4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63795-2211-4273-BFE6-9D49C9CB0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72910D-B056-49C2-9EEE-35FC019FD7B9}" type="datetimeFigureOut">
              <a:rPr lang="ru-RU"/>
              <a:pPr>
                <a:defRPr/>
              </a:pPr>
              <a:t>25.04.2024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97A6F9-9628-4DA5-8A77-A971F6D58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Google Shape;126;p24"/>
          <p:cNvSpPr>
            <a:spLocks noGrp="1" noChangeArrowheads="1"/>
          </p:cNvSpPr>
          <p:nvPr>
            <p:ph type="ctrTitle"/>
          </p:nvPr>
        </p:nvSpPr>
        <p:spPr>
          <a:xfrm>
            <a:off x="679450" y="739775"/>
            <a:ext cx="10702925" cy="5313363"/>
          </a:xfrm>
        </p:spPr>
        <p:txBody>
          <a:bodyPr anchor="t"/>
          <a:lstStyle/>
          <a:p>
            <a:pPr>
              <a:spcBef>
                <a:spcPct val="0"/>
              </a:spcBef>
              <a:spcAft>
                <a:spcPts val="3000"/>
              </a:spcAft>
              <a:buClr>
                <a:srgbClr val="434343"/>
              </a:buClr>
            </a:pPr>
            <a:r>
              <a:rPr lang="ru-RU" sz="28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Обозначение проблемы. Корректировка действий:</a:t>
            </a:r>
            <a:r>
              <a:rPr lang="ru-RU" sz="320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32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-Разработка и реализация общешкольной программы здоровьесбережения в каждой школе муниципалитета;</a:t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-Проведение не менее 5 просветительских мероприятий по ЗОЖ и профилактике ПАВ за учебный год;</a:t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-Увеличение охвата обучающихся, постоянно посещающих кружки (спортивной направленности) до 30% и более. Реализовать учёт посещаемости;</a:t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-Найти пути решения увеличения доли обучающихся, имеющих знак отличия ВФСК «ГТО", подтверждённый удостоверением.</a:t>
            </a:r>
            <a:r>
              <a:rPr lang="ru-RU" sz="3200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32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- Диверсификация деятельности школьных спортивных клубов (по видам спорта).</a:t>
            </a:r>
            <a:br>
              <a:rPr lang="ru-RU" sz="2400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ru-RU" sz="2400" smtClean="0">
              <a:latin typeface="Arial" charset="0"/>
              <a:cs typeface="Arial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693738" y="1146175"/>
            <a:ext cx="9885362" cy="0"/>
          </a:xfrm>
          <a:prstGeom prst="line">
            <a:avLst/>
          </a:prstGeom>
          <a:ln w="19050">
            <a:solidFill>
              <a:srgbClr val="D1002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0"/>
          <p:cNvSpPr>
            <a:spLocks noChangeArrowheads="1"/>
          </p:cNvSpPr>
          <p:nvPr/>
        </p:nvSpPr>
        <p:spPr bwMode="auto">
          <a:xfrm>
            <a:off x="334963" y="3848100"/>
            <a:ext cx="11047412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2400" b="1">
              <a:solidFill>
                <a:srgbClr val="000000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/>
            </a:extLst>
          </p:cNvPr>
          <p:cNvSpPr/>
          <p:nvPr/>
        </p:nvSpPr>
        <p:spPr>
          <a:xfrm>
            <a:off x="11606213" y="6789738"/>
            <a:ext cx="585787" cy="73025"/>
          </a:xfrm>
          <a:prstGeom prst="rect">
            <a:avLst/>
          </a:prstGeom>
          <a:solidFill>
            <a:srgbClr val="909B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5" name="Shape 88"/>
          <p:cNvSpPr>
            <a:spLocks noChangeArrowheads="1"/>
          </p:cNvSpPr>
          <p:nvPr/>
        </p:nvSpPr>
        <p:spPr bwMode="auto">
          <a:xfrm rot="5400000">
            <a:off x="11874501" y="2257425"/>
            <a:ext cx="228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5366" name="Группа 15"/>
          <p:cNvGrpSpPr>
            <a:grpSpLocks/>
          </p:cNvGrpSpPr>
          <p:nvPr/>
        </p:nvGrpSpPr>
        <p:grpSpPr bwMode="auto">
          <a:xfrm>
            <a:off x="9048750" y="5908675"/>
            <a:ext cx="3179763" cy="1128713"/>
            <a:chOff x="9047961" y="5908897"/>
            <a:chExt cx="3181060" cy="1128394"/>
          </a:xfrm>
        </p:grpSpPr>
        <p:pic>
          <p:nvPicPr>
            <p:cNvPr id="15372" name="Рисунок 2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9047961" y="5908897"/>
              <a:ext cx="878368" cy="1128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3" name="TextBox 3"/>
            <p:cNvSpPr txBox="1">
              <a:spLocks noChangeArrowheads="1"/>
            </p:cNvSpPr>
            <p:nvPr/>
          </p:nvSpPr>
          <p:spPr bwMode="auto">
            <a:xfrm>
              <a:off x="9850139" y="6003704"/>
              <a:ext cx="2378882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>
                  <a:latin typeface="Calibri" pitchFamily="34" charset="0"/>
                </a:rPr>
                <a:t>ОТДЕЛ ОБРАЗОВАНИЯ</a:t>
              </a:r>
            </a:p>
            <a:p>
              <a:r>
                <a:rPr lang="ru-RU" sz="1100">
                  <a:latin typeface="Calibri" pitchFamily="34" charset="0"/>
                </a:rPr>
                <a:t>АДМИНИСТРАЦИИ ПИРОВСКОГО МУНИЦИПАЛЬНОГО ОКРУГА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9905561" y="5988250"/>
              <a:ext cx="19058" cy="796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67" name="TextBox 5"/>
          <p:cNvSpPr txBox="1">
            <a:spLocks noChangeArrowheads="1"/>
          </p:cNvSpPr>
          <p:nvPr/>
        </p:nvSpPr>
        <p:spPr bwMode="auto">
          <a:xfrm>
            <a:off x="2363788" y="138113"/>
            <a:ext cx="7073900" cy="3698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Рабочая группа № 1 «ЗДОРОВЬЕ»</a:t>
            </a:r>
            <a:endParaRPr lang="ru-RU" u="sng"/>
          </a:p>
        </p:txBody>
      </p:sp>
      <p:grpSp>
        <p:nvGrpSpPr>
          <p:cNvPr id="15368" name="Группа 13"/>
          <p:cNvGrpSpPr>
            <a:grpSpLocks/>
          </p:cNvGrpSpPr>
          <p:nvPr/>
        </p:nvGrpSpPr>
        <p:grpSpPr bwMode="auto">
          <a:xfrm>
            <a:off x="6281738" y="5999163"/>
            <a:ext cx="2767012" cy="827087"/>
            <a:chOff x="6281401" y="5999268"/>
            <a:chExt cx="2766560" cy="826488"/>
          </a:xfrm>
        </p:grpSpPr>
        <p:pic>
          <p:nvPicPr>
            <p:cNvPr id="15369" name="Рисунок 8"/>
            <p:cNvPicPr>
              <a:picLocks noChangeAspect="1"/>
            </p:cNvPicPr>
            <p:nvPr/>
          </p:nvPicPr>
          <p:blipFill>
            <a:blip r:embed="rId4"/>
            <a:srcRect l="39760" t="19200" r="16435" b="13779"/>
            <a:stretch>
              <a:fillRect/>
            </a:stretch>
          </p:blipFill>
          <p:spPr bwMode="auto">
            <a:xfrm>
              <a:off x="6281401" y="6003704"/>
              <a:ext cx="671597" cy="822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0" name="TextBox 16"/>
            <p:cNvSpPr txBox="1">
              <a:spLocks noChangeArrowheads="1"/>
            </p:cNvSpPr>
            <p:nvPr/>
          </p:nvSpPr>
          <p:spPr bwMode="auto">
            <a:xfrm>
              <a:off x="6980794" y="6006329"/>
              <a:ext cx="206716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200">
                  <a:latin typeface="Calibri" pitchFamily="34" charset="0"/>
                </a:rPr>
                <a:t>ПИРОВСКИЙ МУНИЦИПАЛЬНЫЙ ОКРУГ</a:t>
              </a:r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008357" y="5999268"/>
              <a:ext cx="30157" cy="804279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77</Words>
  <Application>Microsoft Office PowerPoint</Application>
  <PresentationFormat>Произвольный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Arial</vt:lpstr>
      <vt:lpstr>Calibri Light</vt:lpstr>
      <vt:lpstr>Тема Office</vt:lpstr>
      <vt:lpstr>Тема Office</vt:lpstr>
      <vt:lpstr>Обозначение проблемы. Корректировка действий: -Разработка и реализация общешкольной программы здоровьесбережения в каждой школе муниципалитета;  -Проведение не менее 5 просветительских мероприятий по ЗОЖ и профилактике ПАВ за учебный год;  -Увеличение охвата обучающихся, постоянно посещающих кружки (спортивной направленности) до 30% и более. Реализовать учёт посещаемости;  -Найти пути решения увеличения доли обучающихся, имеющих знак отличия ВФСК «ГТО", подтверждённый удостоверением. - Диверсификация деятельности школьных спортивных клубов (по видам спорта).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Принятые решения по итогу работы группы: - - - - - - - -</dc:title>
  <dc:creator>Пользователь Windows</dc:creator>
  <cp:lastModifiedBy>ирина</cp:lastModifiedBy>
  <cp:revision>7</cp:revision>
  <dcterms:created xsi:type="dcterms:W3CDTF">2024-04-24T05:48:06Z</dcterms:created>
  <dcterms:modified xsi:type="dcterms:W3CDTF">2024-04-25T08:07:53Z</dcterms:modified>
</cp:coreProperties>
</file>