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E8141-2328-423C-AF76-2258A000553D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694F-0DD2-48C6-994E-262D6E8D5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5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4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35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5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2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4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8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4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8819-C660-4D46-BB43-566E20C2D8A9}" type="datetimeFigureOut">
              <a:rPr lang="ru-RU" smtClean="0"/>
              <a:t>06.05.2024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693239" y="740021"/>
            <a:ext cx="10688875" cy="5168875"/>
          </a:xfrm>
        </p:spPr>
        <p:txBody>
          <a:bodyPr anchor="t"/>
          <a:lstStyle/>
          <a:p>
            <a:pPr lvl="0"/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Обозначение проблемы. Корректировка действий:</a:t>
            </a:r>
            <a:b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smtClean="0"/>
              <a:t>Реализация адаптированных образовательных </a:t>
            </a:r>
            <a:r>
              <a:rPr lang="ru-RU" sz="2000" dirty="0"/>
              <a:t>программ образовательных учреждений, разработанных с учетом </a:t>
            </a:r>
            <a:r>
              <a:rPr lang="ru-RU" sz="2000" dirty="0" smtClean="0"/>
              <a:t>ФАОП </a:t>
            </a:r>
            <a:r>
              <a:rPr lang="ru-RU" sz="2000" dirty="0"/>
              <a:t>ДО</a:t>
            </a:r>
            <a:r>
              <a:rPr lang="ru-RU" sz="2000" dirty="0" smtClean="0"/>
              <a:t>. (Привлечение специалистов.)</a:t>
            </a:r>
            <a:br>
              <a:rPr lang="ru-RU" sz="2000" dirty="0" smtClean="0"/>
            </a:br>
            <a:r>
              <a:rPr lang="ru-RU" sz="2000" dirty="0" smtClean="0"/>
              <a:t>- Коррекционно-развивающая работа с детьми с особыми образовательными потребностями. (Разработка индивидуальных образовательных маршрутов воспитанников.)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Низкая заинтересованность и активность родителей в сотрудничестве с образовательным </a:t>
            </a:r>
            <a:r>
              <a:rPr lang="ru-RU" sz="2000" dirty="0"/>
              <a:t>учреждением. (Повысить численность мероприятий по сотрудничеству с родителями- вовлечение их в образовательный процесс</a:t>
            </a:r>
            <a:r>
              <a:rPr lang="ru-RU" sz="2000" dirty="0" smtClean="0"/>
              <a:t>.)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smtClean="0"/>
              <a:t>Разработка и реализация </a:t>
            </a:r>
            <a:r>
              <a:rPr lang="ru-RU" sz="2000" dirty="0"/>
              <a:t>ценностно-ориентированных </a:t>
            </a:r>
            <a:r>
              <a:rPr lang="ru-RU" sz="2000" dirty="0" smtClean="0"/>
              <a:t>практик.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(В </a:t>
            </a:r>
            <a:r>
              <a:rPr lang="ru-RU" sz="2000" dirty="0"/>
              <a:t>каждом ДОУ организовать работу по практикам по </a:t>
            </a:r>
            <a:r>
              <a:rPr lang="ru-RU" sz="2000" dirty="0" smtClean="0"/>
              <a:t>всем направлениям воспитательной работы.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Создание коопераций с </a:t>
            </a:r>
            <a:r>
              <a:rPr lang="ru-RU" sz="2000" dirty="0"/>
              <a:t>другими </a:t>
            </a:r>
            <a:r>
              <a:rPr lang="ru-RU" sz="2000" dirty="0" smtClean="0"/>
              <a:t>учреждениями.)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/>
              <a:t>Безопасность ребенка в части психического и физического здоровья.</a:t>
            </a:r>
            <a:br>
              <a:rPr lang="ru-RU" sz="2000" dirty="0"/>
            </a:br>
            <a:r>
              <a:rPr lang="ru-RU" sz="2000" dirty="0" smtClean="0"/>
              <a:t>(Организация </a:t>
            </a:r>
            <a:r>
              <a:rPr lang="ru-RU" sz="2000" dirty="0"/>
              <a:t>мероприятий педагогов с родителями.</a:t>
            </a:r>
            <a:br>
              <a:rPr lang="ru-RU" sz="2000" dirty="0"/>
            </a:br>
            <a:r>
              <a:rPr lang="ru-RU" sz="2000" dirty="0"/>
              <a:t>Раннее выявление семейного неблагополучия (синяки, ссадины, ребенок замкнут, пуглив и т.д.)</a:t>
            </a:r>
            <a:br>
              <a:rPr lang="ru-RU" sz="2000" dirty="0"/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/>
              <a:t>Повышение компетенции педагогических работников. </a:t>
            </a:r>
            <a:br>
              <a:rPr lang="ru-RU" sz="2000" dirty="0"/>
            </a:br>
            <a:r>
              <a:rPr lang="ru-RU" sz="2000" dirty="0"/>
              <a:t>Курсы, семинары.</a:t>
            </a:r>
            <a:br>
              <a:rPr lang="ru-RU" sz="2000" dirty="0"/>
            </a:br>
            <a:r>
              <a:rPr lang="ru-RU" sz="2000" dirty="0"/>
              <a:t>Взаимопосещения занятий, методические дни.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1154027" y="598197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Рабочая группа № </a:t>
            </a: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6 «ДОШКОЛЬНОЕ ОБРАЗОВАНИЕ»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40060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Обозначение проблемы. Корректировка действий: -Реализация адаптированных образовательных программ образовательных учреждений, разработанных с учетом ФАОП ДО. (Привлечение специалистов.) - Коррекционно-развивающая работа с детьми с особыми образовательными потребностями. (Разработка индивидуальных образовательных маршрутов воспитанников.) - Низкая заинтересованность и активность родителей в сотрудничестве с образовательным учреждением. (Повысить численность мероприятий по сотрудничеству с родителями- вовлечение их в образовательный процесс.)   -Разработка и реализация ценностно-ориентированных практик. (В каждом ДОУ организовать работу по практикам по всем направлениям воспитательной работы. Создание коопераций с другими учреждениями.)   -Безопасность ребенка в части психического и физического здоровья. (Организация мероприятий педагогов с родителями. Раннее выявление семейного неблагополучия (синяки, ссадины, ребенок замкнут, пуглив и т.д.)  -Повышение компетенции педагогических работников.  Курсы, семинары. Взаимопосещения занятий, методические дни.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</dc:title>
  <dc:creator>Пользователь Windows</dc:creator>
  <cp:lastModifiedBy>BALDIN2</cp:lastModifiedBy>
  <cp:revision>11</cp:revision>
  <cp:lastPrinted>2024-05-06T03:04:35Z</cp:lastPrinted>
  <dcterms:created xsi:type="dcterms:W3CDTF">2024-04-24T05:48:06Z</dcterms:created>
  <dcterms:modified xsi:type="dcterms:W3CDTF">2024-05-06T03:07:09Z</dcterms:modified>
</cp:coreProperties>
</file>