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868" r:id="rId5"/>
    <p:sldId id="883" r:id="rId6"/>
    <p:sldId id="910" r:id="rId7"/>
    <p:sldId id="916" r:id="rId8"/>
    <p:sldId id="918" r:id="rId9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9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="" xmlns:a16="http://schemas.microsoft.com/office/drawing/2014/main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="" xmlns:a16="http://schemas.microsoft.com/office/drawing/2014/main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="" xmlns:a16="http://schemas.microsoft.com/office/drawing/2014/main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1262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практики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«Гражданско-патриотическое воспитание младших школьников через урочную и внеурочную деятельность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0705" y="4300536"/>
            <a:ext cx="9964214" cy="1311476"/>
          </a:xfrm>
        </p:spPr>
        <p:txBody>
          <a:bodyPr/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Селиванова Г.А.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учитель начальных классов,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«Троицкая средняя школа»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«Троицкая средняя школа»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0202" y="762625"/>
            <a:ext cx="10515600" cy="57016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ель: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0202" y="1525251"/>
            <a:ext cx="10515600" cy="489758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формирование у подрастающего поколения любви к Родине, к родному краю, бережного отношения к народным традициям, обычаям, уважения к историческому прошлому страны, воспитание у детей патриотизма, формирование гражданских позиций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Задачи: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1.Формировать черты </a:t>
            </a:r>
            <a:r>
              <a:rPr lang="ru-RU" sz="2800" dirty="0">
                <a:solidFill>
                  <a:schemeClr val="tx1"/>
                </a:solidFill>
              </a:rPr>
              <a:t>характера, которые помогут ребенку стать человеком и           гражданином своей страны.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2.Углубить знания </a:t>
            </a:r>
            <a:r>
              <a:rPr lang="ru-RU" sz="2800" dirty="0">
                <a:solidFill>
                  <a:schemeClr val="tx1"/>
                </a:solidFill>
              </a:rPr>
              <a:t>о Родине, своем родном крае, месте рождения.</a:t>
            </a:r>
          </a:p>
          <a:p>
            <a:r>
              <a:rPr lang="ru-RU" sz="2800" dirty="0">
                <a:solidFill>
                  <a:schemeClr val="tx1"/>
                </a:solidFill>
              </a:rPr>
              <a:t>3. Пробуждать желания знакомиться с историей своей семьи.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4.Углубить знания </a:t>
            </a:r>
            <a:r>
              <a:rPr lang="ru-RU" sz="2800" dirty="0">
                <a:solidFill>
                  <a:schemeClr val="tx1"/>
                </a:solidFill>
              </a:rPr>
              <a:t>об истории, традициях, культуре,  святынях России.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5.Воспитать уважение </a:t>
            </a:r>
            <a:r>
              <a:rPr lang="ru-RU" sz="2800" dirty="0">
                <a:solidFill>
                  <a:schemeClr val="tx1"/>
                </a:solidFill>
              </a:rPr>
              <a:t>к защитникам Отечества.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6.Воспитать преданность </a:t>
            </a:r>
            <a:r>
              <a:rPr lang="ru-RU" sz="2800" dirty="0">
                <a:solidFill>
                  <a:schemeClr val="tx1"/>
                </a:solidFill>
              </a:rPr>
              <a:t>Отчизне, готовности к защите Родины, верности    боевым и трудовым традициям старшего поколения; </a:t>
            </a:r>
          </a:p>
          <a:p>
            <a:r>
              <a:rPr lang="ru-RU" sz="2800" dirty="0">
                <a:solidFill>
                  <a:schemeClr val="tx1"/>
                </a:solidFill>
              </a:rPr>
              <a:t>7. Развивать желание быть полезным в семье, школе, своему народу, участвовать в общественно-полезном труде.</a:t>
            </a:r>
          </a:p>
          <a:p>
            <a:endParaRPr lang="ru-RU" sz="2800" dirty="0">
              <a:solidFill>
                <a:schemeClr val="tx1"/>
              </a:solidFill>
            </a:endParaRP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реализации этой цели и решения задач в своей работе использую и применяю </a:t>
            </a:r>
            <a:r>
              <a:rPr lang="ru-RU" b="1" dirty="0"/>
              <a:t>традиционные </a:t>
            </a:r>
            <a:r>
              <a:rPr lang="ru-RU" dirty="0"/>
              <a:t>формы работы: классные часы с использованием презентаций, праздники, беседы, викторины, выставки рисунков, уроки мужества, внеклассные мероприятия на патриотическую тему. </a:t>
            </a:r>
          </a:p>
          <a:p>
            <a:r>
              <a:rPr lang="ru-RU" b="1" dirty="0"/>
              <a:t>Инновационные</a:t>
            </a:r>
            <a:r>
              <a:rPr lang="ru-RU" dirty="0"/>
              <a:t> формы работы: участие в социальных проектах, конференциях, экскурсионная деятельность с посещением музеев, выставок, встречи с интересными людьми, просмотр видеофильмов.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Дети ежегодно принимают  участие в выставках поделок: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Дары осени</a:t>
            </a:r>
            <a:r>
              <a:rPr lang="ru-RU" dirty="0" smtClean="0"/>
              <a:t>».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школьных концертах посвященные праздникам : «День учителя» , «День матери», «День Защитника </a:t>
            </a:r>
            <a:r>
              <a:rPr lang="ru-RU" dirty="0" smtClean="0"/>
              <a:t>Отечества» и </a:t>
            </a:r>
            <a:r>
              <a:rPr lang="ru-RU" dirty="0"/>
              <a:t>другие.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Участвуют </a:t>
            </a:r>
            <a:r>
              <a:rPr lang="ru-RU" dirty="0"/>
              <a:t>в празднование  «Дня Победы»: читают стихи на конкурсе чтецов,  украшают окна, принимают участие в шествии Бессмертного полка, в митинге, возлагают к подножию </a:t>
            </a:r>
            <a:r>
              <a:rPr lang="ru-RU"/>
              <a:t>памятника </a:t>
            </a:r>
            <a:r>
              <a:rPr lang="ru-RU" smtClean="0"/>
              <a:t>цветы.</a:t>
            </a:r>
            <a:endParaRPr lang="ru-RU" dirty="0"/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315589"/>
            <a:ext cx="10515600" cy="1325563"/>
          </a:xfrm>
        </p:spPr>
        <p:txBody>
          <a:bodyPr>
            <a:normAutofit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807612-6356-4E4B-8C94-7BD27A16D1B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2cd90d2f-c2fa-46b6-ac30-6e67ba23606c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292e62f-e7af-4f2d-abe7-fcfc6bfeaf9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307</Words>
  <Application>Microsoft Office PowerPoint</Application>
  <PresentationFormat>Широкоэкранный</PresentationFormat>
  <Paragraphs>27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Название практики  «Гражданско-патриотическое воспитание младших школьников через урочную и внеурочную деятельность»</vt:lpstr>
      <vt:lpstr>Цель:</vt:lpstr>
      <vt:lpstr>Описание практики :</vt:lpstr>
      <vt:lpstr>Результат: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новый3</cp:lastModifiedBy>
  <cp:revision>116</cp:revision>
  <cp:lastPrinted>2024-02-27T09:06:20Z</cp:lastPrinted>
  <dcterms:created xsi:type="dcterms:W3CDTF">2024-01-31T04:29:48Z</dcterms:created>
  <dcterms:modified xsi:type="dcterms:W3CDTF">2024-04-22T09:03:32Z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