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868" r:id="rId5"/>
    <p:sldId id="883" r:id="rId6"/>
    <p:sldId id="910" r:id="rId7"/>
    <p:sldId id="919" r:id="rId8"/>
    <p:sldId id="922" r:id="rId9"/>
    <p:sldId id="921" r:id="rId10"/>
    <p:sldId id="923" r:id="rId11"/>
    <p:sldId id="924" r:id="rId12"/>
    <p:sldId id="925" r:id="rId13"/>
    <p:sldId id="926" r:id="rId14"/>
    <p:sldId id="927" r:id="rId15"/>
    <p:sldId id="928" r:id="rId16"/>
    <p:sldId id="916" r:id="rId17"/>
    <p:sldId id="917" r:id="rId18"/>
    <p:sldId id="918" r:id="rId19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12926-082F-45BB-8B53-DCD2D4A02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8DF69E-9E2E-416F-B5F3-AFDB27AD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B513A1-9F45-41FA-9862-52DC82D0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B718F-FF24-489D-A4FE-47B61711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3FEC6-E33D-46EC-8406-D6E00397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209D6-57C0-4192-AEAF-A509DC8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4794BC-06E9-4FB4-98F9-A509D047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BEE37-97AF-44C7-9966-FA715F83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B00BE-CF61-484B-BEEF-1E320E1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91C05-14F6-44B2-99DF-D1F04972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3A005F-C2C9-4031-83C5-56A1B67E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A8524-40EE-43B7-8BB1-557774DE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BE2F19-9992-4115-B903-1ED985C0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87333-3A66-4D19-BF7A-EE659E6C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C4E76-EF7B-427E-9753-5B82F723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6EE85-AE4E-434D-ABA3-89C9A426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CFA13A-D776-4238-8C67-29BB06A8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A1FBE-5BE4-47E8-BAC6-EA1F6C7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737F75-34AD-4B93-BBC7-A08AF329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F3782-AE46-4036-8782-83730B56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E0B74-1C93-48D1-9E04-F3FA5327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0B472F-3449-489C-A26E-0DBB31D0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4457B-2B51-410E-A405-F745D0B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400D3-AB3C-4FBB-B943-6A4468F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AA31B-5E18-4658-8B36-992E1259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0658C-A937-4DF4-BE2D-9E45D479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E2306-533B-4C6E-8710-333B27CB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701D43-4145-4E8A-A89A-EB28A42E2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1CCA2-07A3-4DBA-A124-E044A85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80AF79-03F8-43EE-8E8E-A05D6E77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657E6B-1206-430E-97ED-F9F341A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9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55F4A-54E1-4F02-AAD7-5AA1D32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0B33F-C550-4F29-B7C2-03C6B256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387D5-405D-4EFB-8FB7-AEBBB438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7F2059-13DE-460D-B4CA-AE767134C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AFCC15-D9B1-40F7-943A-11D5A7456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438063-2A05-4E12-88E0-BF2B3F23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F6853-9AD7-49E5-B0DB-5A6DE5D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AD96D8-618A-4AF4-85B4-995953C9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F61A4-4353-4FFA-A120-FD1B296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7BDCEE-E1DD-4B3C-B2E4-1FCCFB4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D86783-C54B-4B5C-AA21-90D5FF9C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83DF1B-95E6-4473-9EAC-F9A3C494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914979-BF52-4EC0-8DFF-5EE5C04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1C649F-02DA-4CF1-AD88-EB077E16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DC2829-0FDF-4CEE-AA84-D17E28C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C4A87-C870-4399-ACCD-6A78036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165652-AEA8-4536-8140-2DA3DC99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52051-2700-4A11-960A-E8CA7B4E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865DE3-2F1E-4ECD-AAE2-2940E49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4DC076-1EE8-4731-BBF9-81BCD8F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816FA9-DE06-4C2C-8F84-5956570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9F6D-4BCC-4646-AE0D-124778E9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7C19B6-2B81-4811-B570-3844536A2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29E42C-78CD-497D-83C9-BEB7F9CF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7812EF-3CBE-40FC-A88B-9B108294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EB45C2-9A64-4C78-9D63-F7B4B364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8A48E1-A7A7-4279-A7BD-5EFC086F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75D51-CF54-4B71-8AFA-8A340789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52C3A-3448-4055-84ED-0D582BC6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DDA5E-5F7B-43A8-9CBC-032886FBA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E270C2-9836-46C1-B097-C4D1DF1A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F5C4F-2631-4504-99CC-43A82FC3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50705" y="1966823"/>
            <a:ext cx="10688875" cy="1126264"/>
          </a:xfrm>
        </p:spPr>
        <p:txBody>
          <a:bodyPr anchor="t"/>
          <a:lstStyle/>
          <a:p>
            <a:pPr algn="ctr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«Сохранение культуры и традиций </a:t>
            </a:r>
            <a:r>
              <a:rPr lang="ru-RU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кряшен</a:t>
            </a: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562991" y="3414549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5720" y="3702812"/>
            <a:ext cx="9964214" cy="1311476"/>
          </a:xfrm>
        </p:spPr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Тараканова Лидия Петровна, учитель математики, МБОУ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Большекетская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средняя школа» филиал Комаровская основная школа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047961" y="5908897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63638" y="138023"/>
            <a:ext cx="70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Большекетская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средняя школа»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999268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0" t="19200" r="16435" b="13778"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Литературно-художественный поэтический фестиваль «Ожившая строка»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" y="1779905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26" y="1779905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52" y="1845297"/>
            <a:ext cx="5604056" cy="422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4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7" r="28277"/>
          <a:stretch/>
        </p:blipFill>
        <p:spPr>
          <a:xfrm>
            <a:off x="0" y="0"/>
            <a:ext cx="4990011" cy="3400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68" y="1489924"/>
            <a:ext cx="5625591" cy="338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3" y="3213463"/>
            <a:ext cx="5229497" cy="364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838199" y="2690243"/>
            <a:ext cx="205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2016 год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0011" y="4131214"/>
            <a:ext cx="205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2017 год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54885" y="6199797"/>
            <a:ext cx="205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2024 год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26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06" y="1049135"/>
            <a:ext cx="3142272" cy="418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43" y="1675037"/>
            <a:ext cx="3222039" cy="429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82834" cy="411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61" y="3823063"/>
            <a:ext cx="4352232" cy="326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6" y="570666"/>
            <a:ext cx="3171574" cy="422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0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Используют </a:t>
            </a:r>
            <a:r>
              <a:rPr lang="ru-RU" sz="3600" dirty="0"/>
              <a:t>приобретенные знания и умения в практической </a:t>
            </a:r>
            <a:r>
              <a:rPr lang="ru-RU" sz="3600" dirty="0" smtClean="0"/>
              <a:t>деятельности и </a:t>
            </a:r>
            <a:r>
              <a:rPr lang="ru-RU" sz="3600" dirty="0"/>
              <a:t>повседневной </a:t>
            </a:r>
            <a:r>
              <a:rPr lang="ru-RU" sz="3600" dirty="0" smtClean="0"/>
              <a:t>жизни.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64" y="7626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корректировки действий: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64" y="221576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Систематизировать взаимодействие с образовательными и культурными организациями Пировского округа по сохранению культуры и традиций народа.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3155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данные: +79535922325,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mama4.59@mail.ru</a:t>
            </a: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0202" y="578735"/>
            <a:ext cx="10515600" cy="6030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сохранение культуры 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традиций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керәшен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Изучение истории, быта, традиций и самобытного мировоззрения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керәшенской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культуры;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Помочь учащимся освоить музыкально-игровой, хороводный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детский репертуар, приуроченный к традиционным праздникам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керяшенского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народна;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Овладение навыками разговорной речи на родном языке;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Развивать активное восприятие музыки посредством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керяшенского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музыкального   фольклора;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Дать представление о традиционной одежде своего народа. 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688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Фестиваль «Культура народа»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одержимое 4" descr="мероприятие по теме История райо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9178" y="1365814"/>
            <a:ext cx="8773644" cy="484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7178" y="654493"/>
            <a:ext cx="10515600" cy="1000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Краевой семинар с тематическим погружением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Берлек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2017»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8" name="Рисунок 7" descr="DSC03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9835" y="1692610"/>
            <a:ext cx="4872943" cy="303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DSC0385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5804" r="9910"/>
          <a:stretch>
            <a:fillRect/>
          </a:stretch>
        </p:blipFill>
        <p:spPr>
          <a:xfrm>
            <a:off x="757178" y="1692610"/>
            <a:ext cx="4872943" cy="303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969" r="3904" b="4985"/>
          <a:stretch/>
        </p:blipFill>
        <p:spPr>
          <a:xfrm rot="16200000">
            <a:off x="4379496" y="2916440"/>
            <a:ext cx="3270965" cy="461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-19a07c5e0a28748088f2472924559168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978" y="1655561"/>
            <a:ext cx="5521124" cy="330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7178" y="654493"/>
            <a:ext cx="10515600" cy="1000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Краевой семинар с тематическим погружением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Дуслык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2018»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5" name="Содержимое 4" descr="IMG_494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30688" y="1655181"/>
            <a:ext cx="5630566" cy="331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90331-WA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833" y="3530549"/>
            <a:ext cx="5284290" cy="332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688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Сабантуй и праздник «Троица»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5" y="1105674"/>
            <a:ext cx="5271685" cy="313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2" y="3378688"/>
            <a:ext cx="5271685" cy="347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/>
          <a:stretch/>
        </p:blipFill>
        <p:spPr>
          <a:xfrm>
            <a:off x="6403298" y="1105674"/>
            <a:ext cx="5369602" cy="347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67" y="3378688"/>
            <a:ext cx="5217338" cy="347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688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Отчетный концерт в СДК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99" y="1131217"/>
            <a:ext cx="7635710" cy="572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Краевой творческий фестиваль «Таланты без границ»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5" y="1825624"/>
            <a:ext cx="5872305" cy="411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825625"/>
            <a:ext cx="5491692" cy="411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813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«День урожая»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7" y="1706875"/>
            <a:ext cx="5840554" cy="438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706875"/>
            <a:ext cx="5836000" cy="438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18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807612-6356-4E4B-8C94-7BD27A16D1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cd90d2f-c2fa-46b6-ac30-6e67ba23606c"/>
    <ds:schemaRef ds:uri="f292e62f-e7af-4f2d-abe7-fcfc6bfeaf9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218</Words>
  <Application>Microsoft Office PowerPoint</Application>
  <PresentationFormat>Широкоэкранный</PresentationFormat>
  <Paragraphs>32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«Сохранение культуры и традиций кряшен»</vt:lpstr>
      <vt:lpstr>Презентация PowerPoint</vt:lpstr>
      <vt:lpstr>Фестиваль «Культура народа»</vt:lpstr>
      <vt:lpstr>III – Краевой семинар с тематическим погружением «Берлек – 2017»</vt:lpstr>
      <vt:lpstr>IV – Краевой семинар с тематическим погружением «Дуслык – 2018»</vt:lpstr>
      <vt:lpstr>Сабантуй и праздник «Троица»</vt:lpstr>
      <vt:lpstr>Отчетный концерт в СДК</vt:lpstr>
      <vt:lpstr>Краевой творческий фестиваль «Таланты без границ»</vt:lpstr>
      <vt:lpstr>«День урожая»</vt:lpstr>
      <vt:lpstr>Литературно-художественный поэтический фестиваль «Ожившая строка»</vt:lpstr>
      <vt:lpstr>Презентация PowerPoint</vt:lpstr>
      <vt:lpstr>Занятия </vt:lpstr>
      <vt:lpstr>Результат:</vt:lpstr>
      <vt:lpstr>Предложения по корректировки действий:</vt:lpstr>
      <vt:lpstr>Спасибо за внимание! Контактные данные: +79535922325, mama4.59@mail.ru ________________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*</cp:lastModifiedBy>
  <cp:revision>133</cp:revision>
  <cp:lastPrinted>2024-02-27T09:06:20Z</cp:lastPrinted>
  <dcterms:created xsi:type="dcterms:W3CDTF">2024-01-31T04:29:48Z</dcterms:created>
  <dcterms:modified xsi:type="dcterms:W3CDTF">2024-04-22T01:29:36Z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