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868" r:id="rId5"/>
    <p:sldId id="883" r:id="rId6"/>
    <p:sldId id="910" r:id="rId7"/>
    <p:sldId id="916" r:id="rId8"/>
    <p:sldId id="917" r:id="rId9"/>
    <p:sldId id="918" r:id="rId10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4DED7-E523-4DAA-9D81-C62182DDFE6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1F96C8-1455-4B78-8C8C-F645F428E63A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деятельности ШСК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A6CB0-BFA0-442D-9368-1FEEE53930EB}" type="parTrans" cxnId="{CEF40502-0E4E-4E85-8FC3-26D22400519E}">
      <dgm:prSet/>
      <dgm:spPr/>
      <dgm:t>
        <a:bodyPr/>
        <a:lstStyle/>
        <a:p>
          <a:endParaRPr lang="ru-RU"/>
        </a:p>
      </dgm:t>
    </dgm:pt>
    <dgm:pt modelId="{E4444E78-ACC2-4295-B0B8-E7EF10CFC0F6}" type="sibTrans" cxnId="{CEF40502-0E4E-4E85-8FC3-26D22400519E}">
      <dgm:prSet/>
      <dgm:spPr/>
      <dgm:t>
        <a:bodyPr/>
        <a:lstStyle/>
        <a:p>
          <a:endParaRPr lang="ru-RU"/>
        </a:p>
      </dgm:t>
    </dgm:pt>
    <dgm:pt modelId="{4ED48C05-589C-4ECC-90C3-15A46EB9CAD8}">
      <dgm:prSet phldrT="[Текст]" custT="1"/>
      <dgm:spPr/>
      <dgm:t>
        <a:bodyPr/>
        <a:lstStyle/>
        <a:p>
          <a:pPr algn="ctr"/>
          <a:r>
            <a:rPr lang="ru-RU" sz="1800" dirty="0" smtClean="0"/>
            <a:t>Вовлечение обучающихся в систематические занятия физической культурой, школьным и массовым спортом, формирование здорового образа жизни, а также развитие и популяризация традиций региона в области физической культуры и спорта.</a:t>
          </a:r>
          <a:endParaRPr lang="ru-RU" sz="1800" dirty="0"/>
        </a:p>
      </dgm:t>
    </dgm:pt>
    <dgm:pt modelId="{595BF472-8AE0-4098-BD87-4E021411447C}" type="parTrans" cxnId="{20CB0703-A11E-4B84-AFEC-4641616AA137}">
      <dgm:prSet/>
      <dgm:spPr/>
      <dgm:t>
        <a:bodyPr/>
        <a:lstStyle/>
        <a:p>
          <a:endParaRPr lang="ru-RU"/>
        </a:p>
      </dgm:t>
    </dgm:pt>
    <dgm:pt modelId="{77744AD3-DE0C-40BA-B170-306A906FF72A}" type="sibTrans" cxnId="{20CB0703-A11E-4B84-AFEC-4641616AA137}">
      <dgm:prSet/>
      <dgm:spPr/>
      <dgm:t>
        <a:bodyPr/>
        <a:lstStyle/>
        <a:p>
          <a:endParaRPr lang="ru-RU"/>
        </a:p>
      </dgm:t>
    </dgm:pt>
    <dgm:pt modelId="{54522403-57C7-4CB7-82E5-086C6C82A048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деятельности ШСК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4601A1-30CC-4448-9BAC-0386C3026C47}" type="parTrans" cxnId="{B2E17389-19CA-4140-A526-CE7C52F568E2}">
      <dgm:prSet/>
      <dgm:spPr/>
      <dgm:t>
        <a:bodyPr/>
        <a:lstStyle/>
        <a:p>
          <a:endParaRPr lang="ru-RU"/>
        </a:p>
      </dgm:t>
    </dgm:pt>
    <dgm:pt modelId="{AEC3DCF8-0F99-47A1-8B9E-37F5318DD507}" type="sibTrans" cxnId="{B2E17389-19CA-4140-A526-CE7C52F568E2}">
      <dgm:prSet/>
      <dgm:spPr/>
      <dgm:t>
        <a:bodyPr/>
        <a:lstStyle/>
        <a:p>
          <a:endParaRPr lang="ru-RU"/>
        </a:p>
      </dgm:t>
    </dgm:pt>
    <dgm:pt modelId="{62CED353-5D29-4274-A234-F17EA39BFEF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обучающихся в систематические занятия физической культурой и спортом;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CF5C8-6133-4C51-B822-10B1C9FB7C1E}" type="parTrans" cxnId="{73731761-3894-4187-91CF-2284F64B0CF4}">
      <dgm:prSet/>
      <dgm:spPr/>
      <dgm:t>
        <a:bodyPr/>
        <a:lstStyle/>
        <a:p>
          <a:endParaRPr lang="ru-RU"/>
        </a:p>
      </dgm:t>
    </dgm:pt>
    <dgm:pt modelId="{28E5E626-C06F-4EA0-ABF2-DC3B2B5B6218}" type="sibTrans" cxnId="{73731761-3894-4187-91CF-2284F64B0CF4}">
      <dgm:prSet/>
      <dgm:spPr/>
      <dgm:t>
        <a:bodyPr/>
        <a:lstStyle/>
        <a:p>
          <a:endParaRPr lang="ru-RU"/>
        </a:p>
      </dgm:t>
    </dgm:pt>
    <dgm:pt modelId="{29913C2A-81C9-4788-A628-F62D79B7E823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спортивных, физкультурных и оздоровительных мероприятий в общеобразовательных организациях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E6B57-D258-40DD-96FE-33F05DD514C8}" type="parTrans" cxnId="{BB1EAA79-DC1C-41BE-BEAA-A207663E7ACF}">
      <dgm:prSet/>
      <dgm:spPr/>
      <dgm:t>
        <a:bodyPr/>
        <a:lstStyle/>
        <a:p>
          <a:endParaRPr lang="ru-RU"/>
        </a:p>
      </dgm:t>
    </dgm:pt>
    <dgm:pt modelId="{D389D688-0BBD-42BD-8522-61224A82F490}" type="sibTrans" cxnId="{BB1EAA79-DC1C-41BE-BEAA-A207663E7ACF}">
      <dgm:prSet/>
      <dgm:spPr/>
      <dgm:t>
        <a:bodyPr/>
        <a:lstStyle/>
        <a:p>
          <a:endParaRPr lang="ru-RU"/>
        </a:p>
      </dgm:t>
    </dgm:pt>
    <dgm:pt modelId="{1F9A15E0-1DFE-4229-8A4B-65EB5D953F01}" type="pres">
      <dgm:prSet presAssocID="{BE54DED7-E523-4DAA-9D81-C62182DDFE6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F7DECF-D35B-4172-90C7-B84DEC4F7648}" type="pres">
      <dgm:prSet presAssocID="{311F96C8-1455-4B78-8C8C-F645F428E63A}" presName="root" presStyleCnt="0"/>
      <dgm:spPr/>
    </dgm:pt>
    <dgm:pt modelId="{27D8B197-63D1-4C88-B79F-95F4A272CE59}" type="pres">
      <dgm:prSet presAssocID="{311F96C8-1455-4B78-8C8C-F645F428E63A}" presName="rootComposite" presStyleCnt="0"/>
      <dgm:spPr/>
    </dgm:pt>
    <dgm:pt modelId="{794DBB9F-9F7D-4A5D-AD55-9767CB6FC91E}" type="pres">
      <dgm:prSet presAssocID="{311F96C8-1455-4B78-8C8C-F645F428E63A}" presName="rootText" presStyleLbl="node1" presStyleIdx="0" presStyleCnt="2" custScaleX="109582" custScaleY="107344" custLinFactNeighborX="-41390" custLinFactNeighborY="-6988"/>
      <dgm:spPr/>
      <dgm:t>
        <a:bodyPr/>
        <a:lstStyle/>
        <a:p>
          <a:endParaRPr lang="ru-RU"/>
        </a:p>
      </dgm:t>
    </dgm:pt>
    <dgm:pt modelId="{18CD3A03-EF4E-4BA5-919B-C047D6FC980F}" type="pres">
      <dgm:prSet presAssocID="{311F96C8-1455-4B78-8C8C-F645F428E63A}" presName="rootConnector" presStyleLbl="node1" presStyleIdx="0" presStyleCnt="2"/>
      <dgm:spPr/>
      <dgm:t>
        <a:bodyPr/>
        <a:lstStyle/>
        <a:p>
          <a:endParaRPr lang="ru-RU"/>
        </a:p>
      </dgm:t>
    </dgm:pt>
    <dgm:pt modelId="{842628B0-4573-4A83-814D-82D29BEA6AF5}" type="pres">
      <dgm:prSet presAssocID="{311F96C8-1455-4B78-8C8C-F645F428E63A}" presName="childShape" presStyleCnt="0"/>
      <dgm:spPr/>
    </dgm:pt>
    <dgm:pt modelId="{7E0CB575-19FF-46BF-9559-030ED4740462}" type="pres">
      <dgm:prSet presAssocID="{595BF472-8AE0-4098-BD87-4E021411447C}" presName="Name13" presStyleLbl="parChTrans1D2" presStyleIdx="0" presStyleCnt="3"/>
      <dgm:spPr/>
      <dgm:t>
        <a:bodyPr/>
        <a:lstStyle/>
        <a:p>
          <a:endParaRPr lang="ru-RU"/>
        </a:p>
      </dgm:t>
    </dgm:pt>
    <dgm:pt modelId="{B59A12CE-CA4C-4F51-94DB-3514B5C75B79}" type="pres">
      <dgm:prSet presAssocID="{4ED48C05-589C-4ECC-90C3-15A46EB9CAD8}" presName="childText" presStyleLbl="bgAcc1" presStyleIdx="0" presStyleCnt="3" custScaleX="173666" custScaleY="174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28C8C-FD43-40DA-B424-A84057725F85}" type="pres">
      <dgm:prSet presAssocID="{54522403-57C7-4CB7-82E5-086C6C82A048}" presName="root" presStyleCnt="0"/>
      <dgm:spPr/>
    </dgm:pt>
    <dgm:pt modelId="{C4ABB2D5-2B3B-4783-ADF0-0606802E5C5B}" type="pres">
      <dgm:prSet presAssocID="{54522403-57C7-4CB7-82E5-086C6C82A048}" presName="rootComposite" presStyleCnt="0"/>
      <dgm:spPr/>
    </dgm:pt>
    <dgm:pt modelId="{28D192AC-BF2B-490B-AB80-4C6A93B82D49}" type="pres">
      <dgm:prSet presAssocID="{54522403-57C7-4CB7-82E5-086C6C82A048}" presName="rootText" presStyleLbl="node1" presStyleIdx="1" presStyleCnt="2" custScaleX="111698"/>
      <dgm:spPr/>
      <dgm:t>
        <a:bodyPr/>
        <a:lstStyle/>
        <a:p>
          <a:endParaRPr lang="ru-RU"/>
        </a:p>
      </dgm:t>
    </dgm:pt>
    <dgm:pt modelId="{34060520-CAB1-43CD-8C90-83FB9DD90997}" type="pres">
      <dgm:prSet presAssocID="{54522403-57C7-4CB7-82E5-086C6C82A048}" presName="rootConnector" presStyleLbl="node1" presStyleIdx="1" presStyleCnt="2"/>
      <dgm:spPr/>
      <dgm:t>
        <a:bodyPr/>
        <a:lstStyle/>
        <a:p>
          <a:endParaRPr lang="ru-RU"/>
        </a:p>
      </dgm:t>
    </dgm:pt>
    <dgm:pt modelId="{5F83623E-6A6A-4642-AA06-21960916599B}" type="pres">
      <dgm:prSet presAssocID="{54522403-57C7-4CB7-82E5-086C6C82A048}" presName="childShape" presStyleCnt="0"/>
      <dgm:spPr/>
    </dgm:pt>
    <dgm:pt modelId="{FC7E8FD3-DB42-4D23-B970-E4C34C9DD4A0}" type="pres">
      <dgm:prSet presAssocID="{607CF5C8-6133-4C51-B822-10B1C9FB7C1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D9C2B46B-9341-4B7F-95BD-241B4C040DB8}" type="pres">
      <dgm:prSet presAssocID="{62CED353-5D29-4274-A234-F17EA39BFEFA}" presName="childText" presStyleLbl="bgAcc1" presStyleIdx="1" presStyleCnt="3" custScaleX="312027" custScaleY="55375" custLinFactNeighborX="3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6A0A4-2B03-4694-88F4-E020629CFEFB}" type="pres">
      <dgm:prSet presAssocID="{E1AE6B57-D258-40DD-96FE-33F05DD514C8}" presName="Name13" presStyleLbl="parChTrans1D2" presStyleIdx="2" presStyleCnt="3"/>
      <dgm:spPr/>
      <dgm:t>
        <a:bodyPr/>
        <a:lstStyle/>
        <a:p>
          <a:endParaRPr lang="ru-RU"/>
        </a:p>
      </dgm:t>
    </dgm:pt>
    <dgm:pt modelId="{28FF48A0-0F1F-42E2-AB9B-BB4C5D186A38}" type="pres">
      <dgm:prSet presAssocID="{29913C2A-81C9-4788-A628-F62D79B7E823}" presName="childText" presStyleLbl="bgAcc1" presStyleIdx="2" presStyleCnt="3" custScaleX="315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421B3-7C88-4B58-BEDF-872A77FABBDA}" type="presOf" srcId="{E1AE6B57-D258-40DD-96FE-33F05DD514C8}" destId="{78E6A0A4-2B03-4694-88F4-E020629CFEFB}" srcOrd="0" destOrd="0" presId="urn:microsoft.com/office/officeart/2005/8/layout/hierarchy3"/>
    <dgm:cxn modelId="{DD03251F-9B80-4184-A007-E37708B1328F}" type="presOf" srcId="{29913C2A-81C9-4788-A628-F62D79B7E823}" destId="{28FF48A0-0F1F-42E2-AB9B-BB4C5D186A38}" srcOrd="0" destOrd="0" presId="urn:microsoft.com/office/officeart/2005/8/layout/hierarchy3"/>
    <dgm:cxn modelId="{CEF40502-0E4E-4E85-8FC3-26D22400519E}" srcId="{BE54DED7-E523-4DAA-9D81-C62182DDFE6A}" destId="{311F96C8-1455-4B78-8C8C-F645F428E63A}" srcOrd="0" destOrd="0" parTransId="{F33A6CB0-BFA0-442D-9368-1FEEE53930EB}" sibTransId="{E4444E78-ACC2-4295-B0B8-E7EF10CFC0F6}"/>
    <dgm:cxn modelId="{C4E89AE5-F51D-4808-BA5E-6AB3FA6B8659}" type="presOf" srcId="{4ED48C05-589C-4ECC-90C3-15A46EB9CAD8}" destId="{B59A12CE-CA4C-4F51-94DB-3514B5C75B79}" srcOrd="0" destOrd="0" presId="urn:microsoft.com/office/officeart/2005/8/layout/hierarchy3"/>
    <dgm:cxn modelId="{959573C2-2082-4E72-824E-B581412986E8}" type="presOf" srcId="{607CF5C8-6133-4C51-B822-10B1C9FB7C1E}" destId="{FC7E8FD3-DB42-4D23-B970-E4C34C9DD4A0}" srcOrd="0" destOrd="0" presId="urn:microsoft.com/office/officeart/2005/8/layout/hierarchy3"/>
    <dgm:cxn modelId="{3010676E-752C-4747-B2BD-486301EC1FA5}" type="presOf" srcId="{311F96C8-1455-4B78-8C8C-F645F428E63A}" destId="{794DBB9F-9F7D-4A5D-AD55-9767CB6FC91E}" srcOrd="0" destOrd="0" presId="urn:microsoft.com/office/officeart/2005/8/layout/hierarchy3"/>
    <dgm:cxn modelId="{256C5969-9A2D-48D2-8FFC-B2FC7299D64F}" type="presOf" srcId="{311F96C8-1455-4B78-8C8C-F645F428E63A}" destId="{18CD3A03-EF4E-4BA5-919B-C047D6FC980F}" srcOrd="1" destOrd="0" presId="urn:microsoft.com/office/officeart/2005/8/layout/hierarchy3"/>
    <dgm:cxn modelId="{73731761-3894-4187-91CF-2284F64B0CF4}" srcId="{54522403-57C7-4CB7-82E5-086C6C82A048}" destId="{62CED353-5D29-4274-A234-F17EA39BFEFA}" srcOrd="0" destOrd="0" parTransId="{607CF5C8-6133-4C51-B822-10B1C9FB7C1E}" sibTransId="{28E5E626-C06F-4EA0-ABF2-DC3B2B5B6218}"/>
    <dgm:cxn modelId="{7B94C7A7-BD74-4B7E-8A19-EDBE49C39260}" type="presOf" srcId="{BE54DED7-E523-4DAA-9D81-C62182DDFE6A}" destId="{1F9A15E0-1DFE-4229-8A4B-65EB5D953F01}" srcOrd="0" destOrd="0" presId="urn:microsoft.com/office/officeart/2005/8/layout/hierarchy3"/>
    <dgm:cxn modelId="{5E8C65F5-14A8-48C0-A5B5-548D009B75E4}" type="presOf" srcId="{595BF472-8AE0-4098-BD87-4E021411447C}" destId="{7E0CB575-19FF-46BF-9559-030ED4740462}" srcOrd="0" destOrd="0" presId="urn:microsoft.com/office/officeart/2005/8/layout/hierarchy3"/>
    <dgm:cxn modelId="{B2E17389-19CA-4140-A526-CE7C52F568E2}" srcId="{BE54DED7-E523-4DAA-9D81-C62182DDFE6A}" destId="{54522403-57C7-4CB7-82E5-086C6C82A048}" srcOrd="1" destOrd="0" parTransId="{A24601A1-30CC-4448-9BAC-0386C3026C47}" sibTransId="{AEC3DCF8-0F99-47A1-8B9E-37F5318DD507}"/>
    <dgm:cxn modelId="{20CB0703-A11E-4B84-AFEC-4641616AA137}" srcId="{311F96C8-1455-4B78-8C8C-F645F428E63A}" destId="{4ED48C05-589C-4ECC-90C3-15A46EB9CAD8}" srcOrd="0" destOrd="0" parTransId="{595BF472-8AE0-4098-BD87-4E021411447C}" sibTransId="{77744AD3-DE0C-40BA-B170-306A906FF72A}"/>
    <dgm:cxn modelId="{8F6830D4-7F49-455B-9EF4-8BE7DE2A83BA}" type="presOf" srcId="{54522403-57C7-4CB7-82E5-086C6C82A048}" destId="{34060520-CAB1-43CD-8C90-83FB9DD90997}" srcOrd="1" destOrd="0" presId="urn:microsoft.com/office/officeart/2005/8/layout/hierarchy3"/>
    <dgm:cxn modelId="{BB9D4CC2-1168-43CF-83FA-79FD13F2C856}" type="presOf" srcId="{54522403-57C7-4CB7-82E5-086C6C82A048}" destId="{28D192AC-BF2B-490B-AB80-4C6A93B82D49}" srcOrd="0" destOrd="0" presId="urn:microsoft.com/office/officeart/2005/8/layout/hierarchy3"/>
    <dgm:cxn modelId="{2AE6BC82-AD7A-43C3-A5CD-3F2A4AB5698C}" type="presOf" srcId="{62CED353-5D29-4274-A234-F17EA39BFEFA}" destId="{D9C2B46B-9341-4B7F-95BD-241B4C040DB8}" srcOrd="0" destOrd="0" presId="urn:microsoft.com/office/officeart/2005/8/layout/hierarchy3"/>
    <dgm:cxn modelId="{BB1EAA79-DC1C-41BE-BEAA-A207663E7ACF}" srcId="{54522403-57C7-4CB7-82E5-086C6C82A048}" destId="{29913C2A-81C9-4788-A628-F62D79B7E823}" srcOrd="1" destOrd="0" parTransId="{E1AE6B57-D258-40DD-96FE-33F05DD514C8}" sibTransId="{D389D688-0BBD-42BD-8522-61224A82F490}"/>
    <dgm:cxn modelId="{5BEA63CA-B50D-411F-84A9-1C9C9611392F}" type="presParOf" srcId="{1F9A15E0-1DFE-4229-8A4B-65EB5D953F01}" destId="{B2F7DECF-D35B-4172-90C7-B84DEC4F7648}" srcOrd="0" destOrd="0" presId="urn:microsoft.com/office/officeart/2005/8/layout/hierarchy3"/>
    <dgm:cxn modelId="{09425108-35E9-42F5-8E8D-1E06A0A17B1A}" type="presParOf" srcId="{B2F7DECF-D35B-4172-90C7-B84DEC4F7648}" destId="{27D8B197-63D1-4C88-B79F-95F4A272CE59}" srcOrd="0" destOrd="0" presId="urn:microsoft.com/office/officeart/2005/8/layout/hierarchy3"/>
    <dgm:cxn modelId="{F7989FD5-0DFA-4A90-8E0E-D514445079BF}" type="presParOf" srcId="{27D8B197-63D1-4C88-B79F-95F4A272CE59}" destId="{794DBB9F-9F7D-4A5D-AD55-9767CB6FC91E}" srcOrd="0" destOrd="0" presId="urn:microsoft.com/office/officeart/2005/8/layout/hierarchy3"/>
    <dgm:cxn modelId="{F4CC656C-1269-4F81-8D68-7AD59657FB85}" type="presParOf" srcId="{27D8B197-63D1-4C88-B79F-95F4A272CE59}" destId="{18CD3A03-EF4E-4BA5-919B-C047D6FC980F}" srcOrd="1" destOrd="0" presId="urn:microsoft.com/office/officeart/2005/8/layout/hierarchy3"/>
    <dgm:cxn modelId="{CE6E416C-D85C-4C88-BB2E-C12CBBF25B6E}" type="presParOf" srcId="{B2F7DECF-D35B-4172-90C7-B84DEC4F7648}" destId="{842628B0-4573-4A83-814D-82D29BEA6AF5}" srcOrd="1" destOrd="0" presId="urn:microsoft.com/office/officeart/2005/8/layout/hierarchy3"/>
    <dgm:cxn modelId="{EC0CEEF5-D22C-45BC-BEB8-0F90EB386F77}" type="presParOf" srcId="{842628B0-4573-4A83-814D-82D29BEA6AF5}" destId="{7E0CB575-19FF-46BF-9559-030ED4740462}" srcOrd="0" destOrd="0" presId="urn:microsoft.com/office/officeart/2005/8/layout/hierarchy3"/>
    <dgm:cxn modelId="{1679D48E-5301-49AE-A713-D21FAA244ABC}" type="presParOf" srcId="{842628B0-4573-4A83-814D-82D29BEA6AF5}" destId="{B59A12CE-CA4C-4F51-94DB-3514B5C75B79}" srcOrd="1" destOrd="0" presId="urn:microsoft.com/office/officeart/2005/8/layout/hierarchy3"/>
    <dgm:cxn modelId="{F3AF238F-38BF-4581-A395-C8AEB3DF0005}" type="presParOf" srcId="{1F9A15E0-1DFE-4229-8A4B-65EB5D953F01}" destId="{4EA28C8C-FD43-40DA-B424-A84057725F85}" srcOrd="1" destOrd="0" presId="urn:microsoft.com/office/officeart/2005/8/layout/hierarchy3"/>
    <dgm:cxn modelId="{B46DE1CE-4435-45F7-AE0C-1BA93799119E}" type="presParOf" srcId="{4EA28C8C-FD43-40DA-B424-A84057725F85}" destId="{C4ABB2D5-2B3B-4783-ADF0-0606802E5C5B}" srcOrd="0" destOrd="0" presId="urn:microsoft.com/office/officeart/2005/8/layout/hierarchy3"/>
    <dgm:cxn modelId="{15943EAF-70A0-4BE6-895B-6F133C56C0A9}" type="presParOf" srcId="{C4ABB2D5-2B3B-4783-ADF0-0606802E5C5B}" destId="{28D192AC-BF2B-490B-AB80-4C6A93B82D49}" srcOrd="0" destOrd="0" presId="urn:microsoft.com/office/officeart/2005/8/layout/hierarchy3"/>
    <dgm:cxn modelId="{EF2253EE-1A83-4F4F-884E-10C75890F08B}" type="presParOf" srcId="{C4ABB2D5-2B3B-4783-ADF0-0606802E5C5B}" destId="{34060520-CAB1-43CD-8C90-83FB9DD90997}" srcOrd="1" destOrd="0" presId="urn:microsoft.com/office/officeart/2005/8/layout/hierarchy3"/>
    <dgm:cxn modelId="{913C4425-91B3-4EBD-A0DF-C1C12F668540}" type="presParOf" srcId="{4EA28C8C-FD43-40DA-B424-A84057725F85}" destId="{5F83623E-6A6A-4642-AA06-21960916599B}" srcOrd="1" destOrd="0" presId="urn:microsoft.com/office/officeart/2005/8/layout/hierarchy3"/>
    <dgm:cxn modelId="{7DB8871F-F6AF-43C0-AF04-1D4F30C8C532}" type="presParOf" srcId="{5F83623E-6A6A-4642-AA06-21960916599B}" destId="{FC7E8FD3-DB42-4D23-B970-E4C34C9DD4A0}" srcOrd="0" destOrd="0" presId="urn:microsoft.com/office/officeart/2005/8/layout/hierarchy3"/>
    <dgm:cxn modelId="{573A0368-058A-402B-A439-CB19AB4A92CF}" type="presParOf" srcId="{5F83623E-6A6A-4642-AA06-21960916599B}" destId="{D9C2B46B-9341-4B7F-95BD-241B4C040DB8}" srcOrd="1" destOrd="0" presId="urn:microsoft.com/office/officeart/2005/8/layout/hierarchy3"/>
    <dgm:cxn modelId="{9C027106-D086-41CC-9ED5-BCD3F204DC6B}" type="presParOf" srcId="{5F83623E-6A6A-4642-AA06-21960916599B}" destId="{78E6A0A4-2B03-4694-88F4-E020629CFEFB}" srcOrd="2" destOrd="0" presId="urn:microsoft.com/office/officeart/2005/8/layout/hierarchy3"/>
    <dgm:cxn modelId="{7AD40812-41DA-43A7-A2A3-65874F71FA39}" type="presParOf" srcId="{5F83623E-6A6A-4642-AA06-21960916599B}" destId="{28FF48A0-0F1F-42E2-AB9B-BB4C5D186A3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39BCE5-18AE-42F8-9141-98A791C8B28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A5374C-4A80-4DB9-A839-25F738EC03FD}">
      <dgm:prSet phldrT="[Текст]"/>
      <dgm:spPr/>
      <dgm:t>
        <a:bodyPr/>
        <a:lstStyle/>
        <a:p>
          <a:r>
            <a:rPr lang="ru-RU" dirty="0" smtClean="0"/>
            <a:t>Организация и проведение физкультурно-оздоровительной и спортивно-массовой работы</a:t>
          </a:r>
          <a:endParaRPr lang="ru-RU" dirty="0"/>
        </a:p>
      </dgm:t>
    </dgm:pt>
    <dgm:pt modelId="{E54DF620-3B46-4C61-AFFD-DA2512006858}" type="parTrans" cxnId="{09F92D80-2E53-42A7-AFF3-E66F0E13B0E7}">
      <dgm:prSet/>
      <dgm:spPr/>
      <dgm:t>
        <a:bodyPr/>
        <a:lstStyle/>
        <a:p>
          <a:endParaRPr lang="ru-RU"/>
        </a:p>
      </dgm:t>
    </dgm:pt>
    <dgm:pt modelId="{701DAC1F-2323-4F2A-BFCD-34808BB9B435}" type="sibTrans" cxnId="{09F92D80-2E53-42A7-AFF3-E66F0E13B0E7}">
      <dgm:prSet/>
      <dgm:spPr/>
      <dgm:t>
        <a:bodyPr/>
        <a:lstStyle/>
        <a:p>
          <a:endParaRPr lang="ru-RU"/>
        </a:p>
      </dgm:t>
    </dgm:pt>
    <dgm:pt modelId="{AF1F028B-58FA-4F3F-A1F1-392D4554C0F0}">
      <dgm:prSet phldrT="[Текст]"/>
      <dgm:spPr/>
      <dgm:t>
        <a:bodyPr/>
        <a:lstStyle/>
        <a:p>
          <a:r>
            <a:rPr lang="ru-RU" dirty="0" smtClean="0"/>
            <a:t>Организация и проведение физкультурных и спортивных мероприятий</a:t>
          </a:r>
          <a:endParaRPr lang="ru-RU" dirty="0"/>
        </a:p>
      </dgm:t>
    </dgm:pt>
    <dgm:pt modelId="{EACC1816-0B18-456E-8DAE-4B71A672F820}" type="parTrans" cxnId="{21837C1A-A58A-4AA3-977A-909456087361}">
      <dgm:prSet/>
      <dgm:spPr/>
      <dgm:t>
        <a:bodyPr/>
        <a:lstStyle/>
        <a:p>
          <a:endParaRPr lang="ru-RU"/>
        </a:p>
      </dgm:t>
    </dgm:pt>
    <dgm:pt modelId="{8861C3F4-FB36-4496-8848-88DB8AD17582}" type="sibTrans" cxnId="{21837C1A-A58A-4AA3-977A-909456087361}">
      <dgm:prSet/>
      <dgm:spPr/>
      <dgm:t>
        <a:bodyPr/>
        <a:lstStyle/>
        <a:p>
          <a:endParaRPr lang="ru-RU"/>
        </a:p>
      </dgm:t>
    </dgm:pt>
    <dgm:pt modelId="{F93C05E8-770D-4E84-B380-B2E1AEE6DDFA}">
      <dgm:prSet phldrT="[Текст]"/>
      <dgm:spPr/>
      <dgm:t>
        <a:bodyPr/>
        <a:lstStyle/>
        <a:p>
          <a:r>
            <a:rPr lang="ru-RU" dirty="0" smtClean="0"/>
            <a:t>Подготовка и формирование команд и обеспечение их участия в соревнованиях различных уровней организации</a:t>
          </a:r>
          <a:endParaRPr lang="ru-RU" dirty="0"/>
        </a:p>
      </dgm:t>
    </dgm:pt>
    <dgm:pt modelId="{456F5C89-0D80-4754-B52F-9345AAE5E051}" type="parTrans" cxnId="{D482A72E-77A0-407D-858D-8FE02B2ED424}">
      <dgm:prSet/>
      <dgm:spPr/>
      <dgm:t>
        <a:bodyPr/>
        <a:lstStyle/>
        <a:p>
          <a:endParaRPr lang="ru-RU"/>
        </a:p>
      </dgm:t>
    </dgm:pt>
    <dgm:pt modelId="{4E90CB1A-AAFC-4FF6-8C97-EFB100E87C4A}" type="sibTrans" cxnId="{D482A72E-77A0-407D-858D-8FE02B2ED424}">
      <dgm:prSet/>
      <dgm:spPr/>
      <dgm:t>
        <a:bodyPr/>
        <a:lstStyle/>
        <a:p>
          <a:endParaRPr lang="ru-RU"/>
        </a:p>
      </dgm:t>
    </dgm:pt>
    <dgm:pt modelId="{AD3839AD-1ED2-4A5E-A596-77C216B4CD1D}" type="pres">
      <dgm:prSet presAssocID="{5B39BCE5-18AE-42F8-9141-98A791C8B2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47EC188-13E4-4E59-81BF-74EAC84DBE34}" type="pres">
      <dgm:prSet presAssocID="{5B39BCE5-18AE-42F8-9141-98A791C8B28E}" presName="Name1" presStyleCnt="0"/>
      <dgm:spPr/>
    </dgm:pt>
    <dgm:pt modelId="{17CB1082-F4A2-4B08-90B6-C36755D079D6}" type="pres">
      <dgm:prSet presAssocID="{5B39BCE5-18AE-42F8-9141-98A791C8B28E}" presName="cycle" presStyleCnt="0"/>
      <dgm:spPr/>
    </dgm:pt>
    <dgm:pt modelId="{CE84CEDD-C91E-4943-A151-A14423698FF1}" type="pres">
      <dgm:prSet presAssocID="{5B39BCE5-18AE-42F8-9141-98A791C8B28E}" presName="srcNode" presStyleLbl="node1" presStyleIdx="0" presStyleCnt="3"/>
      <dgm:spPr/>
    </dgm:pt>
    <dgm:pt modelId="{C79E6AAE-BA75-44B1-B8EB-B1397F8FED80}" type="pres">
      <dgm:prSet presAssocID="{5B39BCE5-18AE-42F8-9141-98A791C8B28E}" presName="conn" presStyleLbl="parChTrans1D2" presStyleIdx="0" presStyleCnt="1"/>
      <dgm:spPr/>
      <dgm:t>
        <a:bodyPr/>
        <a:lstStyle/>
        <a:p>
          <a:endParaRPr lang="ru-RU"/>
        </a:p>
      </dgm:t>
    </dgm:pt>
    <dgm:pt modelId="{66E420F0-4CC1-4329-BCCB-F30E7F882B79}" type="pres">
      <dgm:prSet presAssocID="{5B39BCE5-18AE-42F8-9141-98A791C8B28E}" presName="extraNode" presStyleLbl="node1" presStyleIdx="0" presStyleCnt="3"/>
      <dgm:spPr/>
    </dgm:pt>
    <dgm:pt modelId="{030E4E8F-ED11-42FA-97A7-2574B68E099E}" type="pres">
      <dgm:prSet presAssocID="{5B39BCE5-18AE-42F8-9141-98A791C8B28E}" presName="dstNode" presStyleLbl="node1" presStyleIdx="0" presStyleCnt="3"/>
      <dgm:spPr/>
    </dgm:pt>
    <dgm:pt modelId="{E2FDED64-E49A-4700-A837-497F9B89D108}" type="pres">
      <dgm:prSet presAssocID="{1CA5374C-4A80-4DB9-A839-25F738EC03F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60069-7938-46D7-9D18-A6C810BE8EF6}" type="pres">
      <dgm:prSet presAssocID="{1CA5374C-4A80-4DB9-A839-25F738EC03FD}" presName="accent_1" presStyleCnt="0"/>
      <dgm:spPr/>
    </dgm:pt>
    <dgm:pt modelId="{98226E97-3B06-428F-BC00-95C7BCE0E31F}" type="pres">
      <dgm:prSet presAssocID="{1CA5374C-4A80-4DB9-A839-25F738EC03FD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CD0441-CC9B-4B61-8176-8EB6927887DB}" type="pres">
      <dgm:prSet presAssocID="{AF1F028B-58FA-4F3F-A1F1-392D4554C0F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4D990-BA6A-4A83-A5E1-B9385E3301F3}" type="pres">
      <dgm:prSet presAssocID="{AF1F028B-58FA-4F3F-A1F1-392D4554C0F0}" presName="accent_2" presStyleCnt="0"/>
      <dgm:spPr/>
    </dgm:pt>
    <dgm:pt modelId="{63B9C47D-903F-439E-A8D2-5B8AFD9AA63B}" type="pres">
      <dgm:prSet presAssocID="{AF1F028B-58FA-4F3F-A1F1-392D4554C0F0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198C79E-6A2A-4358-9F76-1262DB7F2E31}" type="pres">
      <dgm:prSet presAssocID="{F93C05E8-770D-4E84-B380-B2E1AEE6DDF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5A226-46F4-444C-BA3D-6B7747692713}" type="pres">
      <dgm:prSet presAssocID="{F93C05E8-770D-4E84-B380-B2E1AEE6DDFA}" presName="accent_3" presStyleCnt="0"/>
      <dgm:spPr/>
    </dgm:pt>
    <dgm:pt modelId="{460FEBCA-10CB-4AB3-A7DF-1D5B8A9EC6DE}" type="pres">
      <dgm:prSet presAssocID="{F93C05E8-770D-4E84-B380-B2E1AEE6DDFA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DCF04ED-1C6B-4CD6-A321-7B49FC0BC37D}" type="presOf" srcId="{F93C05E8-770D-4E84-B380-B2E1AEE6DDFA}" destId="{6198C79E-6A2A-4358-9F76-1262DB7F2E31}" srcOrd="0" destOrd="0" presId="urn:microsoft.com/office/officeart/2008/layout/VerticalCurvedList"/>
    <dgm:cxn modelId="{09F92D80-2E53-42A7-AFF3-E66F0E13B0E7}" srcId="{5B39BCE5-18AE-42F8-9141-98A791C8B28E}" destId="{1CA5374C-4A80-4DB9-A839-25F738EC03FD}" srcOrd="0" destOrd="0" parTransId="{E54DF620-3B46-4C61-AFFD-DA2512006858}" sibTransId="{701DAC1F-2323-4F2A-BFCD-34808BB9B435}"/>
    <dgm:cxn modelId="{5CFC0D9E-10E0-4FCA-9E65-D59705952139}" type="presOf" srcId="{5B39BCE5-18AE-42F8-9141-98A791C8B28E}" destId="{AD3839AD-1ED2-4A5E-A596-77C216B4CD1D}" srcOrd="0" destOrd="0" presId="urn:microsoft.com/office/officeart/2008/layout/VerticalCurvedList"/>
    <dgm:cxn modelId="{C107A0E0-51A6-4D80-9BB0-A9E068536DFE}" type="presOf" srcId="{701DAC1F-2323-4F2A-BFCD-34808BB9B435}" destId="{C79E6AAE-BA75-44B1-B8EB-B1397F8FED80}" srcOrd="0" destOrd="0" presId="urn:microsoft.com/office/officeart/2008/layout/VerticalCurvedList"/>
    <dgm:cxn modelId="{23C3F48E-80AD-4FBD-BC4F-2FF2844257D5}" type="presOf" srcId="{1CA5374C-4A80-4DB9-A839-25F738EC03FD}" destId="{E2FDED64-E49A-4700-A837-497F9B89D108}" srcOrd="0" destOrd="0" presId="urn:microsoft.com/office/officeart/2008/layout/VerticalCurvedList"/>
    <dgm:cxn modelId="{A871C8F7-F203-4177-91B9-543E632E193A}" type="presOf" srcId="{AF1F028B-58FA-4F3F-A1F1-392D4554C0F0}" destId="{C9CD0441-CC9B-4B61-8176-8EB6927887DB}" srcOrd="0" destOrd="0" presId="urn:microsoft.com/office/officeart/2008/layout/VerticalCurvedList"/>
    <dgm:cxn modelId="{21837C1A-A58A-4AA3-977A-909456087361}" srcId="{5B39BCE5-18AE-42F8-9141-98A791C8B28E}" destId="{AF1F028B-58FA-4F3F-A1F1-392D4554C0F0}" srcOrd="1" destOrd="0" parTransId="{EACC1816-0B18-456E-8DAE-4B71A672F820}" sibTransId="{8861C3F4-FB36-4496-8848-88DB8AD17582}"/>
    <dgm:cxn modelId="{D482A72E-77A0-407D-858D-8FE02B2ED424}" srcId="{5B39BCE5-18AE-42F8-9141-98A791C8B28E}" destId="{F93C05E8-770D-4E84-B380-B2E1AEE6DDFA}" srcOrd="2" destOrd="0" parTransId="{456F5C89-0D80-4754-B52F-9345AAE5E051}" sibTransId="{4E90CB1A-AAFC-4FF6-8C97-EFB100E87C4A}"/>
    <dgm:cxn modelId="{A2338283-C4ED-476B-AF67-51CC5ACD1823}" type="presParOf" srcId="{AD3839AD-1ED2-4A5E-A596-77C216B4CD1D}" destId="{647EC188-13E4-4E59-81BF-74EAC84DBE34}" srcOrd="0" destOrd="0" presId="urn:microsoft.com/office/officeart/2008/layout/VerticalCurvedList"/>
    <dgm:cxn modelId="{E4B490CA-696F-45B4-9BD2-99879E64F67E}" type="presParOf" srcId="{647EC188-13E4-4E59-81BF-74EAC84DBE34}" destId="{17CB1082-F4A2-4B08-90B6-C36755D079D6}" srcOrd="0" destOrd="0" presId="urn:microsoft.com/office/officeart/2008/layout/VerticalCurvedList"/>
    <dgm:cxn modelId="{1DC5BAA5-349D-4422-AB6F-C73D23AB1C57}" type="presParOf" srcId="{17CB1082-F4A2-4B08-90B6-C36755D079D6}" destId="{CE84CEDD-C91E-4943-A151-A14423698FF1}" srcOrd="0" destOrd="0" presId="urn:microsoft.com/office/officeart/2008/layout/VerticalCurvedList"/>
    <dgm:cxn modelId="{D9431686-4CED-48AD-BBCD-B6D857826ECF}" type="presParOf" srcId="{17CB1082-F4A2-4B08-90B6-C36755D079D6}" destId="{C79E6AAE-BA75-44B1-B8EB-B1397F8FED80}" srcOrd="1" destOrd="0" presId="urn:microsoft.com/office/officeart/2008/layout/VerticalCurvedList"/>
    <dgm:cxn modelId="{05ABBC80-C3C4-4A1B-B44F-AB3641F50C1E}" type="presParOf" srcId="{17CB1082-F4A2-4B08-90B6-C36755D079D6}" destId="{66E420F0-4CC1-4329-BCCB-F30E7F882B79}" srcOrd="2" destOrd="0" presId="urn:microsoft.com/office/officeart/2008/layout/VerticalCurvedList"/>
    <dgm:cxn modelId="{47A20788-1100-4D11-8475-E79350D95994}" type="presParOf" srcId="{17CB1082-F4A2-4B08-90B6-C36755D079D6}" destId="{030E4E8F-ED11-42FA-97A7-2574B68E099E}" srcOrd="3" destOrd="0" presId="urn:microsoft.com/office/officeart/2008/layout/VerticalCurvedList"/>
    <dgm:cxn modelId="{575AFC2A-1654-417C-9220-E82D6363ED47}" type="presParOf" srcId="{647EC188-13E4-4E59-81BF-74EAC84DBE34}" destId="{E2FDED64-E49A-4700-A837-497F9B89D108}" srcOrd="1" destOrd="0" presId="urn:microsoft.com/office/officeart/2008/layout/VerticalCurvedList"/>
    <dgm:cxn modelId="{CEFC8C75-780E-4D5F-BB93-1F81EE595ED2}" type="presParOf" srcId="{647EC188-13E4-4E59-81BF-74EAC84DBE34}" destId="{1E660069-7938-46D7-9D18-A6C810BE8EF6}" srcOrd="2" destOrd="0" presId="urn:microsoft.com/office/officeart/2008/layout/VerticalCurvedList"/>
    <dgm:cxn modelId="{2A3C26C2-728D-43EB-A28D-B4AF0B623A10}" type="presParOf" srcId="{1E660069-7938-46D7-9D18-A6C810BE8EF6}" destId="{98226E97-3B06-428F-BC00-95C7BCE0E31F}" srcOrd="0" destOrd="0" presId="urn:microsoft.com/office/officeart/2008/layout/VerticalCurvedList"/>
    <dgm:cxn modelId="{2B6C4E71-69D0-4D20-919E-444FC4EB6B56}" type="presParOf" srcId="{647EC188-13E4-4E59-81BF-74EAC84DBE34}" destId="{C9CD0441-CC9B-4B61-8176-8EB6927887DB}" srcOrd="3" destOrd="0" presId="urn:microsoft.com/office/officeart/2008/layout/VerticalCurvedList"/>
    <dgm:cxn modelId="{FF3E0C39-7DFB-4DBC-A5F8-47DAD4F92653}" type="presParOf" srcId="{647EC188-13E4-4E59-81BF-74EAC84DBE34}" destId="{0324D990-BA6A-4A83-A5E1-B9385E3301F3}" srcOrd="4" destOrd="0" presId="urn:microsoft.com/office/officeart/2008/layout/VerticalCurvedList"/>
    <dgm:cxn modelId="{CCD01E0F-ED11-4253-8F01-E9BECC3835C6}" type="presParOf" srcId="{0324D990-BA6A-4A83-A5E1-B9385E3301F3}" destId="{63B9C47D-903F-439E-A8D2-5B8AFD9AA63B}" srcOrd="0" destOrd="0" presId="urn:microsoft.com/office/officeart/2008/layout/VerticalCurvedList"/>
    <dgm:cxn modelId="{B530D8AE-44CA-4349-A944-813EB8C9F654}" type="presParOf" srcId="{647EC188-13E4-4E59-81BF-74EAC84DBE34}" destId="{6198C79E-6A2A-4358-9F76-1262DB7F2E31}" srcOrd="5" destOrd="0" presId="urn:microsoft.com/office/officeart/2008/layout/VerticalCurvedList"/>
    <dgm:cxn modelId="{5A0DFEA1-F569-4A11-AD4D-0D1F8A3DDF7F}" type="presParOf" srcId="{647EC188-13E4-4E59-81BF-74EAC84DBE34}" destId="{D925A226-46F4-444C-BA3D-6B7747692713}" srcOrd="6" destOrd="0" presId="urn:microsoft.com/office/officeart/2008/layout/VerticalCurvedList"/>
    <dgm:cxn modelId="{C0E4B593-B38E-44FF-915B-46B2E0906797}" type="presParOf" srcId="{D925A226-46F4-444C-BA3D-6B7747692713}" destId="{460FEBCA-10CB-4AB3-A7DF-1D5B8A9EC6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F530C-A7E8-4259-85E6-799511A6F71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54FF3D-FE41-40EA-92B2-C45D348D4EB0}">
      <dgm:prSet phldrT="[Текст]"/>
      <dgm:spPr/>
      <dgm:t>
        <a:bodyPr/>
        <a:lstStyle/>
        <a:p>
          <a:r>
            <a:rPr lang="ru-RU" dirty="0" smtClean="0"/>
            <a:t>Дети на соревнованиях занимают призовые места </a:t>
          </a:r>
          <a:endParaRPr lang="ru-RU" dirty="0"/>
        </a:p>
      </dgm:t>
    </dgm:pt>
    <dgm:pt modelId="{423776DB-27F6-479F-88B7-C45B3E7423AB}" type="parTrans" cxnId="{ED392B35-C766-4D90-9A0F-93BC9FB44C36}">
      <dgm:prSet/>
      <dgm:spPr/>
      <dgm:t>
        <a:bodyPr/>
        <a:lstStyle/>
        <a:p>
          <a:endParaRPr lang="ru-RU"/>
        </a:p>
      </dgm:t>
    </dgm:pt>
    <dgm:pt modelId="{1E8937A8-C4F4-4699-962D-E7A7E853BAB2}" type="sibTrans" cxnId="{ED392B35-C766-4D90-9A0F-93BC9FB44C36}">
      <dgm:prSet/>
      <dgm:spPr/>
      <dgm:t>
        <a:bodyPr/>
        <a:lstStyle/>
        <a:p>
          <a:endParaRPr lang="ru-RU"/>
        </a:p>
      </dgm:t>
    </dgm:pt>
    <dgm:pt modelId="{970E3506-5C50-4884-898B-BC470BE56E46}">
      <dgm:prSet phldrT="[Текст]"/>
      <dgm:spPr/>
      <dgm:t>
        <a:bodyPr/>
        <a:lstStyle/>
        <a:p>
          <a:r>
            <a:rPr lang="ru-RU" dirty="0" smtClean="0"/>
            <a:t>Интерес к спортивным секциям среди учащихся вырос </a:t>
          </a:r>
          <a:endParaRPr lang="ru-RU" dirty="0"/>
        </a:p>
      </dgm:t>
    </dgm:pt>
    <dgm:pt modelId="{368BEA18-5013-402A-8390-448272CFE7A0}" type="parTrans" cxnId="{D2669FA7-7667-4F62-9BE9-CD919E56DD78}">
      <dgm:prSet/>
      <dgm:spPr/>
      <dgm:t>
        <a:bodyPr/>
        <a:lstStyle/>
        <a:p>
          <a:endParaRPr lang="ru-RU"/>
        </a:p>
      </dgm:t>
    </dgm:pt>
    <dgm:pt modelId="{F15222EE-1CFB-4381-88AA-B684D3700E83}" type="sibTrans" cxnId="{D2669FA7-7667-4F62-9BE9-CD919E56DD78}">
      <dgm:prSet/>
      <dgm:spPr/>
      <dgm:t>
        <a:bodyPr/>
        <a:lstStyle/>
        <a:p>
          <a:endParaRPr lang="ru-RU"/>
        </a:p>
      </dgm:t>
    </dgm:pt>
    <dgm:pt modelId="{CC0D3C4B-0D58-4EF2-9572-8A2EE4492A42}">
      <dgm:prSet phldrT="[Текст]"/>
      <dgm:spPr/>
      <dgm:t>
        <a:bodyPr/>
        <a:lstStyle/>
        <a:p>
          <a:r>
            <a:rPr lang="ru-RU" dirty="0" smtClean="0"/>
            <a:t>Увеличилось количество секций</a:t>
          </a:r>
          <a:endParaRPr lang="ru-RU" dirty="0"/>
        </a:p>
      </dgm:t>
    </dgm:pt>
    <dgm:pt modelId="{16E84644-EFB4-4952-BABF-5DEC5FDA0F5D}" type="parTrans" cxnId="{521867CA-F458-4C99-A7F3-47ADD5CF3DF8}">
      <dgm:prSet/>
      <dgm:spPr/>
      <dgm:t>
        <a:bodyPr/>
        <a:lstStyle/>
        <a:p>
          <a:endParaRPr lang="ru-RU"/>
        </a:p>
      </dgm:t>
    </dgm:pt>
    <dgm:pt modelId="{7B9BCD1A-3166-41AB-AF37-D84989D1BC65}" type="sibTrans" cxnId="{521867CA-F458-4C99-A7F3-47ADD5CF3DF8}">
      <dgm:prSet/>
      <dgm:spPr/>
      <dgm:t>
        <a:bodyPr/>
        <a:lstStyle/>
        <a:p>
          <a:endParaRPr lang="ru-RU"/>
        </a:p>
      </dgm:t>
    </dgm:pt>
    <dgm:pt modelId="{E72C60F0-2F27-4BB7-95FF-70ADBCD854A3}" type="pres">
      <dgm:prSet presAssocID="{093F530C-A7E8-4259-85E6-799511A6F7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23B18-0E90-4185-B2DF-E0C82E76EFD3}" type="pres">
      <dgm:prSet presAssocID="{CD54FF3D-FE41-40EA-92B2-C45D348D4EB0}" presName="compNode" presStyleCnt="0"/>
      <dgm:spPr/>
    </dgm:pt>
    <dgm:pt modelId="{8B5458CC-8F0B-4309-9CCA-F5618601B4A4}" type="pres">
      <dgm:prSet presAssocID="{CD54FF3D-FE41-40EA-92B2-C45D348D4EB0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7EC93DB-7D4F-4F3D-98AE-F7DCED4E4C52}" type="pres">
      <dgm:prSet presAssocID="{CD54FF3D-FE41-40EA-92B2-C45D348D4EB0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3A647-FC43-41CA-BBBE-671D303D1EBF}" type="pres">
      <dgm:prSet presAssocID="{1E8937A8-C4F4-4699-962D-E7A7E853BA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A76C8C0-129C-4DCD-9E8E-7ADAFF9DD22E}" type="pres">
      <dgm:prSet presAssocID="{970E3506-5C50-4884-898B-BC470BE56E46}" presName="compNode" presStyleCnt="0"/>
      <dgm:spPr/>
    </dgm:pt>
    <dgm:pt modelId="{9E076AAB-F352-407F-ADBD-EE5A442D1332}" type="pres">
      <dgm:prSet presAssocID="{970E3506-5C50-4884-898B-BC470BE56E46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CE112D6-9727-4419-81B8-8E03F6FCC85A}" type="pres">
      <dgm:prSet presAssocID="{970E3506-5C50-4884-898B-BC470BE56E46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4BBD-50B4-4F60-B87C-D16CFF52ED42}" type="pres">
      <dgm:prSet presAssocID="{F15222EE-1CFB-4381-88AA-B684D3700E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AA01571-D968-4AA0-B2D5-C78AAF37F043}" type="pres">
      <dgm:prSet presAssocID="{CC0D3C4B-0D58-4EF2-9572-8A2EE4492A42}" presName="compNode" presStyleCnt="0"/>
      <dgm:spPr/>
    </dgm:pt>
    <dgm:pt modelId="{73438B25-CE2A-477C-AC60-27CB4344EB46}" type="pres">
      <dgm:prSet presAssocID="{CC0D3C4B-0D58-4EF2-9572-8A2EE4492A42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9C76243-8CFC-4D84-88AD-4D1DC18C8224}" type="pres">
      <dgm:prSet presAssocID="{CC0D3C4B-0D58-4EF2-9572-8A2EE4492A42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392B35-C766-4D90-9A0F-93BC9FB44C36}" srcId="{093F530C-A7E8-4259-85E6-799511A6F710}" destId="{CD54FF3D-FE41-40EA-92B2-C45D348D4EB0}" srcOrd="0" destOrd="0" parTransId="{423776DB-27F6-479F-88B7-C45B3E7423AB}" sibTransId="{1E8937A8-C4F4-4699-962D-E7A7E853BAB2}"/>
    <dgm:cxn modelId="{D2669FA7-7667-4F62-9BE9-CD919E56DD78}" srcId="{093F530C-A7E8-4259-85E6-799511A6F710}" destId="{970E3506-5C50-4884-898B-BC470BE56E46}" srcOrd="1" destOrd="0" parTransId="{368BEA18-5013-402A-8390-448272CFE7A0}" sibTransId="{F15222EE-1CFB-4381-88AA-B684D3700E83}"/>
    <dgm:cxn modelId="{B193DA73-86FC-4351-9B08-2085EC153A79}" type="presOf" srcId="{970E3506-5C50-4884-898B-BC470BE56E46}" destId="{2CE112D6-9727-4419-81B8-8E03F6FCC85A}" srcOrd="0" destOrd="0" presId="urn:microsoft.com/office/officeart/2005/8/layout/pList1"/>
    <dgm:cxn modelId="{21A4173C-84F5-4837-BF0F-7E16F10D119B}" type="presOf" srcId="{CD54FF3D-FE41-40EA-92B2-C45D348D4EB0}" destId="{C7EC93DB-7D4F-4F3D-98AE-F7DCED4E4C52}" srcOrd="0" destOrd="0" presId="urn:microsoft.com/office/officeart/2005/8/layout/pList1"/>
    <dgm:cxn modelId="{521867CA-F458-4C99-A7F3-47ADD5CF3DF8}" srcId="{093F530C-A7E8-4259-85E6-799511A6F710}" destId="{CC0D3C4B-0D58-4EF2-9572-8A2EE4492A42}" srcOrd="2" destOrd="0" parTransId="{16E84644-EFB4-4952-BABF-5DEC5FDA0F5D}" sibTransId="{7B9BCD1A-3166-41AB-AF37-D84989D1BC65}"/>
    <dgm:cxn modelId="{DBEE5109-CF92-49DD-99CE-ABD250585FD2}" type="presOf" srcId="{CC0D3C4B-0D58-4EF2-9572-8A2EE4492A42}" destId="{39C76243-8CFC-4D84-88AD-4D1DC18C8224}" srcOrd="0" destOrd="0" presId="urn:microsoft.com/office/officeart/2005/8/layout/pList1"/>
    <dgm:cxn modelId="{F4F56BFB-BD0F-4664-99C0-3B1A1EBE4B14}" type="presOf" srcId="{F15222EE-1CFB-4381-88AA-B684D3700E83}" destId="{A45E4BBD-50B4-4F60-B87C-D16CFF52ED42}" srcOrd="0" destOrd="0" presId="urn:microsoft.com/office/officeart/2005/8/layout/pList1"/>
    <dgm:cxn modelId="{7D6809C1-6B54-4F23-8293-0F98349BC8FD}" type="presOf" srcId="{1E8937A8-C4F4-4699-962D-E7A7E853BAB2}" destId="{D653A647-FC43-41CA-BBBE-671D303D1EBF}" srcOrd="0" destOrd="0" presId="urn:microsoft.com/office/officeart/2005/8/layout/pList1"/>
    <dgm:cxn modelId="{7D3FAFFA-C670-410B-A542-657C27B00B79}" type="presOf" srcId="{093F530C-A7E8-4259-85E6-799511A6F710}" destId="{E72C60F0-2F27-4BB7-95FF-70ADBCD854A3}" srcOrd="0" destOrd="0" presId="urn:microsoft.com/office/officeart/2005/8/layout/pList1"/>
    <dgm:cxn modelId="{08C922BE-01FC-41A6-92F6-F2FE2ED1E17A}" type="presParOf" srcId="{E72C60F0-2F27-4BB7-95FF-70ADBCD854A3}" destId="{18623B18-0E90-4185-B2DF-E0C82E76EFD3}" srcOrd="0" destOrd="0" presId="urn:microsoft.com/office/officeart/2005/8/layout/pList1"/>
    <dgm:cxn modelId="{ECF96671-9D34-41A7-9E87-ADF07D3A521D}" type="presParOf" srcId="{18623B18-0E90-4185-B2DF-E0C82E76EFD3}" destId="{8B5458CC-8F0B-4309-9CCA-F5618601B4A4}" srcOrd="0" destOrd="0" presId="urn:microsoft.com/office/officeart/2005/8/layout/pList1"/>
    <dgm:cxn modelId="{CCEAB4EC-3D8E-4F9D-8289-8924CFC8FE4C}" type="presParOf" srcId="{18623B18-0E90-4185-B2DF-E0C82E76EFD3}" destId="{C7EC93DB-7D4F-4F3D-98AE-F7DCED4E4C52}" srcOrd="1" destOrd="0" presId="urn:microsoft.com/office/officeart/2005/8/layout/pList1"/>
    <dgm:cxn modelId="{9C9D1468-A5E9-4107-A927-EB85890241FC}" type="presParOf" srcId="{E72C60F0-2F27-4BB7-95FF-70ADBCD854A3}" destId="{D653A647-FC43-41CA-BBBE-671D303D1EBF}" srcOrd="1" destOrd="0" presId="urn:microsoft.com/office/officeart/2005/8/layout/pList1"/>
    <dgm:cxn modelId="{DC31E14F-415F-454A-ABF4-CB4066A40354}" type="presParOf" srcId="{E72C60F0-2F27-4BB7-95FF-70ADBCD854A3}" destId="{AA76C8C0-129C-4DCD-9E8E-7ADAFF9DD22E}" srcOrd="2" destOrd="0" presId="urn:microsoft.com/office/officeart/2005/8/layout/pList1"/>
    <dgm:cxn modelId="{5E8DE5CF-69A3-4376-85EB-C3FAC629B1B7}" type="presParOf" srcId="{AA76C8C0-129C-4DCD-9E8E-7ADAFF9DD22E}" destId="{9E076AAB-F352-407F-ADBD-EE5A442D1332}" srcOrd="0" destOrd="0" presId="urn:microsoft.com/office/officeart/2005/8/layout/pList1"/>
    <dgm:cxn modelId="{4E8CD276-F96C-49E5-8E4F-EDD122F0525F}" type="presParOf" srcId="{AA76C8C0-129C-4DCD-9E8E-7ADAFF9DD22E}" destId="{2CE112D6-9727-4419-81B8-8E03F6FCC85A}" srcOrd="1" destOrd="0" presId="urn:microsoft.com/office/officeart/2005/8/layout/pList1"/>
    <dgm:cxn modelId="{37913243-2785-4B06-B530-85386E296D2C}" type="presParOf" srcId="{E72C60F0-2F27-4BB7-95FF-70ADBCD854A3}" destId="{A45E4BBD-50B4-4F60-B87C-D16CFF52ED42}" srcOrd="3" destOrd="0" presId="urn:microsoft.com/office/officeart/2005/8/layout/pList1"/>
    <dgm:cxn modelId="{8ADCE85D-60D1-4D4A-99F1-46FC81135FA7}" type="presParOf" srcId="{E72C60F0-2F27-4BB7-95FF-70ADBCD854A3}" destId="{DAA01571-D968-4AA0-B2D5-C78AAF37F043}" srcOrd="4" destOrd="0" presId="urn:microsoft.com/office/officeart/2005/8/layout/pList1"/>
    <dgm:cxn modelId="{3260DABA-3191-4158-A259-A9A955E56843}" type="presParOf" srcId="{DAA01571-D968-4AA0-B2D5-C78AAF37F043}" destId="{73438B25-CE2A-477C-AC60-27CB4344EB46}" srcOrd="0" destOrd="0" presId="urn:microsoft.com/office/officeart/2005/8/layout/pList1"/>
    <dgm:cxn modelId="{23B3226C-1999-4D04-BBAB-E1C071A8764E}" type="presParOf" srcId="{DAA01571-D968-4AA0-B2D5-C78AAF37F043}" destId="{39C76243-8CFC-4D84-88AD-4D1DC18C822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6DC3DE-F944-43D4-9000-0E65D8E3B8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C52F39-B740-4FBF-AC8A-8B314729AA89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Спортивная площадка 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E5098-339D-4B4E-A99C-C43E3FE7009E}" type="parTrans" cxnId="{990E180F-8AB8-4AE7-A507-A152571D1465}">
      <dgm:prSet/>
      <dgm:spPr/>
      <dgm:t>
        <a:bodyPr/>
        <a:lstStyle/>
        <a:p>
          <a:endParaRPr lang="ru-RU"/>
        </a:p>
      </dgm:t>
    </dgm:pt>
    <dgm:pt modelId="{4E3A8218-EA69-48E0-8AB7-3FAA1C749FD1}" type="sibTrans" cxnId="{990E180F-8AB8-4AE7-A507-A152571D1465}">
      <dgm:prSet/>
      <dgm:spPr/>
      <dgm:t>
        <a:bodyPr/>
        <a:lstStyle/>
        <a:p>
          <a:endParaRPr lang="ru-RU"/>
        </a:p>
      </dgm:t>
    </dgm:pt>
    <dgm:pt modelId="{721D4E84-CC13-43BC-BE17-A394995ED9E2}">
      <dgm:prSet phldrT="[Текст]" custT="1"/>
      <dgm:spPr/>
      <dgm:t>
        <a:bodyPr/>
        <a:lstStyle/>
        <a:p>
          <a:r>
            <a:rPr lang="ru-RU" sz="4000" dirty="0" smtClean="0"/>
            <a:t>Транспорт</a:t>
          </a:r>
          <a:r>
            <a:rPr lang="ru-RU" sz="3400" dirty="0" smtClean="0"/>
            <a:t> </a:t>
          </a:r>
          <a:endParaRPr lang="ru-RU" sz="3400" dirty="0"/>
        </a:p>
      </dgm:t>
    </dgm:pt>
    <dgm:pt modelId="{7531BD3C-E186-49E4-AA34-9717A974C1D5}" type="parTrans" cxnId="{3613761C-1FE0-4D1E-B8B3-02951A3D6057}">
      <dgm:prSet/>
      <dgm:spPr/>
      <dgm:t>
        <a:bodyPr/>
        <a:lstStyle/>
        <a:p>
          <a:endParaRPr lang="ru-RU"/>
        </a:p>
      </dgm:t>
    </dgm:pt>
    <dgm:pt modelId="{2BCB8AC9-A0E4-4009-972B-B25543025FC0}" type="sibTrans" cxnId="{3613761C-1FE0-4D1E-B8B3-02951A3D6057}">
      <dgm:prSet/>
      <dgm:spPr/>
      <dgm:t>
        <a:bodyPr/>
        <a:lstStyle/>
        <a:p>
          <a:endParaRPr lang="ru-RU"/>
        </a:p>
      </dgm:t>
    </dgm:pt>
    <dgm:pt modelId="{5C70E67A-FBDE-4D68-916F-F15D2C4C0BFC}">
      <dgm:prSet phldrT="[Текст]" custT="1"/>
      <dgm:spPr/>
      <dgm:t>
        <a:bodyPr/>
        <a:lstStyle/>
        <a:p>
          <a:r>
            <a:rPr lang="ru-RU" sz="4000" dirty="0" smtClean="0"/>
            <a:t>Спортинвентарь </a:t>
          </a:r>
          <a:endParaRPr lang="ru-RU" sz="4000" dirty="0"/>
        </a:p>
      </dgm:t>
    </dgm:pt>
    <dgm:pt modelId="{F6D51053-BA30-45AD-959F-BACCE75C602B}" type="parTrans" cxnId="{89701D20-4024-47C4-88F5-2B0E27A8B89B}">
      <dgm:prSet/>
      <dgm:spPr/>
      <dgm:t>
        <a:bodyPr/>
        <a:lstStyle/>
        <a:p>
          <a:endParaRPr lang="ru-RU"/>
        </a:p>
      </dgm:t>
    </dgm:pt>
    <dgm:pt modelId="{B29D052A-5E94-44E9-95F4-E756DCBC6DD5}" type="sibTrans" cxnId="{89701D20-4024-47C4-88F5-2B0E27A8B89B}">
      <dgm:prSet/>
      <dgm:spPr/>
      <dgm:t>
        <a:bodyPr/>
        <a:lstStyle/>
        <a:p>
          <a:endParaRPr lang="ru-RU"/>
        </a:p>
      </dgm:t>
    </dgm:pt>
    <dgm:pt modelId="{7E746F85-3E85-459A-9BAE-4204A36513E1}" type="pres">
      <dgm:prSet presAssocID="{EF6DC3DE-F944-43D4-9000-0E65D8E3B8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AC7BB-FC25-4EB4-B483-7EB138168BC0}" type="pres">
      <dgm:prSet presAssocID="{5BC52F39-B740-4FBF-AC8A-8B314729AA89}" presName="parentLin" presStyleCnt="0"/>
      <dgm:spPr/>
    </dgm:pt>
    <dgm:pt modelId="{0A6D002D-0E13-460B-8220-D5D138F4EC44}" type="pres">
      <dgm:prSet presAssocID="{5BC52F39-B740-4FBF-AC8A-8B314729AA8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C830C30-E02F-44FE-9D71-A1E3F73F6AF5}" type="pres">
      <dgm:prSet presAssocID="{5BC52F39-B740-4FBF-AC8A-8B314729AA8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15C2D-96C7-40B4-98E1-5D1E58C52160}" type="pres">
      <dgm:prSet presAssocID="{5BC52F39-B740-4FBF-AC8A-8B314729AA89}" presName="negativeSpace" presStyleCnt="0"/>
      <dgm:spPr/>
    </dgm:pt>
    <dgm:pt modelId="{B2093563-77EF-4C35-ACFF-D0AB12EA97D5}" type="pres">
      <dgm:prSet presAssocID="{5BC52F39-B740-4FBF-AC8A-8B314729AA89}" presName="childText" presStyleLbl="conFgAcc1" presStyleIdx="0" presStyleCnt="3">
        <dgm:presLayoutVars>
          <dgm:bulletEnabled val="1"/>
        </dgm:presLayoutVars>
      </dgm:prSet>
      <dgm:spPr/>
    </dgm:pt>
    <dgm:pt modelId="{493BE896-6C45-42E2-BF54-02EC872B2AB8}" type="pres">
      <dgm:prSet presAssocID="{4E3A8218-EA69-48E0-8AB7-3FAA1C749FD1}" presName="spaceBetweenRectangles" presStyleCnt="0"/>
      <dgm:spPr/>
    </dgm:pt>
    <dgm:pt modelId="{164AA503-266E-4DCE-A093-BFFD5A2EE5BB}" type="pres">
      <dgm:prSet presAssocID="{721D4E84-CC13-43BC-BE17-A394995ED9E2}" presName="parentLin" presStyleCnt="0"/>
      <dgm:spPr/>
    </dgm:pt>
    <dgm:pt modelId="{A274A8F7-1EBC-4354-B0F8-2AF86009B89B}" type="pres">
      <dgm:prSet presAssocID="{721D4E84-CC13-43BC-BE17-A394995ED9E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7B7C76-3D90-4412-9904-C3E63591B138}" type="pres">
      <dgm:prSet presAssocID="{721D4E84-CC13-43BC-BE17-A394995ED9E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29E25-1633-4973-93AF-94F465CEE8CD}" type="pres">
      <dgm:prSet presAssocID="{721D4E84-CC13-43BC-BE17-A394995ED9E2}" presName="negativeSpace" presStyleCnt="0"/>
      <dgm:spPr/>
    </dgm:pt>
    <dgm:pt modelId="{9C45ECC7-8C9B-4078-8F92-A081C533672C}" type="pres">
      <dgm:prSet presAssocID="{721D4E84-CC13-43BC-BE17-A394995ED9E2}" presName="childText" presStyleLbl="conFgAcc1" presStyleIdx="1" presStyleCnt="3">
        <dgm:presLayoutVars>
          <dgm:bulletEnabled val="1"/>
        </dgm:presLayoutVars>
      </dgm:prSet>
      <dgm:spPr/>
    </dgm:pt>
    <dgm:pt modelId="{FBC6FFAF-3A11-4822-839B-571AAFBBA8ED}" type="pres">
      <dgm:prSet presAssocID="{2BCB8AC9-A0E4-4009-972B-B25543025FC0}" presName="spaceBetweenRectangles" presStyleCnt="0"/>
      <dgm:spPr/>
    </dgm:pt>
    <dgm:pt modelId="{A8A3D39E-3779-41E4-BB7C-66A916E2FD12}" type="pres">
      <dgm:prSet presAssocID="{5C70E67A-FBDE-4D68-916F-F15D2C4C0BFC}" presName="parentLin" presStyleCnt="0"/>
      <dgm:spPr/>
    </dgm:pt>
    <dgm:pt modelId="{3026BA63-55C6-4F28-925C-692655E041A9}" type="pres">
      <dgm:prSet presAssocID="{5C70E67A-FBDE-4D68-916F-F15D2C4C0BF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6D8E15D-BE1C-40B7-8CD8-5FAF2E9DD3F6}" type="pres">
      <dgm:prSet presAssocID="{5C70E67A-FBDE-4D68-916F-F15D2C4C0B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108C0-6FB1-49CC-8C74-A7BDD3492746}" type="pres">
      <dgm:prSet presAssocID="{5C70E67A-FBDE-4D68-916F-F15D2C4C0BFC}" presName="negativeSpace" presStyleCnt="0"/>
      <dgm:spPr/>
    </dgm:pt>
    <dgm:pt modelId="{74F0915D-A67F-48DE-AC36-534EB7794577}" type="pres">
      <dgm:prSet presAssocID="{5C70E67A-FBDE-4D68-916F-F15D2C4C0BF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0E180F-8AB8-4AE7-A507-A152571D1465}" srcId="{EF6DC3DE-F944-43D4-9000-0E65D8E3B843}" destId="{5BC52F39-B740-4FBF-AC8A-8B314729AA89}" srcOrd="0" destOrd="0" parTransId="{300E5098-339D-4B4E-A99C-C43E3FE7009E}" sibTransId="{4E3A8218-EA69-48E0-8AB7-3FAA1C749FD1}"/>
    <dgm:cxn modelId="{0DC968F9-8794-4214-B326-6379DDDCFEDA}" type="presOf" srcId="{721D4E84-CC13-43BC-BE17-A394995ED9E2}" destId="{C77B7C76-3D90-4412-9904-C3E63591B138}" srcOrd="1" destOrd="0" presId="urn:microsoft.com/office/officeart/2005/8/layout/list1"/>
    <dgm:cxn modelId="{7EAA3CF4-3253-4AE3-80FD-43DA3E86057D}" type="presOf" srcId="{5C70E67A-FBDE-4D68-916F-F15D2C4C0BFC}" destId="{06D8E15D-BE1C-40B7-8CD8-5FAF2E9DD3F6}" srcOrd="1" destOrd="0" presId="urn:microsoft.com/office/officeart/2005/8/layout/list1"/>
    <dgm:cxn modelId="{89701D20-4024-47C4-88F5-2B0E27A8B89B}" srcId="{EF6DC3DE-F944-43D4-9000-0E65D8E3B843}" destId="{5C70E67A-FBDE-4D68-916F-F15D2C4C0BFC}" srcOrd="2" destOrd="0" parTransId="{F6D51053-BA30-45AD-959F-BACCE75C602B}" sibTransId="{B29D052A-5E94-44E9-95F4-E756DCBC6DD5}"/>
    <dgm:cxn modelId="{ADE9CD69-FDE5-46DF-9B33-1FE604B7CDC1}" type="presOf" srcId="{5BC52F39-B740-4FBF-AC8A-8B314729AA89}" destId="{EC830C30-E02F-44FE-9D71-A1E3F73F6AF5}" srcOrd="1" destOrd="0" presId="urn:microsoft.com/office/officeart/2005/8/layout/list1"/>
    <dgm:cxn modelId="{D71110F0-03AB-49D6-8D7F-9BA1348E60F9}" type="presOf" srcId="{5C70E67A-FBDE-4D68-916F-F15D2C4C0BFC}" destId="{3026BA63-55C6-4F28-925C-692655E041A9}" srcOrd="0" destOrd="0" presId="urn:microsoft.com/office/officeart/2005/8/layout/list1"/>
    <dgm:cxn modelId="{549EBBB2-4F84-4F6D-9032-93D35E650B86}" type="presOf" srcId="{EF6DC3DE-F944-43D4-9000-0E65D8E3B843}" destId="{7E746F85-3E85-459A-9BAE-4204A36513E1}" srcOrd="0" destOrd="0" presId="urn:microsoft.com/office/officeart/2005/8/layout/list1"/>
    <dgm:cxn modelId="{2CF92A4E-4182-4F07-AA6E-A57903506FD7}" type="presOf" srcId="{5BC52F39-B740-4FBF-AC8A-8B314729AA89}" destId="{0A6D002D-0E13-460B-8220-D5D138F4EC44}" srcOrd="0" destOrd="0" presId="urn:microsoft.com/office/officeart/2005/8/layout/list1"/>
    <dgm:cxn modelId="{3613761C-1FE0-4D1E-B8B3-02951A3D6057}" srcId="{EF6DC3DE-F944-43D4-9000-0E65D8E3B843}" destId="{721D4E84-CC13-43BC-BE17-A394995ED9E2}" srcOrd="1" destOrd="0" parTransId="{7531BD3C-E186-49E4-AA34-9717A974C1D5}" sibTransId="{2BCB8AC9-A0E4-4009-972B-B25543025FC0}"/>
    <dgm:cxn modelId="{C95E3C65-6068-4392-83BF-1DCB8A2FC6AA}" type="presOf" srcId="{721D4E84-CC13-43BC-BE17-A394995ED9E2}" destId="{A274A8F7-1EBC-4354-B0F8-2AF86009B89B}" srcOrd="0" destOrd="0" presId="urn:microsoft.com/office/officeart/2005/8/layout/list1"/>
    <dgm:cxn modelId="{AB421B4F-7989-4FFB-B971-045CC946A7E8}" type="presParOf" srcId="{7E746F85-3E85-459A-9BAE-4204A36513E1}" destId="{C21AC7BB-FC25-4EB4-B483-7EB138168BC0}" srcOrd="0" destOrd="0" presId="urn:microsoft.com/office/officeart/2005/8/layout/list1"/>
    <dgm:cxn modelId="{58C2BCFB-16C4-4454-A45D-7FD9172E50B9}" type="presParOf" srcId="{C21AC7BB-FC25-4EB4-B483-7EB138168BC0}" destId="{0A6D002D-0E13-460B-8220-D5D138F4EC44}" srcOrd="0" destOrd="0" presId="urn:microsoft.com/office/officeart/2005/8/layout/list1"/>
    <dgm:cxn modelId="{BBB6E147-C5C4-4EA7-B421-4D77DA473EF1}" type="presParOf" srcId="{C21AC7BB-FC25-4EB4-B483-7EB138168BC0}" destId="{EC830C30-E02F-44FE-9D71-A1E3F73F6AF5}" srcOrd="1" destOrd="0" presId="urn:microsoft.com/office/officeart/2005/8/layout/list1"/>
    <dgm:cxn modelId="{385EC370-DD3A-4F7E-9562-61E8905D5B62}" type="presParOf" srcId="{7E746F85-3E85-459A-9BAE-4204A36513E1}" destId="{6CD15C2D-96C7-40B4-98E1-5D1E58C52160}" srcOrd="1" destOrd="0" presId="urn:microsoft.com/office/officeart/2005/8/layout/list1"/>
    <dgm:cxn modelId="{408E52A1-9AC9-47DA-9ECF-56F23CC0BA3F}" type="presParOf" srcId="{7E746F85-3E85-459A-9BAE-4204A36513E1}" destId="{B2093563-77EF-4C35-ACFF-D0AB12EA97D5}" srcOrd="2" destOrd="0" presId="urn:microsoft.com/office/officeart/2005/8/layout/list1"/>
    <dgm:cxn modelId="{02E6EA98-957E-4C05-92B8-26CC8C9650F5}" type="presParOf" srcId="{7E746F85-3E85-459A-9BAE-4204A36513E1}" destId="{493BE896-6C45-42E2-BF54-02EC872B2AB8}" srcOrd="3" destOrd="0" presId="urn:microsoft.com/office/officeart/2005/8/layout/list1"/>
    <dgm:cxn modelId="{14D5C4AA-604E-4AF4-A1AF-8D9C0B8A391B}" type="presParOf" srcId="{7E746F85-3E85-459A-9BAE-4204A36513E1}" destId="{164AA503-266E-4DCE-A093-BFFD5A2EE5BB}" srcOrd="4" destOrd="0" presId="urn:microsoft.com/office/officeart/2005/8/layout/list1"/>
    <dgm:cxn modelId="{42E1FE8B-7473-47FD-B7A2-1B81FA63A03C}" type="presParOf" srcId="{164AA503-266E-4DCE-A093-BFFD5A2EE5BB}" destId="{A274A8F7-1EBC-4354-B0F8-2AF86009B89B}" srcOrd="0" destOrd="0" presId="urn:microsoft.com/office/officeart/2005/8/layout/list1"/>
    <dgm:cxn modelId="{81DE4573-F41E-487E-9F03-7EA4EB5C6C60}" type="presParOf" srcId="{164AA503-266E-4DCE-A093-BFFD5A2EE5BB}" destId="{C77B7C76-3D90-4412-9904-C3E63591B138}" srcOrd="1" destOrd="0" presId="urn:microsoft.com/office/officeart/2005/8/layout/list1"/>
    <dgm:cxn modelId="{C0F3AADB-62D2-4EA4-8B10-F7D26944DAC1}" type="presParOf" srcId="{7E746F85-3E85-459A-9BAE-4204A36513E1}" destId="{2C629E25-1633-4973-93AF-94F465CEE8CD}" srcOrd="5" destOrd="0" presId="urn:microsoft.com/office/officeart/2005/8/layout/list1"/>
    <dgm:cxn modelId="{575E2981-B976-4831-8B6E-059F4B2818A6}" type="presParOf" srcId="{7E746F85-3E85-459A-9BAE-4204A36513E1}" destId="{9C45ECC7-8C9B-4078-8F92-A081C533672C}" srcOrd="6" destOrd="0" presId="urn:microsoft.com/office/officeart/2005/8/layout/list1"/>
    <dgm:cxn modelId="{66F9E322-1324-46EF-984A-8EC085523EF5}" type="presParOf" srcId="{7E746F85-3E85-459A-9BAE-4204A36513E1}" destId="{FBC6FFAF-3A11-4822-839B-571AAFBBA8ED}" srcOrd="7" destOrd="0" presId="urn:microsoft.com/office/officeart/2005/8/layout/list1"/>
    <dgm:cxn modelId="{22E68302-EE2D-4FDB-91BB-75BEFA84B149}" type="presParOf" srcId="{7E746F85-3E85-459A-9BAE-4204A36513E1}" destId="{A8A3D39E-3779-41E4-BB7C-66A916E2FD12}" srcOrd="8" destOrd="0" presId="urn:microsoft.com/office/officeart/2005/8/layout/list1"/>
    <dgm:cxn modelId="{C8707D47-4274-422D-A697-71741D064C5A}" type="presParOf" srcId="{A8A3D39E-3779-41E4-BB7C-66A916E2FD12}" destId="{3026BA63-55C6-4F28-925C-692655E041A9}" srcOrd="0" destOrd="0" presId="urn:microsoft.com/office/officeart/2005/8/layout/list1"/>
    <dgm:cxn modelId="{03503051-46BE-4F1B-95C0-B90B1A100AFA}" type="presParOf" srcId="{A8A3D39E-3779-41E4-BB7C-66A916E2FD12}" destId="{06D8E15D-BE1C-40B7-8CD8-5FAF2E9DD3F6}" srcOrd="1" destOrd="0" presId="urn:microsoft.com/office/officeart/2005/8/layout/list1"/>
    <dgm:cxn modelId="{1E207482-2099-4CDE-B077-6F20492A9F6F}" type="presParOf" srcId="{7E746F85-3E85-459A-9BAE-4204A36513E1}" destId="{3C3108C0-6FB1-49CC-8C74-A7BDD3492746}" srcOrd="9" destOrd="0" presId="urn:microsoft.com/office/officeart/2005/8/layout/list1"/>
    <dgm:cxn modelId="{A13BA6AE-D1B1-4382-8B70-4BAF97E18E88}" type="presParOf" srcId="{7E746F85-3E85-459A-9BAE-4204A36513E1}" destId="{74F0915D-A67F-48DE-AC36-534EB77945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DBB9F-9F7D-4A5D-AD55-9767CB6FC91E}">
      <dsp:nvSpPr>
        <dsp:cNvPr id="0" name=""/>
        <dsp:cNvSpPr/>
      </dsp:nvSpPr>
      <dsp:spPr>
        <a:xfrm>
          <a:off x="0" y="559018"/>
          <a:ext cx="2936088" cy="1438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деятельности ШСК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19" y="601137"/>
        <a:ext cx="2851850" cy="1353824"/>
      </dsp:txXfrm>
    </dsp:sp>
    <dsp:sp modelId="{7E0CB575-19FF-46BF-9559-030ED4740462}">
      <dsp:nvSpPr>
        <dsp:cNvPr id="0" name=""/>
        <dsp:cNvSpPr/>
      </dsp:nvSpPr>
      <dsp:spPr>
        <a:xfrm>
          <a:off x="293608" y="1997081"/>
          <a:ext cx="294520" cy="1598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742"/>
              </a:lnTo>
              <a:lnTo>
                <a:pt x="294520" y="15987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A12CE-CA4C-4F51-94DB-3514B5C75B79}">
      <dsp:nvSpPr>
        <dsp:cNvPr id="0" name=""/>
        <dsp:cNvSpPr/>
      </dsp:nvSpPr>
      <dsp:spPr>
        <a:xfrm>
          <a:off x="588129" y="2425616"/>
          <a:ext cx="3722499" cy="2340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Вовлечение обучающихся в систематические занятия физической культурой, школьным и массовым спортом, формирование здорового образа жизни, а также развитие и популяризация традиций региона в области физической культуры и спорта.</a:t>
          </a:r>
          <a:endParaRPr lang="ru-RU" sz="1800" kern="1200" dirty="0"/>
        </a:p>
      </dsp:txBody>
      <dsp:txXfrm>
        <a:off x="656677" y="2494164"/>
        <a:ext cx="3585403" cy="2203318"/>
      </dsp:txXfrm>
    </dsp:sp>
    <dsp:sp modelId="{28D192AC-BF2B-490B-AB80-4C6A93B82D49}">
      <dsp:nvSpPr>
        <dsp:cNvPr id="0" name=""/>
        <dsp:cNvSpPr/>
      </dsp:nvSpPr>
      <dsp:spPr>
        <a:xfrm>
          <a:off x="4381910" y="652635"/>
          <a:ext cx="2992783" cy="1339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деятельности ШСК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1148" y="691873"/>
        <a:ext cx="2914307" cy="1261200"/>
      </dsp:txXfrm>
    </dsp:sp>
    <dsp:sp modelId="{FC7E8FD3-DB42-4D23-B970-E4C34C9DD4A0}">
      <dsp:nvSpPr>
        <dsp:cNvPr id="0" name=""/>
        <dsp:cNvSpPr/>
      </dsp:nvSpPr>
      <dsp:spPr>
        <a:xfrm>
          <a:off x="4681189" y="1992311"/>
          <a:ext cx="368138" cy="70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5841"/>
              </a:lnTo>
              <a:lnTo>
                <a:pt x="368138" y="7058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2B46B-9341-4B7F-95BD-241B4C040DB8}">
      <dsp:nvSpPr>
        <dsp:cNvPr id="0" name=""/>
        <dsp:cNvSpPr/>
      </dsp:nvSpPr>
      <dsp:spPr>
        <a:xfrm>
          <a:off x="5049327" y="2327231"/>
          <a:ext cx="6688243" cy="741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обучающихся в систематические занятия физической культурой и спортом;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1055" y="2348959"/>
        <a:ext cx="6644787" cy="698389"/>
      </dsp:txXfrm>
    </dsp:sp>
    <dsp:sp modelId="{78E6A0A4-2B03-4694-88F4-E020629CFEFB}">
      <dsp:nvSpPr>
        <dsp:cNvPr id="0" name=""/>
        <dsp:cNvSpPr/>
      </dsp:nvSpPr>
      <dsp:spPr>
        <a:xfrm>
          <a:off x="4681189" y="1992311"/>
          <a:ext cx="299278" cy="2081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522"/>
              </a:lnTo>
              <a:lnTo>
                <a:pt x="299278" y="2081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F48A0-0F1F-42E2-AB9B-BB4C5D186A38}">
      <dsp:nvSpPr>
        <dsp:cNvPr id="0" name=""/>
        <dsp:cNvSpPr/>
      </dsp:nvSpPr>
      <dsp:spPr>
        <a:xfrm>
          <a:off x="4980467" y="3403995"/>
          <a:ext cx="6756191" cy="1339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спортивных, физкультурных и оздоровительных мероприятий в общеобразовательных организациях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705" y="3443233"/>
        <a:ext cx="6677715" cy="1261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E6AAE-BA75-44B1-B8EB-B1397F8FED80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DED64-E49A-4700-A837-497F9B89D108}">
      <dsp:nvSpPr>
        <dsp:cNvPr id="0" name=""/>
        <dsp:cNvSpPr/>
      </dsp:nvSpPr>
      <dsp:spPr>
        <a:xfrm>
          <a:off x="752110" y="541866"/>
          <a:ext cx="1041485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Организация и проведение физкультурно-оздоровительной и спортивно-массовой работы</a:t>
          </a:r>
          <a:endParaRPr lang="ru-RU" sz="2900" kern="1200" dirty="0"/>
        </a:p>
      </dsp:txBody>
      <dsp:txXfrm>
        <a:off x="752110" y="541866"/>
        <a:ext cx="10414851" cy="1083733"/>
      </dsp:txXfrm>
    </dsp:sp>
    <dsp:sp modelId="{98226E97-3B06-428F-BC00-95C7BCE0E31F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D0441-CC9B-4B61-8176-8EB6927887DB}">
      <dsp:nvSpPr>
        <dsp:cNvPr id="0" name=""/>
        <dsp:cNvSpPr/>
      </dsp:nvSpPr>
      <dsp:spPr>
        <a:xfrm>
          <a:off x="1146048" y="2167466"/>
          <a:ext cx="1002091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Организация и проведение физкультурных и спортивных мероприятий</a:t>
          </a:r>
          <a:endParaRPr lang="ru-RU" sz="2900" kern="1200" dirty="0"/>
        </a:p>
      </dsp:txBody>
      <dsp:txXfrm>
        <a:off x="1146048" y="2167466"/>
        <a:ext cx="10020914" cy="1083733"/>
      </dsp:txXfrm>
    </dsp:sp>
    <dsp:sp modelId="{63B9C47D-903F-439E-A8D2-5B8AFD9AA63B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8C79E-6A2A-4358-9F76-1262DB7F2E31}">
      <dsp:nvSpPr>
        <dsp:cNvPr id="0" name=""/>
        <dsp:cNvSpPr/>
      </dsp:nvSpPr>
      <dsp:spPr>
        <a:xfrm>
          <a:off x="752110" y="3793066"/>
          <a:ext cx="1041485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Подготовка и формирование команд и обеспечение их участия в соревнованиях различных уровней организации</a:t>
          </a:r>
          <a:endParaRPr lang="ru-RU" sz="2900" kern="1200" dirty="0"/>
        </a:p>
      </dsp:txBody>
      <dsp:txXfrm>
        <a:off x="752110" y="3793066"/>
        <a:ext cx="10414851" cy="1083733"/>
      </dsp:txXfrm>
    </dsp:sp>
    <dsp:sp modelId="{460FEBCA-10CB-4AB3-A7DF-1D5B8A9EC6DE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458CC-8F0B-4309-9CCA-F5618601B4A4}">
      <dsp:nvSpPr>
        <dsp:cNvPr id="0" name=""/>
        <dsp:cNvSpPr/>
      </dsp:nvSpPr>
      <dsp:spPr>
        <a:xfrm>
          <a:off x="2070" y="434754"/>
          <a:ext cx="3284744" cy="226318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C93DB-7D4F-4F3D-98AE-F7DCED4E4C52}">
      <dsp:nvSpPr>
        <dsp:cNvPr id="0" name=""/>
        <dsp:cNvSpPr/>
      </dsp:nvSpPr>
      <dsp:spPr>
        <a:xfrm>
          <a:off x="2070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Дети на соревнованиях занимают призовые места </a:t>
          </a:r>
          <a:endParaRPr lang="ru-RU" sz="2300" kern="1200" dirty="0"/>
        </a:p>
      </dsp:txBody>
      <dsp:txXfrm>
        <a:off x="2070" y="2697943"/>
        <a:ext cx="3284744" cy="1218640"/>
      </dsp:txXfrm>
    </dsp:sp>
    <dsp:sp modelId="{9E076AAB-F352-407F-ADBD-EE5A442D1332}">
      <dsp:nvSpPr>
        <dsp:cNvPr id="0" name=""/>
        <dsp:cNvSpPr/>
      </dsp:nvSpPr>
      <dsp:spPr>
        <a:xfrm>
          <a:off x="3615427" y="434754"/>
          <a:ext cx="3284744" cy="226318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112D6-9727-4419-81B8-8E03F6FCC85A}">
      <dsp:nvSpPr>
        <dsp:cNvPr id="0" name=""/>
        <dsp:cNvSpPr/>
      </dsp:nvSpPr>
      <dsp:spPr>
        <a:xfrm>
          <a:off x="3615427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Интерес к спортивным секциям среди учащихся вырос </a:t>
          </a:r>
          <a:endParaRPr lang="ru-RU" sz="2300" kern="1200" dirty="0"/>
        </a:p>
      </dsp:txBody>
      <dsp:txXfrm>
        <a:off x="3615427" y="2697943"/>
        <a:ext cx="3284744" cy="1218640"/>
      </dsp:txXfrm>
    </dsp:sp>
    <dsp:sp modelId="{73438B25-CE2A-477C-AC60-27CB4344EB46}">
      <dsp:nvSpPr>
        <dsp:cNvPr id="0" name=""/>
        <dsp:cNvSpPr/>
      </dsp:nvSpPr>
      <dsp:spPr>
        <a:xfrm>
          <a:off x="7228784" y="434754"/>
          <a:ext cx="3284744" cy="226318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76243-8CFC-4D84-88AD-4D1DC18C8224}">
      <dsp:nvSpPr>
        <dsp:cNvPr id="0" name=""/>
        <dsp:cNvSpPr/>
      </dsp:nvSpPr>
      <dsp:spPr>
        <a:xfrm>
          <a:off x="7228784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Увеличилось количество секций</a:t>
          </a:r>
          <a:endParaRPr lang="ru-RU" sz="2300" kern="1200" dirty="0"/>
        </a:p>
      </dsp:txBody>
      <dsp:txXfrm>
        <a:off x="7228784" y="2697943"/>
        <a:ext cx="3284744" cy="1218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93563-77EF-4C35-ACFF-D0AB12EA97D5}">
      <dsp:nvSpPr>
        <dsp:cNvPr id="0" name=""/>
        <dsp:cNvSpPr/>
      </dsp:nvSpPr>
      <dsp:spPr>
        <a:xfrm>
          <a:off x="0" y="519635"/>
          <a:ext cx="999293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30C30-E02F-44FE-9D71-A1E3F73F6AF5}">
      <dsp:nvSpPr>
        <dsp:cNvPr id="0" name=""/>
        <dsp:cNvSpPr/>
      </dsp:nvSpPr>
      <dsp:spPr>
        <a:xfrm>
          <a:off x="499646" y="17795"/>
          <a:ext cx="699505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397" tIns="0" rIns="264397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Спортивная площадка 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642" y="66791"/>
        <a:ext cx="6897065" cy="905688"/>
      </dsp:txXfrm>
    </dsp:sp>
    <dsp:sp modelId="{9C45ECC7-8C9B-4078-8F92-A081C533672C}">
      <dsp:nvSpPr>
        <dsp:cNvPr id="0" name=""/>
        <dsp:cNvSpPr/>
      </dsp:nvSpPr>
      <dsp:spPr>
        <a:xfrm>
          <a:off x="0" y="2061876"/>
          <a:ext cx="999293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B7C76-3D90-4412-9904-C3E63591B138}">
      <dsp:nvSpPr>
        <dsp:cNvPr id="0" name=""/>
        <dsp:cNvSpPr/>
      </dsp:nvSpPr>
      <dsp:spPr>
        <a:xfrm>
          <a:off x="499646" y="1560036"/>
          <a:ext cx="699505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397" tIns="0" rIns="264397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Транспорт</a:t>
          </a:r>
          <a:r>
            <a:rPr lang="ru-RU" sz="3400" kern="1200" dirty="0" smtClean="0"/>
            <a:t> </a:t>
          </a:r>
          <a:endParaRPr lang="ru-RU" sz="3400" kern="1200" dirty="0"/>
        </a:p>
      </dsp:txBody>
      <dsp:txXfrm>
        <a:off x="548642" y="1609032"/>
        <a:ext cx="6897065" cy="905688"/>
      </dsp:txXfrm>
    </dsp:sp>
    <dsp:sp modelId="{74F0915D-A67F-48DE-AC36-534EB7794577}">
      <dsp:nvSpPr>
        <dsp:cNvPr id="0" name=""/>
        <dsp:cNvSpPr/>
      </dsp:nvSpPr>
      <dsp:spPr>
        <a:xfrm>
          <a:off x="0" y="3604116"/>
          <a:ext cx="999293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8E15D-BE1C-40B7-8CD8-5FAF2E9DD3F6}">
      <dsp:nvSpPr>
        <dsp:cNvPr id="0" name=""/>
        <dsp:cNvSpPr/>
      </dsp:nvSpPr>
      <dsp:spPr>
        <a:xfrm>
          <a:off x="499646" y="3102275"/>
          <a:ext cx="699505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397" tIns="0" rIns="264397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Спортинвентарь </a:t>
          </a:r>
          <a:endParaRPr lang="ru-RU" sz="4000" kern="1200" dirty="0"/>
        </a:p>
      </dsp:txBody>
      <dsp:txXfrm>
        <a:off x="548642" y="3151271"/>
        <a:ext cx="6897065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:a16="http://schemas.microsoft.com/office/drawing/2014/main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:a16="http://schemas.microsoft.com/office/drawing/2014/main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12926-082F-45BB-8B53-DCD2D4A02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8DF69E-9E2E-416F-B5F3-AFDB27AD2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B513A1-9F45-41FA-9862-52DC82D0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B718F-FF24-489D-A4FE-47B61711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3FEC6-E33D-46EC-8406-D6E00397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9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209D6-57C0-4192-AEAF-A509DC8B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4794BC-06E9-4FB4-98F9-A509D047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BEE37-97AF-44C7-9966-FA715F83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B00BE-CF61-484B-BEEF-1E320E1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91C05-14F6-44B2-99DF-D1F04972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3A005F-C2C9-4031-83C5-56A1B67EA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A8524-40EE-43B7-8BB1-557774DE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BE2F19-9992-4115-B903-1ED985C0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87333-3A66-4D19-BF7A-EE659E6C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C4E76-EF7B-427E-9753-5B82F723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6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6EE85-AE4E-434D-ABA3-89C9A426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CFA13A-D776-4238-8C67-29BB06A8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A1FBE-5BE4-47E8-BAC6-EA1F6C75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737F75-34AD-4B93-BBC7-A08AF329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F3782-AE46-4036-8782-83730B56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E0B74-1C93-48D1-9E04-F3FA5327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0B472F-3449-489C-A26E-0DBB31D07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4457B-2B51-410E-A405-F745D0BC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400D3-AB3C-4FBB-B943-6A4468F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AA31B-5E18-4658-8B36-992E1259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3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0658C-A937-4DF4-BE2D-9E45D479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E2306-533B-4C6E-8710-333B27CB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701D43-4145-4E8A-A89A-EB28A42E2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1CCA2-07A3-4DBA-A124-E044A85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80AF79-03F8-43EE-8E8E-A05D6E77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657E6B-1206-430E-97ED-F9F341AB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9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55F4A-54E1-4F02-AAD7-5AA1D32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0B33F-C550-4F29-B7C2-03C6B256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387D5-405D-4EFB-8FB7-AEBBB4389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7F2059-13DE-460D-B4CA-AE767134C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AFCC15-D9B1-40F7-943A-11D5A7456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438063-2A05-4E12-88E0-BF2B3F23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F6853-9AD7-49E5-B0DB-5A6DE5D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AD96D8-618A-4AF4-85B4-995953C9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F61A4-4353-4FFA-A120-FD1B296A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7BDCEE-E1DD-4B3C-B2E4-1FCCFB4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D86783-C54B-4B5C-AA21-90D5FF9C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83DF1B-95E6-4473-9EAC-F9A3C494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914979-BF52-4EC0-8DFF-5EE5C04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1C649F-02DA-4CF1-AD88-EB077E16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DC2829-0FDF-4CEE-AA84-D17E28C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6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C4A87-C870-4399-ACCD-6A780362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165652-AEA8-4536-8140-2DA3DC99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952051-2700-4A11-960A-E8CA7B4E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865DE3-2F1E-4ECD-AAE2-2940E49C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4DC076-1EE8-4731-BBF9-81BCD8F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816FA9-DE06-4C2C-8F84-59565704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9F6D-4BCC-4646-AE0D-124778E9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7C19B6-2B81-4811-B570-3844536A2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29E42C-78CD-497D-83C9-BEB7F9CF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7812EF-3CBE-40FC-A88B-9B108294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EB45C2-9A64-4C78-9D63-F7B4B364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8A48E1-A7A7-4279-A7BD-5EFC086F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75D51-CF54-4B71-8AFA-8A340789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52C3A-3448-4055-84ED-0D582BC6A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DDA5E-5F7B-43A8-9CBC-032886FBA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E270C2-9836-46C1-B097-C4D1DF1A6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F5C4F-2631-4504-99CC-43A82FC3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26;p24">
            <a:extLst>
              <a:ext uri="{FF2B5EF4-FFF2-40B4-BE49-F238E27FC236}">
                <a16:creationId xmlns:a16="http://schemas.microsoft.com/office/drawing/2014/main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350705" y="1004047"/>
            <a:ext cx="11255528" cy="2410502"/>
          </a:xfrm>
        </p:spPr>
        <p:txBody>
          <a:bodyPr anchor="t"/>
          <a:lstStyle/>
          <a:p>
            <a:pPr algn="ctr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школьного спортивного клуба в формировании навыков здорового образа жизни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562991" y="3414549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D14170-E147-A948-B2F6-215206C915CF}"/>
              </a:ext>
            </a:extLst>
          </p:cNvPr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3FE68D-7876-E746-9D5E-56D578F5E8A1}"/>
              </a:ext>
            </a:extLst>
          </p:cNvPr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12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4424" y="3738670"/>
            <a:ext cx="3617010" cy="1311476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Фоминых Николай Андреевич,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047961" y="5908897"/>
            <a:ext cx="3181060" cy="1128394"/>
            <a:chOff x="9047961" y="5908897"/>
            <a:chExt cx="3181060" cy="1128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904966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63638" y="138023"/>
            <a:ext cx="70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«Икшурминская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школа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1401" y="5999268"/>
            <a:ext cx="2766560" cy="826488"/>
            <a:chOff x="6281401" y="5999268"/>
            <a:chExt cx="2766560" cy="8264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0" t="19200" r="16435" b="13778"/>
            <a:stretch/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5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13" y="1772100"/>
            <a:ext cx="3487271" cy="2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7426298"/>
              </p:ext>
            </p:extLst>
          </p:nvPr>
        </p:nvGraphicFramePr>
        <p:xfrm>
          <a:off x="216131" y="719666"/>
          <a:ext cx="117375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8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 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38231674"/>
              </p:ext>
            </p:extLst>
          </p:nvPr>
        </p:nvGraphicFramePr>
        <p:xfrm>
          <a:off x="726142" y="1374089"/>
          <a:ext cx="112417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1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4380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3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629" y="38131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действий: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807593"/>
              </p:ext>
            </p:extLst>
          </p:nvPr>
        </p:nvGraphicFramePr>
        <p:xfrm>
          <a:off x="753035" y="1792941"/>
          <a:ext cx="9992939" cy="447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366" y="4813486"/>
            <a:ext cx="3581631" cy="204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0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04247" y="31183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807612-6356-4E4B-8C94-7BD27A16D1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cd90d2f-c2fa-46b6-ac30-6e67ba23606c"/>
    <ds:schemaRef ds:uri="f292e62f-e7af-4f2d-abe7-fcfc6bfeaf9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1030FE-A2B9-4DAF-81E6-D8C49E11E5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755615-7201-4F9D-A9C9-DFC643B3C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161</Words>
  <Application>Microsoft Office PowerPoint</Application>
  <PresentationFormat>Широкоэкранный</PresentationFormat>
  <Paragraphs>27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«Роль школьного спортивного клуба в формировании навыков здорового образа жизни обучающихся»</vt:lpstr>
      <vt:lpstr>Презентация PowerPoint</vt:lpstr>
      <vt:lpstr>Описание практики :</vt:lpstr>
      <vt:lpstr>Результат:</vt:lpstr>
      <vt:lpstr>Предложения по корректировке действий:</vt:lpstr>
      <vt:lpstr>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School</cp:lastModifiedBy>
  <cp:revision>162</cp:revision>
  <cp:lastPrinted>2024-02-27T09:06:20Z</cp:lastPrinted>
  <dcterms:created xsi:type="dcterms:W3CDTF">2024-01-31T04:29:48Z</dcterms:created>
  <dcterms:modified xsi:type="dcterms:W3CDTF">2024-04-19T03:11:58Z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