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868" r:id="rId5"/>
    <p:sldId id="883" r:id="rId6"/>
    <p:sldId id="919" r:id="rId7"/>
    <p:sldId id="920" r:id="rId8"/>
    <p:sldId id="921" r:id="rId9"/>
    <p:sldId id="922" r:id="rId10"/>
    <p:sldId id="923" r:id="rId11"/>
    <p:sldId id="924" r:id="rId12"/>
    <p:sldId id="916" r:id="rId13"/>
    <p:sldId id="917" r:id="rId14"/>
    <p:sldId id="918" r:id="rId15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="" xmlns:a16="http://schemas.microsoft.com/office/drawing/2014/main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="" xmlns:a16="http://schemas.microsoft.com/office/drawing/2014/main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44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39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15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6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="" xmlns:a16="http://schemas.microsoft.com/office/drawing/2014/main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0705" y="1966823"/>
            <a:ext cx="10688875" cy="1126264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«Профилактическая работа по формированию здорового образа жизни у обучающихся»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4424" y="3971805"/>
            <a:ext cx="9964214" cy="1311476"/>
          </a:xfrm>
        </p:spPr>
        <p:txBody>
          <a:bodyPr/>
          <a:lstStyle/>
          <a:p>
            <a:pPr indent="0"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Михайлова Зинаида Андреевна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социальный педагог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3638" y="138023"/>
            <a:ext cx="7073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Комаровская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основная школа филиал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бюджетного общеобразовательного учреждения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Большекетская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школа»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7626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корректировки действий: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2215769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Хочу отметить , что педагогами школы накоплен богатый опыт по привитию учащимся здорового образа жизни, но очевидно то, что в одиночку ни один педагог не смог бы достичь положительного результата. Эффективность работы социального педагога по формированию здорового образа жизни у учащихся будет зависеть от того, как он сможет построить систему сотрудничества социума, школы и семьи, насколько все участники будут стремиться к общей цели – сохранение здоровья ребёнка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00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98920" y="2463332"/>
            <a:ext cx="5887503" cy="1933121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73285" y="5093007"/>
            <a:ext cx="431871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данные:</a:t>
            </a:r>
            <a:b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Тел.89333288406</a:t>
            </a:r>
            <a:r>
              <a:rPr lang="ru-RU" sz="2800" b="1" dirty="0">
                <a:solidFill>
                  <a:prstClr val="black"/>
                </a:solidFill>
                <a:latin typeface="Calibri Light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Calibri Light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202" y="762625"/>
            <a:ext cx="10515600" cy="5701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Идеи, цель, задачи практики: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0202" y="1846263"/>
            <a:ext cx="10515600" cy="1500187"/>
          </a:xfrm>
        </p:spPr>
        <p:txBody>
          <a:bodyPr/>
          <a:lstStyle/>
          <a:p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202" y="1525250"/>
            <a:ext cx="1090502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 smtClean="0"/>
              <a:t>Идея: </a:t>
            </a:r>
            <a:r>
              <a:rPr lang="ru-RU" sz="2400" dirty="0" smtClean="0"/>
              <a:t>формирование здорового образа жизни участников образовательного процесса;</a:t>
            </a:r>
          </a:p>
          <a:p>
            <a:pPr algn="just">
              <a:spcAft>
                <a:spcPts val="600"/>
              </a:spcAft>
            </a:pPr>
            <a:r>
              <a:rPr lang="ru-RU" sz="2400" b="1" dirty="0" smtClean="0"/>
              <a:t>Цель:</a:t>
            </a:r>
            <a:r>
              <a:rPr lang="ru-RU" sz="2400" dirty="0" smtClean="0"/>
              <a:t>  обеспечить обучающемуся возможность сохранения здоровья за период обучения в школе, сформировать у него необходимые ЗУН по здоровому образу жизни, научить использовать полученные знания в повседневной жизни.</a:t>
            </a:r>
          </a:p>
          <a:p>
            <a:pPr algn="just">
              <a:spcAft>
                <a:spcPts val="600"/>
              </a:spcAft>
            </a:pPr>
            <a:r>
              <a:rPr lang="ru-RU" sz="2400" b="1" dirty="0" smtClean="0"/>
              <a:t>Задачи: </a:t>
            </a:r>
            <a:endParaRPr lang="en-US" sz="2400" b="1" dirty="0" smtClean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создание эмоционально-психологического комфорта в учебно-воспитательной деятельности;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творческая ориентация педагогического коллектива на овладение программами </a:t>
            </a:r>
            <a:r>
              <a:rPr lang="ru-RU" sz="2400" dirty="0" err="1" smtClean="0"/>
              <a:t>валеологической</a:t>
            </a:r>
            <a:r>
              <a:rPr lang="ru-RU" sz="2400" dirty="0" smtClean="0"/>
              <a:t> направленности;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организация сотрудничества школы и семьи, основанного на принципах воспитания здорового ребенка.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ДЕЛОВЫЕ ИГРЫ, ТРЕНИНГИ ОБЩЕНИЯ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29" y="2324084"/>
            <a:ext cx="4833871" cy="3625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99" y="1690688"/>
            <a:ext cx="3669146" cy="4892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206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САМОУТВЕРЖДЕНИЕ,САМОВЫРАЖЕНИЕ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14" y="2439993"/>
            <a:ext cx="4845986" cy="3625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77" y="1690688"/>
            <a:ext cx="3686725" cy="4915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254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0" y="824516"/>
            <a:ext cx="3759910" cy="2819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96" y="824517"/>
            <a:ext cx="3759911" cy="2819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372"/>
          <a:stretch/>
        </p:blipFill>
        <p:spPr>
          <a:xfrm>
            <a:off x="4483199" y="553791"/>
            <a:ext cx="3303026" cy="28462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15" y="3798996"/>
            <a:ext cx="3759910" cy="2831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413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Нравственные уроки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1" y="4005328"/>
            <a:ext cx="3665518" cy="2749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94" y="2299838"/>
            <a:ext cx="3099146" cy="4132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36" y="1952109"/>
            <a:ext cx="3665518" cy="2749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724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 Воспитание- творческий процесс!»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69" y="1735758"/>
            <a:ext cx="3669146" cy="4892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38" y="2364329"/>
            <a:ext cx="4846740" cy="3635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152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и спорт – альтернатива пагубным привычкам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2587" y="2614411"/>
            <a:ext cx="4066825" cy="3050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1303" y="2209206"/>
            <a:ext cx="4494689" cy="3371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3991" y="2209207"/>
            <a:ext cx="4494687" cy="3371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908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 информированности учащихся о здоровом образе жизни;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учащихся начальных и средних классов нет курящих детей;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Повышается активность учащихся в  спортивных мероприятиях школы, округа;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школе  проводится  работа по укреплению здоровья школьников;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 активности родителей по вопросам сохранения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здоровья детей 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3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807612-6356-4E4B-8C94-7BD27A16D1B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2cd90d2f-c2fa-46b6-ac30-6e67ba23606c"/>
    <ds:schemaRef ds:uri="f292e62f-e7af-4f2d-abe7-fcfc6bfeaf98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278</Words>
  <Application>Microsoft Office PowerPoint</Application>
  <PresentationFormat>Произвольный</PresentationFormat>
  <Paragraphs>33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«Профилактическая работа по формированию здорового образа жизни у обучающихся»</vt:lpstr>
      <vt:lpstr>Идеи, цель, задачи практики:</vt:lpstr>
      <vt:lpstr>ДЕЛОВЫЕ ИГРЫ, ТРЕНИНГИ ОБЩЕНИЯ</vt:lpstr>
      <vt:lpstr>САМОУТВЕРЖДЕНИЕ,САМОВЫРАЖЕНИЕ</vt:lpstr>
      <vt:lpstr>Слайд 5</vt:lpstr>
      <vt:lpstr>Нравственные уроки</vt:lpstr>
      <vt:lpstr>« Воспитание- творческий процесс!»</vt:lpstr>
      <vt:lpstr>Работа и спорт – альтернатива пагубным привычкам</vt:lpstr>
      <vt:lpstr>Результат:</vt:lpstr>
      <vt:lpstr>Предложения по корректировки действий:</vt:lpstr>
      <vt:lpstr>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Ирина Зверева</cp:lastModifiedBy>
  <cp:revision>133</cp:revision>
  <cp:lastPrinted>2024-02-27T09:06:20Z</cp:lastPrinted>
  <dcterms:created xsi:type="dcterms:W3CDTF">2024-01-31T04:29:48Z</dcterms:created>
  <dcterms:modified xsi:type="dcterms:W3CDTF">2024-04-22T15:16:24Z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