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7" r:id="rId5"/>
  </p:sldMasterIdLst>
  <p:notesMasterIdLst>
    <p:notesMasterId r:id="rId8"/>
  </p:notesMasterIdLst>
  <p:sldIdLst>
    <p:sldId id="906" r:id="rId6"/>
    <p:sldId id="907" r:id="rId7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70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64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Шаблоны презентаций с сайта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  <a:hlinkClick r:id="rId2"/>
              </a:rPr>
              <a:t>presentation-creation.ru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11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Шаблоны презентаций с сайта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  <a:hlinkClick r:id="rId2"/>
              </a:rPr>
              <a:t>presentation-creation.ru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10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Шаблоны презентаций с сайта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  <a:hlinkClick r:id="rId2"/>
              </a:rPr>
              <a:t>presentation-creation.ru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62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26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4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65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92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439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16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72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50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326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5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9000"/>
            <a:lum/>
          </a:blip>
          <a:srcRect/>
          <a:stretch>
            <a:fillRect l="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25.04.2024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xmlns="" id="{5408091E-8537-43C5-8C83-4B96F361CD5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5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>
            <a:extLst>
              <a:ext uri="{FF2B5EF4-FFF2-40B4-BE49-F238E27FC236}">
                <a16:creationId xmlns:a16="http://schemas.microsoft.com/office/drawing/2014/main" xmlns="" id="{80275043-ED94-4F03-9B3F-AF8E7D9376D7}"/>
              </a:ext>
            </a:extLst>
          </p:cNvPr>
          <p:cNvGrpSpPr/>
          <p:nvPr/>
        </p:nvGrpSpPr>
        <p:grpSpPr>
          <a:xfrm>
            <a:off x="9203318" y="2999457"/>
            <a:ext cx="2988681" cy="3743355"/>
            <a:chOff x="9870580" y="2853743"/>
            <a:chExt cx="2988681" cy="3743355"/>
          </a:xfrm>
        </p:grpSpPr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4B5C86B5-A985-4D33-90C5-DA3D8EA40311}"/>
                </a:ext>
              </a:extLst>
            </p:cNvPr>
            <p:cNvGrpSpPr/>
            <p:nvPr/>
          </p:nvGrpSpPr>
          <p:grpSpPr>
            <a:xfrm>
              <a:off x="10219731" y="2853743"/>
              <a:ext cx="2222793" cy="2222793"/>
              <a:chOff x="460455" y="2844184"/>
              <a:chExt cx="2222793" cy="2222793"/>
            </a:xfrm>
          </p:grpSpPr>
          <p:sp>
            <p:nvSpPr>
              <p:cNvPr id="23" name="Овал 22">
                <a:extLst>
                  <a:ext uri="{FF2B5EF4-FFF2-40B4-BE49-F238E27FC236}">
                    <a16:creationId xmlns:a16="http://schemas.microsoft.com/office/drawing/2014/main" xmlns="" id="{468A5C41-8140-4B8E-B8DA-C305866555C2}"/>
                  </a:ext>
                </a:extLst>
              </p:cNvPr>
              <p:cNvSpPr/>
              <p:nvPr/>
            </p:nvSpPr>
            <p:spPr>
              <a:xfrm>
                <a:off x="460455" y="2844184"/>
                <a:ext cx="2222793" cy="2222793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>
                <a:extLst>
                  <a:ext uri="{FF2B5EF4-FFF2-40B4-BE49-F238E27FC236}">
                    <a16:creationId xmlns:a16="http://schemas.microsoft.com/office/drawing/2014/main" xmlns="" id="{E1329125-3A22-4F14-90E8-DEF7832F84D6}"/>
                  </a:ext>
                </a:extLst>
              </p:cNvPr>
              <p:cNvSpPr/>
              <p:nvPr/>
            </p:nvSpPr>
            <p:spPr>
              <a:xfrm>
                <a:off x="649350" y="3033079"/>
                <a:ext cx="1845001" cy="184500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xmlns="" id="{3A372C34-67FD-4843-8259-F27A3BD376C9}"/>
                </a:ext>
              </a:extLst>
            </p:cNvPr>
            <p:cNvSpPr/>
            <p:nvPr/>
          </p:nvSpPr>
          <p:spPr>
            <a:xfrm>
              <a:off x="9870580" y="5027438"/>
              <a:ext cx="2988681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/>
                <a:t>Повышение квалификации </a:t>
              </a:r>
              <a:r>
                <a:rPr lang="ru-RU" sz="1600" b="1" dirty="0" smtClean="0"/>
                <a:t>по </a:t>
              </a:r>
              <a:r>
                <a:rPr lang="ru-RU" sz="1600" b="1" dirty="0"/>
                <a:t>теме: ЦОС в </a:t>
              </a:r>
              <a:r>
                <a:rPr lang="ru-RU" sz="1600" b="1" dirty="0" smtClean="0"/>
                <a:t>ОУ и на уроке, </a:t>
              </a:r>
              <a:r>
                <a:rPr lang="ru-RU" sz="1600" b="1" dirty="0"/>
                <a:t>подключение ОУ к электронным образовательным </a:t>
              </a:r>
              <a:r>
                <a:rPr lang="ru-RU" sz="1600" b="1" dirty="0" smtClean="0"/>
                <a:t>платформам.</a:t>
              </a:r>
              <a:endParaRPr lang="ru-RU" sz="1600" b="1" dirty="0"/>
            </a:p>
          </p:txBody>
        </p:sp>
      </p:grp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C250FF6E-4FBA-4EE5-8AF8-F973C7369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6" y="68581"/>
            <a:ext cx="10515600" cy="72410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корректировке действий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xmlns="" id="{9DE24DA0-DA01-47C7-AD15-607A0AE274B5}"/>
              </a:ext>
            </a:extLst>
          </p:cNvPr>
          <p:cNvGrpSpPr/>
          <p:nvPr/>
        </p:nvGrpSpPr>
        <p:grpSpPr>
          <a:xfrm>
            <a:off x="200286" y="3006498"/>
            <a:ext cx="10940834" cy="3811339"/>
            <a:chOff x="134589" y="2892496"/>
            <a:chExt cx="10940834" cy="3811339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C7442EF8-E1A0-4529-A7C8-5005FABAB3BB}"/>
                </a:ext>
              </a:extLst>
            </p:cNvPr>
            <p:cNvGrpSpPr/>
            <p:nvPr/>
          </p:nvGrpSpPr>
          <p:grpSpPr>
            <a:xfrm>
              <a:off x="401079" y="2892496"/>
              <a:ext cx="2222793" cy="2222793"/>
              <a:chOff x="401079" y="2892496"/>
              <a:chExt cx="2222793" cy="2222793"/>
            </a:xfrm>
          </p:grpSpPr>
          <p:sp>
            <p:nvSpPr>
              <p:cNvPr id="4" name="Овал 3">
                <a:extLst>
                  <a:ext uri="{FF2B5EF4-FFF2-40B4-BE49-F238E27FC236}">
                    <a16:creationId xmlns:a16="http://schemas.microsoft.com/office/drawing/2014/main" xmlns="" id="{484C3CAC-5E31-40BB-9D9E-2BDD8593193B}"/>
                  </a:ext>
                </a:extLst>
              </p:cNvPr>
              <p:cNvSpPr/>
              <p:nvPr/>
            </p:nvSpPr>
            <p:spPr>
              <a:xfrm>
                <a:off x="401079" y="2892496"/>
                <a:ext cx="2222793" cy="222279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>
                <a:extLst>
                  <a:ext uri="{FF2B5EF4-FFF2-40B4-BE49-F238E27FC236}">
                    <a16:creationId xmlns:a16="http://schemas.microsoft.com/office/drawing/2014/main" xmlns="" id="{512879A3-D20D-49B0-9A8C-667EE0BC1A3D}"/>
                  </a:ext>
                </a:extLst>
              </p:cNvPr>
              <p:cNvSpPr/>
              <p:nvPr/>
            </p:nvSpPr>
            <p:spPr>
              <a:xfrm>
                <a:off x="602084" y="3040955"/>
                <a:ext cx="1845001" cy="1845001"/>
              </a:xfrm>
              <a:prstGeom prst="ellipse">
                <a:avLst/>
              </a:prstGeom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01A5E48A-0E6D-4307-9C05-F59C85E7DAFB}"/>
                </a:ext>
              </a:extLst>
            </p:cNvPr>
            <p:cNvSpPr/>
            <p:nvPr/>
          </p:nvSpPr>
          <p:spPr>
            <a:xfrm>
              <a:off x="134589" y="5072619"/>
              <a:ext cx="2854200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/>
                <a:t>Проводить игры «</a:t>
              </a:r>
              <a:r>
                <a:rPr lang="ru-RU" sz="2000" b="1" dirty="0" err="1" smtClean="0"/>
                <a:t>ШкИБ</a:t>
              </a:r>
              <a:r>
                <a:rPr lang="ru-RU" sz="2000" b="1" dirty="0" smtClean="0"/>
                <a:t>», </a:t>
              </a:r>
            </a:p>
            <a:p>
              <a:pPr algn="ctr"/>
              <a:r>
                <a:rPr lang="ru-RU" sz="2000" b="1" dirty="0" smtClean="0"/>
                <a:t>при участии</a:t>
              </a:r>
            </a:p>
            <a:p>
              <a:pPr algn="ctr"/>
              <a:r>
                <a:rPr lang="ru-RU" sz="2000" b="1" dirty="0" smtClean="0"/>
                <a:t>школьных команд округа.</a:t>
              </a:r>
              <a:endParaRPr lang="ru-RU" sz="2000" b="1" dirty="0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F5D85E02-6A83-4FD4-AF30-9A569458D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9995423" y="3433821"/>
              <a:ext cx="1080000" cy="1080000"/>
            </a:xfrm>
            <a:prstGeom prst="rect">
              <a:avLst/>
            </a:prstGeom>
          </p:spPr>
        </p:pic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2E9CC30B-A3A4-4259-B1B3-B4F369EDEE92}"/>
              </a:ext>
            </a:extLst>
          </p:cNvPr>
          <p:cNvGrpSpPr/>
          <p:nvPr/>
        </p:nvGrpSpPr>
        <p:grpSpPr>
          <a:xfrm>
            <a:off x="3301487" y="2950359"/>
            <a:ext cx="2222793" cy="2660446"/>
            <a:chOff x="3704997" y="2849828"/>
            <a:chExt cx="2222793" cy="2660446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xmlns="" id="{74E31E27-D173-4454-85BB-A37E3DE9F7D3}"/>
                </a:ext>
              </a:extLst>
            </p:cNvPr>
            <p:cNvGrpSpPr/>
            <p:nvPr/>
          </p:nvGrpSpPr>
          <p:grpSpPr>
            <a:xfrm>
              <a:off x="3704997" y="2849828"/>
              <a:ext cx="2222793" cy="2222793"/>
              <a:chOff x="451902" y="2849828"/>
              <a:chExt cx="2222793" cy="2222793"/>
            </a:xfrm>
          </p:grpSpPr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xmlns="" id="{9A8F3A47-3A68-4B9E-A7DC-1AF91D18DE26}"/>
                  </a:ext>
                </a:extLst>
              </p:cNvPr>
              <p:cNvSpPr/>
              <p:nvPr/>
            </p:nvSpPr>
            <p:spPr>
              <a:xfrm>
                <a:off x="451902" y="2849828"/>
                <a:ext cx="2222793" cy="2222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xmlns="" id="{709ED767-BF38-4F59-A9B8-9E150EB1352A}"/>
                  </a:ext>
                </a:extLst>
              </p:cNvPr>
              <p:cNvSpPr/>
              <p:nvPr/>
            </p:nvSpPr>
            <p:spPr>
              <a:xfrm>
                <a:off x="640797" y="3038723"/>
                <a:ext cx="1845001" cy="184500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506D3BEC-134D-470B-A5CB-3D82B969D345}"/>
                </a:ext>
              </a:extLst>
            </p:cNvPr>
            <p:cNvSpPr/>
            <p:nvPr/>
          </p:nvSpPr>
          <p:spPr>
            <a:xfrm>
              <a:off x="3848219" y="5140942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b="1" dirty="0"/>
            </a:p>
          </p:txBody>
        </p:sp>
        <p:pic>
          <p:nvPicPr>
            <p:cNvPr id="29" name="Рисунок 28">
              <a:extLst>
                <a:ext uri="{FF2B5EF4-FFF2-40B4-BE49-F238E27FC236}">
                  <a16:creationId xmlns:a16="http://schemas.microsoft.com/office/drawing/2014/main" xmlns="" id="{2F0A3368-75E8-4266-AC02-6743B3B51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rcRect/>
            <a:stretch/>
          </p:blipFill>
          <p:spPr>
            <a:xfrm flipH="1">
              <a:off x="4276395" y="3421223"/>
              <a:ext cx="1080000" cy="1080000"/>
            </a:xfrm>
            <a:prstGeom prst="rect">
              <a:avLst/>
            </a:prstGeom>
          </p:spPr>
        </p:pic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6DEDAD0-EF0C-4D4F-80C9-F3D5C1DC56AC}"/>
              </a:ext>
            </a:extLst>
          </p:cNvPr>
          <p:cNvGrpSpPr/>
          <p:nvPr/>
        </p:nvGrpSpPr>
        <p:grpSpPr>
          <a:xfrm>
            <a:off x="6396705" y="2953694"/>
            <a:ext cx="2222793" cy="2664555"/>
            <a:chOff x="6978640" y="2845719"/>
            <a:chExt cx="2222793" cy="2664555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xmlns="" id="{3E744B14-D173-443E-B3FB-2D7F9D0E6141}"/>
                </a:ext>
              </a:extLst>
            </p:cNvPr>
            <p:cNvGrpSpPr/>
            <p:nvPr/>
          </p:nvGrpSpPr>
          <p:grpSpPr>
            <a:xfrm>
              <a:off x="6978640" y="2845719"/>
              <a:ext cx="2222793" cy="2222793"/>
              <a:chOff x="472453" y="2845719"/>
              <a:chExt cx="2222793" cy="2222793"/>
            </a:xfrm>
          </p:grpSpPr>
          <p:sp>
            <p:nvSpPr>
              <p:cNvPr id="17" name="Овал 16">
                <a:extLst>
                  <a:ext uri="{FF2B5EF4-FFF2-40B4-BE49-F238E27FC236}">
                    <a16:creationId xmlns:a16="http://schemas.microsoft.com/office/drawing/2014/main" xmlns="" id="{738DA4E9-049F-495C-9F57-C63C1BAAF03F}"/>
                  </a:ext>
                </a:extLst>
              </p:cNvPr>
              <p:cNvSpPr/>
              <p:nvPr/>
            </p:nvSpPr>
            <p:spPr>
              <a:xfrm>
                <a:off x="472453" y="2845719"/>
                <a:ext cx="2222793" cy="222279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>
                <a:extLst>
                  <a:ext uri="{FF2B5EF4-FFF2-40B4-BE49-F238E27FC236}">
                    <a16:creationId xmlns:a16="http://schemas.microsoft.com/office/drawing/2014/main" xmlns="" id="{5C3D59CC-9531-4CFA-970C-D5BFD0761820}"/>
                  </a:ext>
                </a:extLst>
              </p:cNvPr>
              <p:cNvSpPr/>
              <p:nvPr/>
            </p:nvSpPr>
            <p:spPr>
              <a:xfrm>
                <a:off x="661348" y="3034614"/>
                <a:ext cx="1845001" cy="18450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xmlns="" id="{350428F7-EF5F-4CA1-B418-DAB045C8F0BF}"/>
                </a:ext>
              </a:extLst>
            </p:cNvPr>
            <p:cNvSpPr/>
            <p:nvPr/>
          </p:nvSpPr>
          <p:spPr>
            <a:xfrm>
              <a:off x="7152987" y="5140942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b="1" dirty="0"/>
            </a:p>
          </p:txBody>
        </p: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xmlns="" id="{2BA33060-13EB-40A2-B92E-C836F97BD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rcRect/>
            <a:stretch/>
          </p:blipFill>
          <p:spPr>
            <a:xfrm flipH="1">
              <a:off x="7550035" y="3413780"/>
              <a:ext cx="1080000" cy="1080000"/>
            </a:xfrm>
            <a:prstGeom prst="rect">
              <a:avLst/>
            </a:prstGeom>
          </p:spPr>
        </p:pic>
      </p:grpSp>
      <p:sp>
        <p:nvSpPr>
          <p:cNvPr id="37" name="Овал 36">
            <a:extLst>
              <a:ext uri="{FF2B5EF4-FFF2-40B4-BE49-F238E27FC236}">
                <a16:creationId xmlns:a16="http://schemas.microsoft.com/office/drawing/2014/main" xmlns="" id="{7C5813B7-14C0-482C-B701-D51B507504DD}"/>
              </a:ext>
            </a:extLst>
          </p:cNvPr>
          <p:cNvSpPr/>
          <p:nvPr/>
        </p:nvSpPr>
        <p:spPr>
          <a:xfrm>
            <a:off x="1191000" y="2360318"/>
            <a:ext cx="225000" cy="22500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9F604665-1E69-4AD6-BEEC-F5B480F42F2E}"/>
              </a:ext>
            </a:extLst>
          </p:cNvPr>
          <p:cNvSpPr/>
          <p:nvPr/>
        </p:nvSpPr>
        <p:spPr>
          <a:xfrm>
            <a:off x="4300382" y="2360318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xmlns="" id="{5604A598-10A7-4D7C-96DF-5F9EBD10AABF}"/>
              </a:ext>
            </a:extLst>
          </p:cNvPr>
          <p:cNvSpPr/>
          <p:nvPr/>
        </p:nvSpPr>
        <p:spPr>
          <a:xfrm>
            <a:off x="7395600" y="2360318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xmlns="" id="{508BEA89-4707-4EFA-82E7-DB9098EE999F}"/>
              </a:ext>
            </a:extLst>
          </p:cNvPr>
          <p:cNvSpPr/>
          <p:nvPr/>
        </p:nvSpPr>
        <p:spPr>
          <a:xfrm>
            <a:off x="10399146" y="2360318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72213EC-EBE2-44CD-89D7-05A90B873CD0}"/>
              </a:ext>
            </a:extLst>
          </p:cNvPr>
          <p:cNvSpPr txBox="1"/>
          <p:nvPr/>
        </p:nvSpPr>
        <p:spPr>
          <a:xfrm>
            <a:off x="1002776" y="171900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01</a:t>
            </a:r>
            <a:endParaRPr lang="ru-RU" sz="32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53690D6-7F31-4854-AABA-36A398085661}"/>
              </a:ext>
            </a:extLst>
          </p:cNvPr>
          <p:cNvSpPr txBox="1"/>
          <p:nvPr/>
        </p:nvSpPr>
        <p:spPr>
          <a:xfrm>
            <a:off x="4112158" y="171900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02</a:t>
            </a:r>
            <a:endParaRPr lang="ru-RU" sz="320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77DEF3E-A3F3-4182-9663-1DFFFD04A66B}"/>
              </a:ext>
            </a:extLst>
          </p:cNvPr>
          <p:cNvSpPr txBox="1"/>
          <p:nvPr/>
        </p:nvSpPr>
        <p:spPr>
          <a:xfrm>
            <a:off x="7221540" y="171900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03</a:t>
            </a:r>
            <a:endParaRPr lang="ru-RU" sz="320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A138D48-3315-4F06-AE88-F2C7632DD303}"/>
              </a:ext>
            </a:extLst>
          </p:cNvPr>
          <p:cNvSpPr txBox="1"/>
          <p:nvPr/>
        </p:nvSpPr>
        <p:spPr>
          <a:xfrm>
            <a:off x="10210922" y="17190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04</a:t>
            </a:r>
            <a:endParaRPr lang="ru-RU" sz="3200" b="1" dirty="0"/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xmlns="" id="{D951919D-2A97-4C55-94A8-0C1E72955ADE}"/>
              </a:ext>
            </a:extLst>
          </p:cNvPr>
          <p:cNvSpPr/>
          <p:nvPr/>
        </p:nvSpPr>
        <p:spPr>
          <a:xfrm>
            <a:off x="4601105" y="1198876"/>
            <a:ext cx="225000" cy="225000"/>
          </a:xfrm>
          <a:prstGeom prst="ellipse">
            <a:avLst/>
          </a:prstGeom>
          <a:solidFill>
            <a:schemeClr val="accent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xmlns="" id="{D1280450-B003-4993-99CB-BAC277D7671C}"/>
              </a:ext>
            </a:extLst>
          </p:cNvPr>
          <p:cNvSpPr/>
          <p:nvPr/>
        </p:nvSpPr>
        <p:spPr>
          <a:xfrm>
            <a:off x="5335383" y="1198876"/>
            <a:ext cx="225000" cy="225000"/>
          </a:xfrm>
          <a:prstGeom prst="ellipse">
            <a:avLst/>
          </a:prstGeom>
          <a:solidFill>
            <a:schemeClr val="accent2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extLst>
              <a:ext uri="{FF2B5EF4-FFF2-40B4-BE49-F238E27FC236}">
                <a16:creationId xmlns:a16="http://schemas.microsoft.com/office/drawing/2014/main" xmlns="" id="{9A16EB40-532C-474E-BC34-B803B5F14718}"/>
              </a:ext>
            </a:extLst>
          </p:cNvPr>
          <p:cNvSpPr/>
          <p:nvPr/>
        </p:nvSpPr>
        <p:spPr>
          <a:xfrm>
            <a:off x="6067044" y="1198876"/>
            <a:ext cx="225000" cy="225000"/>
          </a:xfrm>
          <a:prstGeom prst="ellipse">
            <a:avLst/>
          </a:prstGeom>
          <a:solidFill>
            <a:schemeClr val="accent3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xmlns="" id="{C307D324-9331-4E7F-B42E-FD2E1F764FBF}"/>
              </a:ext>
            </a:extLst>
          </p:cNvPr>
          <p:cNvSpPr/>
          <p:nvPr/>
        </p:nvSpPr>
        <p:spPr>
          <a:xfrm>
            <a:off x="6800562" y="1210170"/>
            <a:ext cx="225000" cy="225000"/>
          </a:xfrm>
          <a:prstGeom prst="ellipse">
            <a:avLst/>
          </a:prstGeom>
          <a:solidFill>
            <a:schemeClr val="accent4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xmlns="" id="{A9CB0B86-8BE0-4D90-B2AF-005C46224FC9}"/>
              </a:ext>
            </a:extLst>
          </p:cNvPr>
          <p:cNvSpPr/>
          <p:nvPr/>
        </p:nvSpPr>
        <p:spPr>
          <a:xfrm>
            <a:off x="1777235" y="2403956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xmlns="" id="{8495F5A9-667B-485D-9BBC-FE92EB66711A}"/>
              </a:ext>
            </a:extLst>
          </p:cNvPr>
          <p:cNvSpPr/>
          <p:nvPr/>
        </p:nvSpPr>
        <p:spPr>
          <a:xfrm>
            <a:off x="2198237" y="2400835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xmlns="" id="{A2718862-388B-4D0F-94CB-1CF5FD1A4963}"/>
              </a:ext>
            </a:extLst>
          </p:cNvPr>
          <p:cNvSpPr/>
          <p:nvPr/>
        </p:nvSpPr>
        <p:spPr>
          <a:xfrm>
            <a:off x="2619927" y="241019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xmlns="" id="{F4196231-F9E9-471B-B143-7030705092D9}"/>
              </a:ext>
            </a:extLst>
          </p:cNvPr>
          <p:cNvSpPr/>
          <p:nvPr/>
        </p:nvSpPr>
        <p:spPr>
          <a:xfrm>
            <a:off x="3040929" y="2407077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xmlns="" id="{72BE099B-FCBA-4BBC-9C68-9E285CE7BBFD}"/>
              </a:ext>
            </a:extLst>
          </p:cNvPr>
          <p:cNvSpPr/>
          <p:nvPr/>
        </p:nvSpPr>
        <p:spPr>
          <a:xfrm>
            <a:off x="3461931" y="241643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xmlns="" id="{BBC97D6C-8333-46A5-98CE-C446AFB29728}"/>
              </a:ext>
            </a:extLst>
          </p:cNvPr>
          <p:cNvSpPr/>
          <p:nvPr/>
        </p:nvSpPr>
        <p:spPr>
          <a:xfrm>
            <a:off x="3819613" y="241331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xmlns="" id="{08A13A6A-7A75-4718-9CF5-36717B8CE556}"/>
              </a:ext>
            </a:extLst>
          </p:cNvPr>
          <p:cNvSpPr/>
          <p:nvPr/>
        </p:nvSpPr>
        <p:spPr>
          <a:xfrm>
            <a:off x="4903722" y="2407681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xmlns="" id="{FACCC925-549A-40DD-9C9D-F60235784F9C}"/>
              </a:ext>
            </a:extLst>
          </p:cNvPr>
          <p:cNvSpPr/>
          <p:nvPr/>
        </p:nvSpPr>
        <p:spPr>
          <a:xfrm>
            <a:off x="5324724" y="2404560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xmlns="" id="{F4B2EAC8-2A4D-4568-8F16-9CFD172DC3EF}"/>
              </a:ext>
            </a:extLst>
          </p:cNvPr>
          <p:cNvSpPr/>
          <p:nvPr/>
        </p:nvSpPr>
        <p:spPr>
          <a:xfrm>
            <a:off x="5746414" y="2413923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xmlns="" id="{0B1DDE87-2E4C-476F-9EFB-BD5B61AE6ADA}"/>
              </a:ext>
            </a:extLst>
          </p:cNvPr>
          <p:cNvSpPr/>
          <p:nvPr/>
        </p:nvSpPr>
        <p:spPr>
          <a:xfrm>
            <a:off x="6167416" y="2410802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xmlns="" id="{A603EEFE-3013-410C-A9CF-67B6A1EAADE6}"/>
              </a:ext>
            </a:extLst>
          </p:cNvPr>
          <p:cNvSpPr/>
          <p:nvPr/>
        </p:nvSpPr>
        <p:spPr>
          <a:xfrm>
            <a:off x="6588418" y="2420164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xmlns="" id="{A7CED8B9-E8E6-4A6A-8556-11B6ADA33233}"/>
              </a:ext>
            </a:extLst>
          </p:cNvPr>
          <p:cNvSpPr/>
          <p:nvPr/>
        </p:nvSpPr>
        <p:spPr>
          <a:xfrm>
            <a:off x="6946100" y="2417044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xmlns="" id="{82128133-5C26-498F-9441-4642CFDD8BDD}"/>
              </a:ext>
            </a:extLst>
          </p:cNvPr>
          <p:cNvSpPr/>
          <p:nvPr/>
        </p:nvSpPr>
        <p:spPr>
          <a:xfrm>
            <a:off x="7939624" y="2405536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xmlns="" id="{87BA3C47-D091-4DF0-A1C3-AFF79F71B49E}"/>
              </a:ext>
            </a:extLst>
          </p:cNvPr>
          <p:cNvSpPr/>
          <p:nvPr/>
        </p:nvSpPr>
        <p:spPr>
          <a:xfrm>
            <a:off x="8360626" y="2402415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xmlns="" id="{E0D2808E-8DD9-4D5B-A938-4277F9B8322E}"/>
              </a:ext>
            </a:extLst>
          </p:cNvPr>
          <p:cNvSpPr/>
          <p:nvPr/>
        </p:nvSpPr>
        <p:spPr>
          <a:xfrm>
            <a:off x="8782316" y="241177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xmlns="" id="{AAF6D53E-13FC-4D21-A725-F18E557E527B}"/>
              </a:ext>
            </a:extLst>
          </p:cNvPr>
          <p:cNvSpPr/>
          <p:nvPr/>
        </p:nvSpPr>
        <p:spPr>
          <a:xfrm>
            <a:off x="9203318" y="2408657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xmlns="" id="{D7C7D05B-7C9B-4558-AF9C-0E694B2D9DA2}"/>
              </a:ext>
            </a:extLst>
          </p:cNvPr>
          <p:cNvSpPr/>
          <p:nvPr/>
        </p:nvSpPr>
        <p:spPr>
          <a:xfrm>
            <a:off x="9624320" y="241801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xmlns="" id="{3D0DE65F-E81A-4868-96E6-8812765A56CD}"/>
              </a:ext>
            </a:extLst>
          </p:cNvPr>
          <p:cNvSpPr/>
          <p:nvPr/>
        </p:nvSpPr>
        <p:spPr>
          <a:xfrm>
            <a:off x="9982002" y="241489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849637" y="5203330"/>
            <a:ext cx="31264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200"/>
            </a:pP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 </a:t>
            </a:r>
            <a:r>
              <a:rPr lang="ru-RU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разработческих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семинаров </a:t>
            </a: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теме: «ИУП» и «Сопровождение  ВСОШ»</a:t>
            </a: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5271" y="3541458"/>
            <a:ext cx="1079086" cy="108518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5746414" y="5103674"/>
            <a:ext cx="345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buClr>
                <a:srgbClr val="000000"/>
              </a:buClr>
              <a:buSzPts val="1200"/>
              <a:buFontTx/>
              <a:buChar char="-"/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изменений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образовательные программы ОУ начального и основного общего образования, сетевое партнёрство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3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>
            <a:extLst>
              <a:ext uri="{FF2B5EF4-FFF2-40B4-BE49-F238E27FC236}">
                <a16:creationId xmlns:a16="http://schemas.microsoft.com/office/drawing/2014/main" xmlns="" id="{9DE24DA0-DA01-47C7-AD15-607A0AE274B5}"/>
              </a:ext>
            </a:extLst>
          </p:cNvPr>
          <p:cNvGrpSpPr/>
          <p:nvPr/>
        </p:nvGrpSpPr>
        <p:grpSpPr>
          <a:xfrm>
            <a:off x="1836782" y="2584127"/>
            <a:ext cx="2898356" cy="4047683"/>
            <a:chOff x="86466" y="2849828"/>
            <a:chExt cx="2898356" cy="4047683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C7442EF8-E1A0-4529-A7C8-5005FABAB3BB}"/>
                </a:ext>
              </a:extLst>
            </p:cNvPr>
            <p:cNvGrpSpPr/>
            <p:nvPr/>
          </p:nvGrpSpPr>
          <p:grpSpPr>
            <a:xfrm>
              <a:off x="305948" y="2849828"/>
              <a:ext cx="2222793" cy="2222793"/>
              <a:chOff x="305948" y="2849828"/>
              <a:chExt cx="2222793" cy="2222793"/>
            </a:xfrm>
          </p:grpSpPr>
          <p:sp>
            <p:nvSpPr>
              <p:cNvPr id="4" name="Овал 3">
                <a:extLst>
                  <a:ext uri="{FF2B5EF4-FFF2-40B4-BE49-F238E27FC236}">
                    <a16:creationId xmlns:a16="http://schemas.microsoft.com/office/drawing/2014/main" xmlns="" id="{484C3CAC-5E31-40BB-9D9E-2BDD8593193B}"/>
                  </a:ext>
                </a:extLst>
              </p:cNvPr>
              <p:cNvSpPr/>
              <p:nvPr/>
            </p:nvSpPr>
            <p:spPr>
              <a:xfrm>
                <a:off x="305948" y="2849828"/>
                <a:ext cx="2222793" cy="222279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Овал 4">
                <a:extLst>
                  <a:ext uri="{FF2B5EF4-FFF2-40B4-BE49-F238E27FC236}">
                    <a16:creationId xmlns:a16="http://schemas.microsoft.com/office/drawing/2014/main" xmlns="" id="{512879A3-D20D-49B0-9A8C-667EE0BC1A3D}"/>
                  </a:ext>
                </a:extLst>
              </p:cNvPr>
              <p:cNvSpPr/>
              <p:nvPr/>
            </p:nvSpPr>
            <p:spPr>
              <a:xfrm>
                <a:off x="494843" y="3038723"/>
                <a:ext cx="1845001" cy="1845001"/>
              </a:xfrm>
              <a:prstGeom prst="ellipse">
                <a:avLst/>
              </a:prstGeom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F5D85E02-6A83-4FD4-AF30-9A569458D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77343" y="3421223"/>
              <a:ext cx="1080000" cy="1080000"/>
            </a:xfrm>
            <a:prstGeom prst="rect">
              <a:avLst/>
            </a:prstGeom>
          </p:spPr>
        </p:pic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01A5E48A-0E6D-4307-9C05-F59C85E7DAFB}"/>
                </a:ext>
              </a:extLst>
            </p:cNvPr>
            <p:cNvSpPr/>
            <p:nvPr/>
          </p:nvSpPr>
          <p:spPr>
            <a:xfrm>
              <a:off x="86466" y="4958519"/>
              <a:ext cx="289835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buClr>
                  <a:srgbClr val="000000"/>
                </a:buClr>
                <a:buSzPts val="1200"/>
              </a:pPr>
              <a:r>
                <a:rPr lang="ru-RU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Создание системы коопераций , позволяющей реализовать 10 часов еженедельных занятий ВД.</a:t>
              </a:r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2E9CC30B-A3A4-4259-B1B3-B4F369EDEE92}"/>
              </a:ext>
            </a:extLst>
          </p:cNvPr>
          <p:cNvGrpSpPr/>
          <p:nvPr/>
        </p:nvGrpSpPr>
        <p:grpSpPr>
          <a:xfrm>
            <a:off x="5125469" y="2587268"/>
            <a:ext cx="2222793" cy="3930179"/>
            <a:chOff x="3704997" y="2849828"/>
            <a:chExt cx="2222793" cy="3930179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xmlns="" id="{74E31E27-D173-4454-85BB-A37E3DE9F7D3}"/>
                </a:ext>
              </a:extLst>
            </p:cNvPr>
            <p:cNvGrpSpPr/>
            <p:nvPr/>
          </p:nvGrpSpPr>
          <p:grpSpPr>
            <a:xfrm>
              <a:off x="3704997" y="2849828"/>
              <a:ext cx="2222793" cy="2222793"/>
              <a:chOff x="451902" y="2849828"/>
              <a:chExt cx="2222793" cy="2222793"/>
            </a:xfrm>
          </p:grpSpPr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xmlns="" id="{9A8F3A47-3A68-4B9E-A7DC-1AF91D18DE26}"/>
                  </a:ext>
                </a:extLst>
              </p:cNvPr>
              <p:cNvSpPr/>
              <p:nvPr/>
            </p:nvSpPr>
            <p:spPr>
              <a:xfrm>
                <a:off x="451902" y="2849828"/>
                <a:ext cx="2222793" cy="2222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xmlns="" id="{709ED767-BF38-4F59-A9B8-9E150EB1352A}"/>
                  </a:ext>
                </a:extLst>
              </p:cNvPr>
              <p:cNvSpPr/>
              <p:nvPr/>
            </p:nvSpPr>
            <p:spPr>
              <a:xfrm>
                <a:off x="640797" y="3038723"/>
                <a:ext cx="1845001" cy="184500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506D3BEC-134D-470B-A5CB-3D82B969D345}"/>
                </a:ext>
              </a:extLst>
            </p:cNvPr>
            <p:cNvSpPr/>
            <p:nvPr/>
          </p:nvSpPr>
          <p:spPr>
            <a:xfrm>
              <a:off x="3750962" y="5025681"/>
              <a:ext cx="217061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Муниципальный конкурс «Лучший раздел сайта школы </a:t>
              </a:r>
              <a:r>
                <a:rPr lang="ru-RU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«Инклюзивное </a:t>
              </a:r>
              <a:r>
                <a:rPr lang="ru-RU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образование»</a:t>
              </a:r>
            </a:p>
          </p:txBody>
        </p:sp>
        <p:pic>
          <p:nvPicPr>
            <p:cNvPr id="29" name="Рисунок 28">
              <a:extLst>
                <a:ext uri="{FF2B5EF4-FFF2-40B4-BE49-F238E27FC236}">
                  <a16:creationId xmlns:a16="http://schemas.microsoft.com/office/drawing/2014/main" xmlns="" id="{2F0A3368-75E8-4266-AC02-6743B3B51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rcRect/>
            <a:stretch/>
          </p:blipFill>
          <p:spPr>
            <a:xfrm flipH="1">
              <a:off x="4276395" y="3421223"/>
              <a:ext cx="1080000" cy="1080000"/>
            </a:xfrm>
            <a:prstGeom prst="rect">
              <a:avLst/>
            </a:prstGeom>
          </p:spPr>
        </p:pic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6DEDAD0-EF0C-4D4F-80C9-F3D5C1DC56AC}"/>
              </a:ext>
            </a:extLst>
          </p:cNvPr>
          <p:cNvGrpSpPr/>
          <p:nvPr/>
        </p:nvGrpSpPr>
        <p:grpSpPr>
          <a:xfrm>
            <a:off x="8045886" y="2584127"/>
            <a:ext cx="2632266" cy="4041582"/>
            <a:chOff x="6799105" y="2845719"/>
            <a:chExt cx="2632266" cy="4041582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xmlns="" id="{3E744B14-D173-443E-B3FB-2D7F9D0E6141}"/>
                </a:ext>
              </a:extLst>
            </p:cNvPr>
            <p:cNvGrpSpPr/>
            <p:nvPr/>
          </p:nvGrpSpPr>
          <p:grpSpPr>
            <a:xfrm>
              <a:off x="6978640" y="2845719"/>
              <a:ext cx="2222793" cy="2222793"/>
              <a:chOff x="472453" y="2845719"/>
              <a:chExt cx="2222793" cy="2222793"/>
            </a:xfrm>
          </p:grpSpPr>
          <p:sp>
            <p:nvSpPr>
              <p:cNvPr id="17" name="Овал 16">
                <a:extLst>
                  <a:ext uri="{FF2B5EF4-FFF2-40B4-BE49-F238E27FC236}">
                    <a16:creationId xmlns:a16="http://schemas.microsoft.com/office/drawing/2014/main" xmlns="" id="{738DA4E9-049F-495C-9F57-C63C1BAAF03F}"/>
                  </a:ext>
                </a:extLst>
              </p:cNvPr>
              <p:cNvSpPr/>
              <p:nvPr/>
            </p:nvSpPr>
            <p:spPr>
              <a:xfrm>
                <a:off x="472453" y="2845719"/>
                <a:ext cx="2222793" cy="222279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Овал 17">
                <a:extLst>
                  <a:ext uri="{FF2B5EF4-FFF2-40B4-BE49-F238E27FC236}">
                    <a16:creationId xmlns:a16="http://schemas.microsoft.com/office/drawing/2014/main" xmlns="" id="{5C3D59CC-9531-4CFA-970C-D5BFD0761820}"/>
                  </a:ext>
                </a:extLst>
              </p:cNvPr>
              <p:cNvSpPr/>
              <p:nvPr/>
            </p:nvSpPr>
            <p:spPr>
              <a:xfrm>
                <a:off x="661348" y="3034614"/>
                <a:ext cx="1845001" cy="18450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50800" dist="25400" dir="2520000" sx="114000" sy="114000" algn="tl" rotWithShape="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xmlns="" id="{350428F7-EF5F-4CA1-B418-DAB045C8F0BF}"/>
                </a:ext>
              </a:extLst>
            </p:cNvPr>
            <p:cNvSpPr/>
            <p:nvPr/>
          </p:nvSpPr>
          <p:spPr>
            <a:xfrm>
              <a:off x="6799105" y="5071419"/>
              <a:ext cx="2632266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План повышения квалификации по теме: «Инклюзивное образование» на 3 года, организация групповых курсов повышения квалификации.</a:t>
              </a:r>
            </a:p>
          </p:txBody>
        </p:sp>
        <p:pic>
          <p:nvPicPr>
            <p:cNvPr id="31" name="Рисунок 30">
              <a:extLst>
                <a:ext uri="{FF2B5EF4-FFF2-40B4-BE49-F238E27FC236}">
                  <a16:creationId xmlns:a16="http://schemas.microsoft.com/office/drawing/2014/main" xmlns="" id="{2BA33060-13EB-40A2-B92E-C836F97BD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rcRect/>
            <a:stretch/>
          </p:blipFill>
          <p:spPr>
            <a:xfrm flipH="1">
              <a:off x="7550035" y="3413780"/>
              <a:ext cx="1080000" cy="1080000"/>
            </a:xfrm>
            <a:prstGeom prst="rect">
              <a:avLst/>
            </a:prstGeom>
          </p:spPr>
        </p:pic>
      </p:grpSp>
      <p:sp>
        <p:nvSpPr>
          <p:cNvPr id="37" name="Овал 36">
            <a:extLst>
              <a:ext uri="{FF2B5EF4-FFF2-40B4-BE49-F238E27FC236}">
                <a16:creationId xmlns:a16="http://schemas.microsoft.com/office/drawing/2014/main" xmlns="" id="{7C5813B7-14C0-482C-B701-D51B507504DD}"/>
              </a:ext>
            </a:extLst>
          </p:cNvPr>
          <p:cNvSpPr/>
          <p:nvPr/>
        </p:nvSpPr>
        <p:spPr>
          <a:xfrm>
            <a:off x="3031136" y="2305727"/>
            <a:ext cx="225000" cy="225000"/>
          </a:xfrm>
          <a:prstGeom prst="ellipse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9F604665-1E69-4AD6-BEEC-F5B480F42F2E}"/>
              </a:ext>
            </a:extLst>
          </p:cNvPr>
          <p:cNvSpPr/>
          <p:nvPr/>
        </p:nvSpPr>
        <p:spPr>
          <a:xfrm>
            <a:off x="6140518" y="2305727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xmlns="" id="{5604A598-10A7-4D7C-96DF-5F9EBD10AABF}"/>
              </a:ext>
            </a:extLst>
          </p:cNvPr>
          <p:cNvSpPr/>
          <p:nvPr/>
        </p:nvSpPr>
        <p:spPr>
          <a:xfrm>
            <a:off x="9235736" y="2305727"/>
            <a:ext cx="225000" cy="225000"/>
          </a:xfrm>
          <a:prstGeom prst="ellipse">
            <a:avLst/>
          </a:prstGeom>
          <a:solidFill>
            <a:schemeClr val="bg1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72213EC-EBE2-44CD-89D7-05A90B873CD0}"/>
              </a:ext>
            </a:extLst>
          </p:cNvPr>
          <p:cNvSpPr txBox="1"/>
          <p:nvPr/>
        </p:nvSpPr>
        <p:spPr>
          <a:xfrm>
            <a:off x="2842912" y="166441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0</a:t>
            </a:r>
            <a:r>
              <a:rPr lang="ru-RU" sz="32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53690D6-7F31-4854-AABA-36A398085661}"/>
              </a:ext>
            </a:extLst>
          </p:cNvPr>
          <p:cNvSpPr txBox="1"/>
          <p:nvPr/>
        </p:nvSpPr>
        <p:spPr>
          <a:xfrm>
            <a:off x="5952294" y="166441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0</a:t>
            </a:r>
            <a:r>
              <a:rPr lang="ru-RU" sz="32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77DEF3E-A3F3-4182-9663-1DFFFD04A66B}"/>
              </a:ext>
            </a:extLst>
          </p:cNvPr>
          <p:cNvSpPr txBox="1"/>
          <p:nvPr/>
        </p:nvSpPr>
        <p:spPr>
          <a:xfrm>
            <a:off x="9061676" y="166441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0</a:t>
            </a:r>
            <a:r>
              <a:rPr lang="ru-RU" sz="3200" b="1" dirty="0" smtClean="0">
                <a:solidFill>
                  <a:prstClr val="black"/>
                </a:solidFill>
              </a:rPr>
              <a:t>7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xmlns="" id="{D951919D-2A97-4C55-94A8-0C1E72955ADE}"/>
              </a:ext>
            </a:extLst>
          </p:cNvPr>
          <p:cNvSpPr/>
          <p:nvPr/>
        </p:nvSpPr>
        <p:spPr>
          <a:xfrm>
            <a:off x="6441241" y="1144285"/>
            <a:ext cx="225000" cy="225000"/>
          </a:xfrm>
          <a:prstGeom prst="ellipse">
            <a:avLst/>
          </a:prstGeom>
          <a:solidFill>
            <a:schemeClr val="accent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Овал 45">
            <a:extLst>
              <a:ext uri="{FF2B5EF4-FFF2-40B4-BE49-F238E27FC236}">
                <a16:creationId xmlns:a16="http://schemas.microsoft.com/office/drawing/2014/main" xmlns="" id="{D1280450-B003-4993-99CB-BAC277D7671C}"/>
              </a:ext>
            </a:extLst>
          </p:cNvPr>
          <p:cNvSpPr/>
          <p:nvPr/>
        </p:nvSpPr>
        <p:spPr>
          <a:xfrm>
            <a:off x="7175519" y="1144285"/>
            <a:ext cx="225000" cy="225000"/>
          </a:xfrm>
          <a:prstGeom prst="ellipse">
            <a:avLst/>
          </a:prstGeom>
          <a:solidFill>
            <a:schemeClr val="accent2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Овал 46">
            <a:extLst>
              <a:ext uri="{FF2B5EF4-FFF2-40B4-BE49-F238E27FC236}">
                <a16:creationId xmlns:a16="http://schemas.microsoft.com/office/drawing/2014/main" xmlns="" id="{9A16EB40-532C-474E-BC34-B803B5F14718}"/>
              </a:ext>
            </a:extLst>
          </p:cNvPr>
          <p:cNvSpPr/>
          <p:nvPr/>
        </p:nvSpPr>
        <p:spPr>
          <a:xfrm>
            <a:off x="7907180" y="1144285"/>
            <a:ext cx="225000" cy="225000"/>
          </a:xfrm>
          <a:prstGeom prst="ellipse">
            <a:avLst/>
          </a:prstGeom>
          <a:solidFill>
            <a:schemeClr val="accent3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xmlns="" id="{C307D324-9331-4E7F-B42E-FD2E1F764FBF}"/>
              </a:ext>
            </a:extLst>
          </p:cNvPr>
          <p:cNvSpPr/>
          <p:nvPr/>
        </p:nvSpPr>
        <p:spPr>
          <a:xfrm>
            <a:off x="8640698" y="1155579"/>
            <a:ext cx="225000" cy="225000"/>
          </a:xfrm>
          <a:prstGeom prst="ellipse">
            <a:avLst/>
          </a:prstGeom>
          <a:solidFill>
            <a:schemeClr val="accent4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xmlns="" id="{A9CB0B86-8BE0-4D90-B2AF-005C46224FC9}"/>
              </a:ext>
            </a:extLst>
          </p:cNvPr>
          <p:cNvSpPr/>
          <p:nvPr/>
        </p:nvSpPr>
        <p:spPr>
          <a:xfrm>
            <a:off x="3617371" y="2349365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xmlns="" id="{8495F5A9-667B-485D-9BBC-FE92EB66711A}"/>
              </a:ext>
            </a:extLst>
          </p:cNvPr>
          <p:cNvSpPr/>
          <p:nvPr/>
        </p:nvSpPr>
        <p:spPr>
          <a:xfrm>
            <a:off x="4038373" y="2346244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xmlns="" id="{A2718862-388B-4D0F-94CB-1CF5FD1A4963}"/>
              </a:ext>
            </a:extLst>
          </p:cNvPr>
          <p:cNvSpPr/>
          <p:nvPr/>
        </p:nvSpPr>
        <p:spPr>
          <a:xfrm>
            <a:off x="4460063" y="2355607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xmlns="" id="{F4196231-F9E9-471B-B143-7030705092D9}"/>
              </a:ext>
            </a:extLst>
          </p:cNvPr>
          <p:cNvSpPr/>
          <p:nvPr/>
        </p:nvSpPr>
        <p:spPr>
          <a:xfrm>
            <a:off x="4881065" y="2352486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xmlns="" id="{72BE099B-FCBA-4BBC-9C68-9E285CE7BBFD}"/>
              </a:ext>
            </a:extLst>
          </p:cNvPr>
          <p:cNvSpPr/>
          <p:nvPr/>
        </p:nvSpPr>
        <p:spPr>
          <a:xfrm>
            <a:off x="5302067" y="236184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xmlns="" id="{BBC97D6C-8333-46A5-98CE-C446AFB29728}"/>
              </a:ext>
            </a:extLst>
          </p:cNvPr>
          <p:cNvSpPr/>
          <p:nvPr/>
        </p:nvSpPr>
        <p:spPr>
          <a:xfrm>
            <a:off x="5659749" y="235872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xmlns="" id="{08A13A6A-7A75-4718-9CF5-36717B8CE556}"/>
              </a:ext>
            </a:extLst>
          </p:cNvPr>
          <p:cNvSpPr/>
          <p:nvPr/>
        </p:nvSpPr>
        <p:spPr>
          <a:xfrm>
            <a:off x="6743858" y="2353090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xmlns="" id="{FACCC925-549A-40DD-9C9D-F60235784F9C}"/>
              </a:ext>
            </a:extLst>
          </p:cNvPr>
          <p:cNvSpPr/>
          <p:nvPr/>
        </p:nvSpPr>
        <p:spPr>
          <a:xfrm>
            <a:off x="7164860" y="2349969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xmlns="" id="{F4B2EAC8-2A4D-4568-8F16-9CFD172DC3EF}"/>
              </a:ext>
            </a:extLst>
          </p:cNvPr>
          <p:cNvSpPr/>
          <p:nvPr/>
        </p:nvSpPr>
        <p:spPr>
          <a:xfrm>
            <a:off x="7586550" y="2359332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xmlns="" id="{0B1DDE87-2E4C-476F-9EFB-BD5B61AE6ADA}"/>
              </a:ext>
            </a:extLst>
          </p:cNvPr>
          <p:cNvSpPr/>
          <p:nvPr/>
        </p:nvSpPr>
        <p:spPr>
          <a:xfrm>
            <a:off x="8007552" y="2356211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xmlns="" id="{A603EEFE-3013-410C-A9CF-67B6A1EAADE6}"/>
              </a:ext>
            </a:extLst>
          </p:cNvPr>
          <p:cNvSpPr/>
          <p:nvPr/>
        </p:nvSpPr>
        <p:spPr>
          <a:xfrm>
            <a:off x="8428554" y="2365573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xmlns="" id="{A7CED8B9-E8E6-4A6A-8556-11B6ADA33233}"/>
              </a:ext>
            </a:extLst>
          </p:cNvPr>
          <p:cNvSpPr/>
          <p:nvPr/>
        </p:nvSpPr>
        <p:spPr>
          <a:xfrm>
            <a:off x="8786236" y="2362453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xmlns="" id="{82128133-5C26-498F-9441-4642CFDD8BDD}"/>
              </a:ext>
            </a:extLst>
          </p:cNvPr>
          <p:cNvSpPr/>
          <p:nvPr/>
        </p:nvSpPr>
        <p:spPr>
          <a:xfrm>
            <a:off x="9779760" y="2350945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xmlns="" id="{87BA3C47-D091-4DF0-A1C3-AFF79F71B49E}"/>
              </a:ext>
            </a:extLst>
          </p:cNvPr>
          <p:cNvSpPr/>
          <p:nvPr/>
        </p:nvSpPr>
        <p:spPr>
          <a:xfrm>
            <a:off x="10200762" y="2347824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xmlns="" id="{E0D2808E-8DD9-4D5B-A938-4277F9B8322E}"/>
              </a:ext>
            </a:extLst>
          </p:cNvPr>
          <p:cNvSpPr/>
          <p:nvPr/>
        </p:nvSpPr>
        <p:spPr>
          <a:xfrm>
            <a:off x="10622452" y="2357187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xmlns="" id="{AAF6D53E-13FC-4D21-A725-F18E557E527B}"/>
              </a:ext>
            </a:extLst>
          </p:cNvPr>
          <p:cNvSpPr/>
          <p:nvPr/>
        </p:nvSpPr>
        <p:spPr>
          <a:xfrm>
            <a:off x="11043454" y="2354066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xmlns="" id="{D7C7D05B-7C9B-4558-AF9C-0E694B2D9DA2}"/>
              </a:ext>
            </a:extLst>
          </p:cNvPr>
          <p:cNvSpPr/>
          <p:nvPr/>
        </p:nvSpPr>
        <p:spPr>
          <a:xfrm>
            <a:off x="11464456" y="236342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xmlns="" id="{3D0DE65F-E81A-4868-96E6-8812765A56CD}"/>
              </a:ext>
            </a:extLst>
          </p:cNvPr>
          <p:cNvSpPr/>
          <p:nvPr/>
        </p:nvSpPr>
        <p:spPr>
          <a:xfrm>
            <a:off x="11822138" y="2360308"/>
            <a:ext cx="118998" cy="118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Заголовок 2">
            <a:extLst>
              <a:ext uri="{FF2B5EF4-FFF2-40B4-BE49-F238E27FC236}">
                <a16:creationId xmlns:a16="http://schemas.microsoft.com/office/drawing/2014/main" xmlns="" id="{C250FF6E-4FBA-4EE5-8AF8-F973C7369300}"/>
              </a:ext>
            </a:extLst>
          </p:cNvPr>
          <p:cNvSpPr txBox="1">
            <a:spLocks/>
          </p:cNvSpPr>
          <p:nvPr/>
        </p:nvSpPr>
        <p:spPr>
          <a:xfrm>
            <a:off x="66116" y="68581"/>
            <a:ext cx="10515600" cy="7241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корректировке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абочая группа «ЗНАНИЕ»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07612-6356-4E4B-8C94-7BD27A16D1B5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f292e62f-e7af-4f2d-abe7-fcfc6bfeaf98"/>
    <ds:schemaRef ds:uri="2cd90d2f-c2fa-46b6-ac30-6e67ba23606c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126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3_Тема Office</vt:lpstr>
      <vt:lpstr>Предложения по корректировке действий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Пользователь Windows</cp:lastModifiedBy>
  <cp:revision>130</cp:revision>
  <cp:lastPrinted>2024-02-27T09:06:20Z</cp:lastPrinted>
  <dcterms:created xsi:type="dcterms:W3CDTF">2024-01-31T04:29:48Z</dcterms:created>
  <dcterms:modified xsi:type="dcterms:W3CDTF">2024-04-25T08:02:13Z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