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7" r:id="rId5"/>
  </p:sldMasterIdLst>
  <p:notesMasterIdLst>
    <p:notesMasterId r:id="rId8"/>
  </p:notesMasterIdLst>
  <p:sldIdLst>
    <p:sldId id="906" r:id="rId6"/>
    <p:sldId id="907" r:id="rId7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70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59F5ACB-277B-400E-9CA9-34F1BE2D9438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CF3A517-5550-4900-BF6A-3B03E0C05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90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F12926-082F-45BB-8B53-DCD2D4A02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F8DF69E-9E2E-416F-B5F3-AFDB27AD2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FB513A1-9F45-41FA-9862-52DC82D0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17B718F-FF24-489D-A4FE-47B61711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893FEC6-E33D-46EC-8406-D6E00397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9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2209D6-57C0-4192-AEAF-A509DC8B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74794BC-06E9-4FB4-98F9-A509D0479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BEBEE37-97AF-44C7-9966-FA715F83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3FB00BE-CF61-484B-BEEF-1E320E1E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5291C05-14F6-44B2-99DF-D1F04972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27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83A005F-C2C9-4031-83C5-56A1B67EA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14A8524-40EE-43B7-8BB1-557774DE3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8BE2F19-9992-4115-B903-1ED985C0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8A87333-3A66-4D19-BF7A-EE659E6C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4C4E76-EF7B-427E-9753-5B82F723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83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621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9BB471-578D-4D40-B3F1-C2774AE13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14D21D9-C511-40DE-BA42-3406E1443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7F899E9-9253-41CA-A157-4053AA24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D4B52DC-032A-404E-85F2-1F69767FD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E78F2BF-BD08-485C-AB64-95A0E51CE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564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F72DF0E-D4D9-4B96-96AA-BE668B33E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E0C7BA7-00B0-418F-BCEE-165AEC58C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4935B06-2F2B-4CBB-86F0-6B159A166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70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>
                <a:solidFill>
                  <a:prstClr val="black">
                    <a:tint val="75000"/>
                  </a:prstClr>
                </a:solidFill>
              </a:rPr>
              <a:t>Шаблоны презентаций с сайта </a:t>
            </a:r>
            <a:r>
              <a:rPr lang="en-US" dirty="0">
                <a:solidFill>
                  <a:prstClr val="black">
                    <a:tint val="75000"/>
                  </a:prstClr>
                </a:solidFill>
                <a:hlinkClick r:id="rId2"/>
              </a:rPr>
              <a:t>presentation-creation.ru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911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>
                <a:solidFill>
                  <a:prstClr val="black">
                    <a:tint val="75000"/>
                  </a:prstClr>
                </a:solidFill>
              </a:rPr>
              <a:t>Шаблоны презентаций с сайта </a:t>
            </a:r>
            <a:r>
              <a:rPr lang="en-US" dirty="0">
                <a:solidFill>
                  <a:prstClr val="black">
                    <a:tint val="75000"/>
                  </a:prstClr>
                </a:solidFill>
                <a:hlinkClick r:id="rId2"/>
              </a:rPr>
              <a:t>presentation-creation.ru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10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>
                <a:solidFill>
                  <a:prstClr val="white"/>
                </a:solidFill>
              </a:rPr>
              <a:t>Шаблоны презентаций с сайта </a:t>
            </a:r>
            <a:r>
              <a:rPr lang="en-US" dirty="0">
                <a:solidFill>
                  <a:prstClr val="black">
                    <a:tint val="75000"/>
                  </a:prstClr>
                </a:solidFill>
                <a:hlinkClick r:id="rId2"/>
              </a:rPr>
              <a:t>presentation-creation.ru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1626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726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80225C-E1C1-41B6-A5ED-E7CCDA2D2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7D6F769-5B1B-4C5F-89AC-A7A850B82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EA4719A-D924-4822-A9A3-8F6928D85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840BC07-242A-499C-AEAA-FFCE805DB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D5CA015-9C30-43F3-9893-C338DA251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541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E6EE85-AE4E-434D-ABA3-89C9A426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8CFA13A-D776-4238-8C67-29BB06A8D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6BA1FBE-5BE4-47E8-BAC6-EA1F6C75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1737F75-34AD-4B93-BBC7-A08AF329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9F3782-AE46-4036-8782-83730B56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40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496C04-4921-4D89-BFC6-5D623CE13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1AD1A3F-8508-4535-AAEE-B8413DD1C7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3C4D20B-1710-4613-BE6B-8F8F604DB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D412490-E2F7-4F15-9389-5BB7B52D0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CF85DFC-818A-46E5-98E9-FAD5BB909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6762459-6479-4250-AB66-676FE6C1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659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A01563-74AA-416F-9CA1-EF9226633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13950D6-947F-4CA9-8736-B15F15020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CBF7035-998E-4A6F-A0DD-AF17A1BF6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4A651E0-CF86-4871-BA62-D3982AA87D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250AF95-BAA6-42F1-97D9-527F5F33F9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874D488-09AB-4682-9558-ED9F96D81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DBC5BB0-3830-4E93-BA90-7185A75D7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02EEE86-0A54-4647-A124-0983EF2E3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692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9B7DB7-8B58-4432-B83E-DFAD7299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5BF576B4-4311-4BA6-8D96-71F23D98C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B58C20F-35C9-4148-9D58-07A9F4341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4952C28-5CCD-4396-B7A1-55B41DE12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4392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81801F47-F984-47E0-A90A-5AFDF11B1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C9119A72-9EBF-4B6F-8CC8-7D4BCC144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C6432B8-3A82-4FCE-B07D-AFC9749BD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9161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CA258A-210B-4AAC-A5BE-EDE05B9A0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7E1AF76-A59A-4DA6-85FE-E8AD40456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175E251-E36E-47B5-813C-1A070B6C6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4B4BDB0-F7D2-4922-A711-C97F11FF8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2CF453B-6A2E-4A94-AD0E-07860CF0C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67E4514-6F19-4F75-BF70-C2172726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5728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E28ADA-C75F-4BB7-9296-1A0DBB59E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2F086D5-11D1-4AF7-A502-5AC5BCC8E9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F028598-9CB3-49E4-AE10-EFCE52AAA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E32335D-4208-4394-B462-AA7A44019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122993B-5D44-4F95-8453-B9224526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3C6C9F2-8F9A-4533-84DB-DFE739288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5508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E59189-EC35-478B-BEB8-0DC8E545E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D72A8F8-D8C9-4959-908B-81DA39632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3E5354F-F48A-4D48-BEB9-2F8760C5A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D62C952-F8F1-43C6-8872-6CFBF0D95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00175BF-735C-4BB3-8EA7-9E31EEA76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4326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9A4CE1B-A2B3-422A-9C08-DA5F5626F7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90D9CF8-E807-48A5-9191-6FF81A850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8F856E6-3014-4722-92A6-E453CE0B9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F5D5375-2534-464D-9B9E-117DBFADA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FC22D1E-4247-4640-BB56-EB4F21231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758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4E0B74-1C93-48D1-9E04-F3FA5327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C0B472F-3449-489C-A26E-0DBB31D07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74457B-2B51-410E-A405-F745D0BC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E7400D3-AB3C-4FBB-B943-6A4468F4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FAA31B-5E18-4658-8B36-992E1259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23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E0658C-A937-4DF4-BE2D-9E45D479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16E2306-533B-4C6E-8710-333B27CB8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7701D43-4145-4E8A-A89A-EB28A42E2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A41CCA2-07A3-4DBA-A124-E044A85F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680AF79-03F8-43EE-8E8E-A05D6E7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1657E6B-1206-430E-97ED-F9F341AB1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49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E55F4A-54E1-4F02-AAD7-5AA1D325A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BF0B33F-C550-4F29-B7C2-03C6B2563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41387D5-405D-4EFB-8FB7-AEBBB4389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77F2059-13DE-460D-B4CA-AE767134C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2AFCC15-D9B1-40F7-943A-11D5A7456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0438063-2A05-4E12-88E0-BF2B3F23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B5F6853-9AD7-49E5-B0DB-5A6DE5DB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7AD96D8-618A-4AF4-85B4-995953C9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9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8F61A4-4353-4FFA-A120-FD1B296A2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D7BDCEE-E1DD-4B3C-B2E4-1FCCFB4B3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7D86783-C54B-4B5C-AA21-90D5FF9C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383DF1B-95E6-4473-9EAC-F9A3C494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2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B914979-BF52-4EC0-8DFF-5EE5C047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61C649F-02DA-4CF1-AD88-EB077E16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7DC2829-0FDF-4CEE-AA84-D17E28C8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6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2C4A87-C870-4399-ACCD-6A780362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D165652-AEA8-4536-8140-2DA3DC991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6952051-2700-4A11-960A-E8CA7B4E1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F865DE3-2F1E-4ECD-AAE2-2940E49C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44DC076-1EE8-4731-BBF9-81BCD8FCB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A816FA9-DE06-4C2C-8F84-59565704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6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19F6D-4BCC-4646-AE0D-124778E9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27C19B6-2B81-4811-B570-3844536A2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E29E42C-78CD-497D-83C9-BEB7F9CFE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C7812EF-3CBE-40FC-A88B-9B108294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CEB45C2-9A64-4C78-9D63-F7B4B364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A8A48E1-A7A7-4279-A7BD-5EFC086F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8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hyperlink" Target="https://presentation-creation.ru/" TargetMode="Externa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19000"/>
            <a:lum/>
          </a:blip>
          <a:srcRect/>
          <a:stretch>
            <a:fillRect l="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575D51-CF54-4B71-8AFA-8A340789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7B52C3A-3448-4055-84ED-0D582BC6A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64DDA5E-5F7B-43A8-9CBC-032886FBA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87963-216B-479B-97D2-28DB6A036A3C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E270C2-9836-46C1-B097-C4D1DF1A6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E5F5C4F-2631-4504-99CC-43A82FC3C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10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69D70D-8C1C-4B74-A7BB-C9E0EA62E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4528DE6-9B76-42D0-A9D0-C6C958090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6B753B2-C04E-4AF7-A67B-0455E088A6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CCAB9-6B2B-423A-BB90-4A2F56FF191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365DC79-BC1C-4FCC-9877-8EAE4DC26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8213143-B84E-4232-ACDE-3C19897ABF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7BF4F-5132-455A-86B2-29F5890E4F3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Рисунок 6">
            <a:hlinkClick r:id="rId17"/>
            <a:extLst>
              <a:ext uri="{FF2B5EF4-FFF2-40B4-BE49-F238E27FC236}">
                <a16:creationId xmlns:a16="http://schemas.microsoft.com/office/drawing/2014/main" xmlns="" id="{5408091E-8537-43C5-8C83-4B96F361CD50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253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Группа 32">
            <a:extLst>
              <a:ext uri="{FF2B5EF4-FFF2-40B4-BE49-F238E27FC236}">
                <a16:creationId xmlns:a16="http://schemas.microsoft.com/office/drawing/2014/main" xmlns="" id="{80275043-ED94-4F03-9B3F-AF8E7D9376D7}"/>
              </a:ext>
            </a:extLst>
          </p:cNvPr>
          <p:cNvGrpSpPr/>
          <p:nvPr/>
        </p:nvGrpSpPr>
        <p:grpSpPr>
          <a:xfrm>
            <a:off x="9203318" y="2999457"/>
            <a:ext cx="2988681" cy="3743355"/>
            <a:chOff x="9870580" y="2853743"/>
            <a:chExt cx="2988681" cy="3743355"/>
          </a:xfrm>
        </p:grpSpPr>
        <p:grpSp>
          <p:nvGrpSpPr>
            <p:cNvPr id="22" name="Группа 21">
              <a:extLst>
                <a:ext uri="{FF2B5EF4-FFF2-40B4-BE49-F238E27FC236}">
                  <a16:creationId xmlns:a16="http://schemas.microsoft.com/office/drawing/2014/main" xmlns="" id="{4B5C86B5-A985-4D33-90C5-DA3D8EA40311}"/>
                </a:ext>
              </a:extLst>
            </p:cNvPr>
            <p:cNvGrpSpPr/>
            <p:nvPr/>
          </p:nvGrpSpPr>
          <p:grpSpPr>
            <a:xfrm>
              <a:off x="10219731" y="2853743"/>
              <a:ext cx="2222793" cy="2222793"/>
              <a:chOff x="460455" y="2844184"/>
              <a:chExt cx="2222793" cy="2222793"/>
            </a:xfrm>
          </p:grpSpPr>
          <p:sp>
            <p:nvSpPr>
              <p:cNvPr id="23" name="Овал 22">
                <a:extLst>
                  <a:ext uri="{FF2B5EF4-FFF2-40B4-BE49-F238E27FC236}">
                    <a16:creationId xmlns:a16="http://schemas.microsoft.com/office/drawing/2014/main" xmlns="" id="{468A5C41-8140-4B8E-B8DA-C305866555C2}"/>
                  </a:ext>
                </a:extLst>
              </p:cNvPr>
              <p:cNvSpPr/>
              <p:nvPr/>
            </p:nvSpPr>
            <p:spPr>
              <a:xfrm>
                <a:off x="460455" y="2844184"/>
                <a:ext cx="2222793" cy="2222793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Овал 23">
                <a:extLst>
                  <a:ext uri="{FF2B5EF4-FFF2-40B4-BE49-F238E27FC236}">
                    <a16:creationId xmlns:a16="http://schemas.microsoft.com/office/drawing/2014/main" xmlns="" id="{E1329125-3A22-4F14-90E8-DEF7832F84D6}"/>
                  </a:ext>
                </a:extLst>
              </p:cNvPr>
              <p:cNvSpPr/>
              <p:nvPr/>
            </p:nvSpPr>
            <p:spPr>
              <a:xfrm>
                <a:off x="649350" y="3033079"/>
                <a:ext cx="1845001" cy="1845001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0800" dist="25400" dir="2520000" sx="114000" sy="114000" algn="tl" rotWithShape="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27" name="Прямоугольник 26">
              <a:extLst>
                <a:ext uri="{FF2B5EF4-FFF2-40B4-BE49-F238E27FC236}">
                  <a16:creationId xmlns:a16="http://schemas.microsoft.com/office/drawing/2014/main" xmlns="" id="{3A372C34-67FD-4843-8259-F27A3BD376C9}"/>
                </a:ext>
              </a:extLst>
            </p:cNvPr>
            <p:cNvSpPr/>
            <p:nvPr/>
          </p:nvSpPr>
          <p:spPr>
            <a:xfrm>
              <a:off x="9870580" y="5027438"/>
              <a:ext cx="2988681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/>
                <a:t>Повышение квалификации </a:t>
              </a:r>
              <a:r>
                <a:rPr lang="ru-RU" sz="1600" b="1" dirty="0" smtClean="0"/>
                <a:t>по </a:t>
              </a:r>
              <a:r>
                <a:rPr lang="ru-RU" sz="1600" b="1" dirty="0"/>
                <a:t>теме: ЦОС в </a:t>
              </a:r>
              <a:r>
                <a:rPr lang="ru-RU" sz="1600" b="1" dirty="0" smtClean="0"/>
                <a:t>ОУ и на уроке, </a:t>
              </a:r>
              <a:r>
                <a:rPr lang="ru-RU" sz="1600" b="1" dirty="0"/>
                <a:t>подключение ОУ к электронным образовательным </a:t>
              </a:r>
              <a:r>
                <a:rPr lang="ru-RU" sz="1600" b="1" dirty="0" smtClean="0"/>
                <a:t>платформам.</a:t>
              </a:r>
              <a:endParaRPr lang="ru-RU" sz="1600" b="1" dirty="0"/>
            </a:p>
          </p:txBody>
        </p:sp>
      </p:grp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C250FF6E-4FBA-4EE5-8AF8-F973C7369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16" y="68581"/>
            <a:ext cx="10515600" cy="724105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Предложения по корректировке действий 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6" name="Группа 35">
            <a:extLst>
              <a:ext uri="{FF2B5EF4-FFF2-40B4-BE49-F238E27FC236}">
                <a16:creationId xmlns:a16="http://schemas.microsoft.com/office/drawing/2014/main" xmlns="" id="{9DE24DA0-DA01-47C7-AD15-607A0AE274B5}"/>
              </a:ext>
            </a:extLst>
          </p:cNvPr>
          <p:cNvGrpSpPr/>
          <p:nvPr/>
        </p:nvGrpSpPr>
        <p:grpSpPr>
          <a:xfrm>
            <a:off x="200286" y="3006498"/>
            <a:ext cx="10940834" cy="3811339"/>
            <a:chOff x="134589" y="2892496"/>
            <a:chExt cx="10940834" cy="3811339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C7442EF8-E1A0-4529-A7C8-5005FABAB3BB}"/>
                </a:ext>
              </a:extLst>
            </p:cNvPr>
            <p:cNvGrpSpPr/>
            <p:nvPr/>
          </p:nvGrpSpPr>
          <p:grpSpPr>
            <a:xfrm>
              <a:off x="401079" y="2892496"/>
              <a:ext cx="2222793" cy="2222793"/>
              <a:chOff x="401079" y="2892496"/>
              <a:chExt cx="2222793" cy="2222793"/>
            </a:xfrm>
          </p:grpSpPr>
          <p:sp>
            <p:nvSpPr>
              <p:cNvPr id="4" name="Овал 3">
                <a:extLst>
                  <a:ext uri="{FF2B5EF4-FFF2-40B4-BE49-F238E27FC236}">
                    <a16:creationId xmlns:a16="http://schemas.microsoft.com/office/drawing/2014/main" xmlns="" id="{484C3CAC-5E31-40BB-9D9E-2BDD8593193B}"/>
                  </a:ext>
                </a:extLst>
              </p:cNvPr>
              <p:cNvSpPr/>
              <p:nvPr/>
            </p:nvSpPr>
            <p:spPr>
              <a:xfrm>
                <a:off x="401079" y="2892496"/>
                <a:ext cx="2222793" cy="222279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Овал 4">
                <a:extLst>
                  <a:ext uri="{FF2B5EF4-FFF2-40B4-BE49-F238E27FC236}">
                    <a16:creationId xmlns:a16="http://schemas.microsoft.com/office/drawing/2014/main" xmlns="" id="{512879A3-D20D-49B0-9A8C-667EE0BC1A3D}"/>
                  </a:ext>
                </a:extLst>
              </p:cNvPr>
              <p:cNvSpPr/>
              <p:nvPr/>
            </p:nvSpPr>
            <p:spPr>
              <a:xfrm>
                <a:off x="602084" y="3040955"/>
                <a:ext cx="1845001" cy="1845001"/>
              </a:xfrm>
              <a:prstGeom prst="ellipse">
                <a:avLst/>
              </a:prstGeom>
              <a:ln>
                <a:noFill/>
              </a:ln>
              <a:effectLst>
                <a:outerShdw blurRad="50800" dist="25400" dir="2520000" sx="114000" sy="114000" algn="tl" rotWithShape="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01A5E48A-0E6D-4307-9C05-F59C85E7DAFB}"/>
                </a:ext>
              </a:extLst>
            </p:cNvPr>
            <p:cNvSpPr/>
            <p:nvPr/>
          </p:nvSpPr>
          <p:spPr>
            <a:xfrm>
              <a:off x="134589" y="5072619"/>
              <a:ext cx="2854200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dirty="0" smtClean="0"/>
                <a:t>Проводить игры «</a:t>
              </a:r>
              <a:r>
                <a:rPr lang="ru-RU" sz="2000" b="1" dirty="0" err="1" smtClean="0"/>
                <a:t>ШкИБ</a:t>
              </a:r>
              <a:r>
                <a:rPr lang="ru-RU" sz="2000" b="1" dirty="0" smtClean="0"/>
                <a:t>», </a:t>
              </a:r>
            </a:p>
            <a:p>
              <a:pPr algn="ctr"/>
              <a:r>
                <a:rPr lang="ru-RU" sz="2000" b="1" dirty="0" smtClean="0"/>
                <a:t>при участии</a:t>
              </a:r>
            </a:p>
            <a:p>
              <a:pPr algn="ctr"/>
              <a:r>
                <a:rPr lang="ru-RU" sz="2000" b="1" dirty="0" smtClean="0"/>
                <a:t>школьных команд округа.</a:t>
              </a:r>
              <a:endParaRPr lang="ru-RU" sz="2000" b="1" dirty="0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xmlns="" id="{F5D85E02-6A83-4FD4-AF30-9A569458DB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9995423" y="3433821"/>
              <a:ext cx="1080000" cy="1080000"/>
            </a:xfrm>
            <a:prstGeom prst="rect">
              <a:avLst/>
            </a:prstGeom>
          </p:spPr>
        </p:pic>
      </p:grpSp>
      <p:grpSp>
        <p:nvGrpSpPr>
          <p:cNvPr id="35" name="Группа 34">
            <a:extLst>
              <a:ext uri="{FF2B5EF4-FFF2-40B4-BE49-F238E27FC236}">
                <a16:creationId xmlns:a16="http://schemas.microsoft.com/office/drawing/2014/main" xmlns="" id="{2E9CC30B-A3A4-4259-B1B3-B4F369EDEE92}"/>
              </a:ext>
            </a:extLst>
          </p:cNvPr>
          <p:cNvGrpSpPr/>
          <p:nvPr/>
        </p:nvGrpSpPr>
        <p:grpSpPr>
          <a:xfrm>
            <a:off x="3301487" y="2950359"/>
            <a:ext cx="2222793" cy="2660446"/>
            <a:chOff x="3704997" y="2849828"/>
            <a:chExt cx="2222793" cy="2660446"/>
          </a:xfrm>
        </p:grpSpPr>
        <p:grpSp>
          <p:nvGrpSpPr>
            <p:cNvPr id="10" name="Группа 9">
              <a:extLst>
                <a:ext uri="{FF2B5EF4-FFF2-40B4-BE49-F238E27FC236}">
                  <a16:creationId xmlns:a16="http://schemas.microsoft.com/office/drawing/2014/main" xmlns="" id="{74E31E27-D173-4454-85BB-A37E3DE9F7D3}"/>
                </a:ext>
              </a:extLst>
            </p:cNvPr>
            <p:cNvGrpSpPr/>
            <p:nvPr/>
          </p:nvGrpSpPr>
          <p:grpSpPr>
            <a:xfrm>
              <a:off x="3704997" y="2849828"/>
              <a:ext cx="2222793" cy="2222793"/>
              <a:chOff x="451902" y="2849828"/>
              <a:chExt cx="2222793" cy="2222793"/>
            </a:xfrm>
          </p:grpSpPr>
          <p:sp>
            <p:nvSpPr>
              <p:cNvPr id="11" name="Овал 10">
                <a:extLst>
                  <a:ext uri="{FF2B5EF4-FFF2-40B4-BE49-F238E27FC236}">
                    <a16:creationId xmlns:a16="http://schemas.microsoft.com/office/drawing/2014/main" xmlns="" id="{9A8F3A47-3A68-4B9E-A7DC-1AF91D18DE26}"/>
                  </a:ext>
                </a:extLst>
              </p:cNvPr>
              <p:cNvSpPr/>
              <p:nvPr/>
            </p:nvSpPr>
            <p:spPr>
              <a:xfrm>
                <a:off x="451902" y="2849828"/>
                <a:ext cx="2222793" cy="222279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Овал 11">
                <a:extLst>
                  <a:ext uri="{FF2B5EF4-FFF2-40B4-BE49-F238E27FC236}">
                    <a16:creationId xmlns:a16="http://schemas.microsoft.com/office/drawing/2014/main" xmlns="" id="{709ED767-BF38-4F59-A9B8-9E150EB1352A}"/>
                  </a:ext>
                </a:extLst>
              </p:cNvPr>
              <p:cNvSpPr/>
              <p:nvPr/>
            </p:nvSpPr>
            <p:spPr>
              <a:xfrm>
                <a:off x="640797" y="3038723"/>
                <a:ext cx="1845001" cy="1845001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0800" dist="25400" dir="2520000" sx="114000" sy="114000" algn="tl" rotWithShape="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506D3BEC-134D-470B-A5CB-3D82B969D345}"/>
                </a:ext>
              </a:extLst>
            </p:cNvPr>
            <p:cNvSpPr/>
            <p:nvPr/>
          </p:nvSpPr>
          <p:spPr>
            <a:xfrm>
              <a:off x="3848219" y="5140942"/>
              <a:ext cx="1847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ru-RU" b="1" dirty="0"/>
            </a:p>
          </p:txBody>
        </p:sp>
        <p:pic>
          <p:nvPicPr>
            <p:cNvPr id="29" name="Рисунок 28">
              <a:extLst>
                <a:ext uri="{FF2B5EF4-FFF2-40B4-BE49-F238E27FC236}">
                  <a16:creationId xmlns:a16="http://schemas.microsoft.com/office/drawing/2014/main" xmlns="" id="{2F0A3368-75E8-4266-AC02-6743B3B51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rcRect/>
            <a:stretch/>
          </p:blipFill>
          <p:spPr>
            <a:xfrm flipH="1">
              <a:off x="4276395" y="3421223"/>
              <a:ext cx="1080000" cy="1080000"/>
            </a:xfrm>
            <a:prstGeom prst="rect">
              <a:avLst/>
            </a:prstGeom>
          </p:spPr>
        </p:pic>
      </p:grp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xmlns="" id="{D6DEDAD0-EF0C-4D4F-80C9-F3D5C1DC56AC}"/>
              </a:ext>
            </a:extLst>
          </p:cNvPr>
          <p:cNvGrpSpPr/>
          <p:nvPr/>
        </p:nvGrpSpPr>
        <p:grpSpPr>
          <a:xfrm>
            <a:off x="6396705" y="2953694"/>
            <a:ext cx="2222793" cy="2664555"/>
            <a:chOff x="6978640" y="2845719"/>
            <a:chExt cx="2222793" cy="2664555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xmlns="" id="{3E744B14-D173-443E-B3FB-2D7F9D0E6141}"/>
                </a:ext>
              </a:extLst>
            </p:cNvPr>
            <p:cNvGrpSpPr/>
            <p:nvPr/>
          </p:nvGrpSpPr>
          <p:grpSpPr>
            <a:xfrm>
              <a:off x="6978640" y="2845719"/>
              <a:ext cx="2222793" cy="2222793"/>
              <a:chOff x="472453" y="2845719"/>
              <a:chExt cx="2222793" cy="2222793"/>
            </a:xfrm>
          </p:grpSpPr>
          <p:sp>
            <p:nvSpPr>
              <p:cNvPr id="17" name="Овал 16">
                <a:extLst>
                  <a:ext uri="{FF2B5EF4-FFF2-40B4-BE49-F238E27FC236}">
                    <a16:creationId xmlns:a16="http://schemas.microsoft.com/office/drawing/2014/main" xmlns="" id="{738DA4E9-049F-495C-9F57-C63C1BAAF03F}"/>
                  </a:ext>
                </a:extLst>
              </p:cNvPr>
              <p:cNvSpPr/>
              <p:nvPr/>
            </p:nvSpPr>
            <p:spPr>
              <a:xfrm>
                <a:off x="472453" y="2845719"/>
                <a:ext cx="2222793" cy="2222793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Овал 17">
                <a:extLst>
                  <a:ext uri="{FF2B5EF4-FFF2-40B4-BE49-F238E27FC236}">
                    <a16:creationId xmlns:a16="http://schemas.microsoft.com/office/drawing/2014/main" xmlns="" id="{5C3D59CC-9531-4CFA-970C-D5BFD0761820}"/>
                  </a:ext>
                </a:extLst>
              </p:cNvPr>
              <p:cNvSpPr/>
              <p:nvPr/>
            </p:nvSpPr>
            <p:spPr>
              <a:xfrm>
                <a:off x="661348" y="3034614"/>
                <a:ext cx="1845001" cy="1845001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50800" dist="25400" dir="2520000" sx="114000" sy="114000" algn="tl" rotWithShape="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xmlns="" id="{350428F7-EF5F-4CA1-B418-DAB045C8F0BF}"/>
                </a:ext>
              </a:extLst>
            </p:cNvPr>
            <p:cNvSpPr/>
            <p:nvPr/>
          </p:nvSpPr>
          <p:spPr>
            <a:xfrm>
              <a:off x="7152987" y="5140942"/>
              <a:ext cx="1847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ru-RU" b="1" dirty="0"/>
            </a:p>
          </p:txBody>
        </p:sp>
        <p:pic>
          <p:nvPicPr>
            <p:cNvPr id="31" name="Рисунок 30">
              <a:extLst>
                <a:ext uri="{FF2B5EF4-FFF2-40B4-BE49-F238E27FC236}">
                  <a16:creationId xmlns:a16="http://schemas.microsoft.com/office/drawing/2014/main" xmlns="" id="{2BA33060-13EB-40A2-B92E-C836F97BD03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rcRect/>
            <a:stretch/>
          </p:blipFill>
          <p:spPr>
            <a:xfrm flipH="1">
              <a:off x="7550035" y="3413780"/>
              <a:ext cx="1080000" cy="1080000"/>
            </a:xfrm>
            <a:prstGeom prst="rect">
              <a:avLst/>
            </a:prstGeom>
          </p:spPr>
        </p:pic>
      </p:grpSp>
      <p:sp>
        <p:nvSpPr>
          <p:cNvPr id="37" name="Овал 36">
            <a:extLst>
              <a:ext uri="{FF2B5EF4-FFF2-40B4-BE49-F238E27FC236}">
                <a16:creationId xmlns:a16="http://schemas.microsoft.com/office/drawing/2014/main" xmlns="" id="{7C5813B7-14C0-482C-B701-D51B507504DD}"/>
              </a:ext>
            </a:extLst>
          </p:cNvPr>
          <p:cNvSpPr/>
          <p:nvPr/>
        </p:nvSpPr>
        <p:spPr>
          <a:xfrm>
            <a:off x="1191000" y="2360318"/>
            <a:ext cx="225000" cy="225000"/>
          </a:xfrm>
          <a:prstGeom prst="ellipse">
            <a:avLst/>
          </a:prstGeom>
          <a:solidFill>
            <a:schemeClr val="bg1"/>
          </a:solidFill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xmlns="" id="{9F604665-1E69-4AD6-BEEC-F5B480F42F2E}"/>
              </a:ext>
            </a:extLst>
          </p:cNvPr>
          <p:cNvSpPr/>
          <p:nvPr/>
        </p:nvSpPr>
        <p:spPr>
          <a:xfrm>
            <a:off x="4300382" y="2360318"/>
            <a:ext cx="225000" cy="225000"/>
          </a:xfrm>
          <a:prstGeom prst="ellipse">
            <a:avLst/>
          </a:prstGeom>
          <a:solidFill>
            <a:schemeClr val="bg1"/>
          </a:solidFill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xmlns="" id="{5604A598-10A7-4D7C-96DF-5F9EBD10AABF}"/>
              </a:ext>
            </a:extLst>
          </p:cNvPr>
          <p:cNvSpPr/>
          <p:nvPr/>
        </p:nvSpPr>
        <p:spPr>
          <a:xfrm>
            <a:off x="7395600" y="2360318"/>
            <a:ext cx="225000" cy="225000"/>
          </a:xfrm>
          <a:prstGeom prst="ellipse">
            <a:avLst/>
          </a:prstGeom>
          <a:solidFill>
            <a:schemeClr val="bg1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xmlns="" id="{508BEA89-4707-4EFA-82E7-DB9098EE999F}"/>
              </a:ext>
            </a:extLst>
          </p:cNvPr>
          <p:cNvSpPr/>
          <p:nvPr/>
        </p:nvSpPr>
        <p:spPr>
          <a:xfrm>
            <a:off x="10399146" y="2360318"/>
            <a:ext cx="225000" cy="225000"/>
          </a:xfrm>
          <a:prstGeom prst="ellipse">
            <a:avLst/>
          </a:prstGeom>
          <a:solidFill>
            <a:schemeClr val="bg1"/>
          </a:solidFill>
          <a:ln w="444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072213EC-EBE2-44CD-89D7-05A90B873CD0}"/>
              </a:ext>
            </a:extLst>
          </p:cNvPr>
          <p:cNvSpPr txBox="1"/>
          <p:nvPr/>
        </p:nvSpPr>
        <p:spPr>
          <a:xfrm>
            <a:off x="1002776" y="1719002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01</a:t>
            </a:r>
            <a:endParaRPr lang="ru-RU" sz="3200" b="1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B53690D6-7F31-4854-AABA-36A398085661}"/>
              </a:ext>
            </a:extLst>
          </p:cNvPr>
          <p:cNvSpPr txBox="1"/>
          <p:nvPr/>
        </p:nvSpPr>
        <p:spPr>
          <a:xfrm>
            <a:off x="4112158" y="1719002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02</a:t>
            </a:r>
            <a:endParaRPr lang="ru-RU" sz="3200" b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E77DEF3E-A3F3-4182-9663-1DFFFD04A66B}"/>
              </a:ext>
            </a:extLst>
          </p:cNvPr>
          <p:cNvSpPr txBox="1"/>
          <p:nvPr/>
        </p:nvSpPr>
        <p:spPr>
          <a:xfrm>
            <a:off x="7221540" y="1719001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03</a:t>
            </a:r>
            <a:endParaRPr lang="ru-RU" sz="3200" b="1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1A138D48-3315-4F06-AE88-F2C7632DD303}"/>
              </a:ext>
            </a:extLst>
          </p:cNvPr>
          <p:cNvSpPr txBox="1"/>
          <p:nvPr/>
        </p:nvSpPr>
        <p:spPr>
          <a:xfrm>
            <a:off x="10210922" y="1719000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04</a:t>
            </a:r>
            <a:endParaRPr lang="ru-RU" sz="3200" b="1" dirty="0"/>
          </a:p>
        </p:txBody>
      </p:sp>
      <p:sp>
        <p:nvSpPr>
          <p:cNvPr id="45" name="Овал 44">
            <a:extLst>
              <a:ext uri="{FF2B5EF4-FFF2-40B4-BE49-F238E27FC236}">
                <a16:creationId xmlns:a16="http://schemas.microsoft.com/office/drawing/2014/main" xmlns="" id="{D951919D-2A97-4C55-94A8-0C1E72955ADE}"/>
              </a:ext>
            </a:extLst>
          </p:cNvPr>
          <p:cNvSpPr/>
          <p:nvPr/>
        </p:nvSpPr>
        <p:spPr>
          <a:xfrm>
            <a:off x="4601105" y="1198876"/>
            <a:ext cx="225000" cy="225000"/>
          </a:xfrm>
          <a:prstGeom prst="ellipse">
            <a:avLst/>
          </a:prstGeom>
          <a:solidFill>
            <a:schemeClr val="accent1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>
            <a:extLst>
              <a:ext uri="{FF2B5EF4-FFF2-40B4-BE49-F238E27FC236}">
                <a16:creationId xmlns:a16="http://schemas.microsoft.com/office/drawing/2014/main" xmlns="" id="{D1280450-B003-4993-99CB-BAC277D7671C}"/>
              </a:ext>
            </a:extLst>
          </p:cNvPr>
          <p:cNvSpPr/>
          <p:nvPr/>
        </p:nvSpPr>
        <p:spPr>
          <a:xfrm>
            <a:off x="5335383" y="1198876"/>
            <a:ext cx="225000" cy="225000"/>
          </a:xfrm>
          <a:prstGeom prst="ellipse">
            <a:avLst/>
          </a:prstGeom>
          <a:solidFill>
            <a:schemeClr val="accent2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extLst>
              <a:ext uri="{FF2B5EF4-FFF2-40B4-BE49-F238E27FC236}">
                <a16:creationId xmlns:a16="http://schemas.microsoft.com/office/drawing/2014/main" xmlns="" id="{9A16EB40-532C-474E-BC34-B803B5F14718}"/>
              </a:ext>
            </a:extLst>
          </p:cNvPr>
          <p:cNvSpPr/>
          <p:nvPr/>
        </p:nvSpPr>
        <p:spPr>
          <a:xfrm>
            <a:off x="6067044" y="1198876"/>
            <a:ext cx="225000" cy="225000"/>
          </a:xfrm>
          <a:prstGeom prst="ellipse">
            <a:avLst/>
          </a:prstGeom>
          <a:solidFill>
            <a:schemeClr val="accent3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xmlns="" id="{C307D324-9331-4E7F-B42E-FD2E1F764FBF}"/>
              </a:ext>
            </a:extLst>
          </p:cNvPr>
          <p:cNvSpPr/>
          <p:nvPr/>
        </p:nvSpPr>
        <p:spPr>
          <a:xfrm>
            <a:off x="6800562" y="1210170"/>
            <a:ext cx="225000" cy="225000"/>
          </a:xfrm>
          <a:prstGeom prst="ellipse">
            <a:avLst/>
          </a:prstGeom>
          <a:solidFill>
            <a:schemeClr val="accent4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extLst>
              <a:ext uri="{FF2B5EF4-FFF2-40B4-BE49-F238E27FC236}">
                <a16:creationId xmlns:a16="http://schemas.microsoft.com/office/drawing/2014/main" xmlns="" id="{A9CB0B86-8BE0-4D90-B2AF-005C46224FC9}"/>
              </a:ext>
            </a:extLst>
          </p:cNvPr>
          <p:cNvSpPr/>
          <p:nvPr/>
        </p:nvSpPr>
        <p:spPr>
          <a:xfrm>
            <a:off x="1777235" y="2403956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>
            <a:extLst>
              <a:ext uri="{FF2B5EF4-FFF2-40B4-BE49-F238E27FC236}">
                <a16:creationId xmlns:a16="http://schemas.microsoft.com/office/drawing/2014/main" xmlns="" id="{8495F5A9-667B-485D-9BBC-FE92EB66711A}"/>
              </a:ext>
            </a:extLst>
          </p:cNvPr>
          <p:cNvSpPr/>
          <p:nvPr/>
        </p:nvSpPr>
        <p:spPr>
          <a:xfrm>
            <a:off x="2198237" y="2400835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>
            <a:extLst>
              <a:ext uri="{FF2B5EF4-FFF2-40B4-BE49-F238E27FC236}">
                <a16:creationId xmlns:a16="http://schemas.microsoft.com/office/drawing/2014/main" xmlns="" id="{A2718862-388B-4D0F-94CB-1CF5FD1A4963}"/>
              </a:ext>
            </a:extLst>
          </p:cNvPr>
          <p:cNvSpPr/>
          <p:nvPr/>
        </p:nvSpPr>
        <p:spPr>
          <a:xfrm>
            <a:off x="2619927" y="2410198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xmlns="" id="{F4196231-F9E9-471B-B143-7030705092D9}"/>
              </a:ext>
            </a:extLst>
          </p:cNvPr>
          <p:cNvSpPr/>
          <p:nvPr/>
        </p:nvSpPr>
        <p:spPr>
          <a:xfrm>
            <a:off x="3040929" y="2407077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>
            <a:extLst>
              <a:ext uri="{FF2B5EF4-FFF2-40B4-BE49-F238E27FC236}">
                <a16:creationId xmlns:a16="http://schemas.microsoft.com/office/drawing/2014/main" xmlns="" id="{72BE099B-FCBA-4BBC-9C68-9E285CE7BBFD}"/>
              </a:ext>
            </a:extLst>
          </p:cNvPr>
          <p:cNvSpPr/>
          <p:nvPr/>
        </p:nvSpPr>
        <p:spPr>
          <a:xfrm>
            <a:off x="3461931" y="2416439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>
            <a:extLst>
              <a:ext uri="{FF2B5EF4-FFF2-40B4-BE49-F238E27FC236}">
                <a16:creationId xmlns:a16="http://schemas.microsoft.com/office/drawing/2014/main" xmlns="" id="{BBC97D6C-8333-46A5-98CE-C446AFB29728}"/>
              </a:ext>
            </a:extLst>
          </p:cNvPr>
          <p:cNvSpPr/>
          <p:nvPr/>
        </p:nvSpPr>
        <p:spPr>
          <a:xfrm>
            <a:off x="3819613" y="2413319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xmlns="" id="{08A13A6A-7A75-4718-9CF5-36717B8CE556}"/>
              </a:ext>
            </a:extLst>
          </p:cNvPr>
          <p:cNvSpPr/>
          <p:nvPr/>
        </p:nvSpPr>
        <p:spPr>
          <a:xfrm>
            <a:off x="4903722" y="2407681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>
            <a:extLst>
              <a:ext uri="{FF2B5EF4-FFF2-40B4-BE49-F238E27FC236}">
                <a16:creationId xmlns:a16="http://schemas.microsoft.com/office/drawing/2014/main" xmlns="" id="{FACCC925-549A-40DD-9C9D-F60235784F9C}"/>
              </a:ext>
            </a:extLst>
          </p:cNvPr>
          <p:cNvSpPr/>
          <p:nvPr/>
        </p:nvSpPr>
        <p:spPr>
          <a:xfrm>
            <a:off x="5324724" y="2404560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>
            <a:extLst>
              <a:ext uri="{FF2B5EF4-FFF2-40B4-BE49-F238E27FC236}">
                <a16:creationId xmlns:a16="http://schemas.microsoft.com/office/drawing/2014/main" xmlns="" id="{F4B2EAC8-2A4D-4568-8F16-9CFD172DC3EF}"/>
              </a:ext>
            </a:extLst>
          </p:cNvPr>
          <p:cNvSpPr/>
          <p:nvPr/>
        </p:nvSpPr>
        <p:spPr>
          <a:xfrm>
            <a:off x="5746414" y="2413923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>
            <a:extLst>
              <a:ext uri="{FF2B5EF4-FFF2-40B4-BE49-F238E27FC236}">
                <a16:creationId xmlns:a16="http://schemas.microsoft.com/office/drawing/2014/main" xmlns="" id="{0B1DDE87-2E4C-476F-9EFB-BD5B61AE6ADA}"/>
              </a:ext>
            </a:extLst>
          </p:cNvPr>
          <p:cNvSpPr/>
          <p:nvPr/>
        </p:nvSpPr>
        <p:spPr>
          <a:xfrm>
            <a:off x="6167416" y="2410802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>
            <a:extLst>
              <a:ext uri="{FF2B5EF4-FFF2-40B4-BE49-F238E27FC236}">
                <a16:creationId xmlns:a16="http://schemas.microsoft.com/office/drawing/2014/main" xmlns="" id="{A603EEFE-3013-410C-A9CF-67B6A1EAADE6}"/>
              </a:ext>
            </a:extLst>
          </p:cNvPr>
          <p:cNvSpPr/>
          <p:nvPr/>
        </p:nvSpPr>
        <p:spPr>
          <a:xfrm>
            <a:off x="6588418" y="2420164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>
            <a:extLst>
              <a:ext uri="{FF2B5EF4-FFF2-40B4-BE49-F238E27FC236}">
                <a16:creationId xmlns:a16="http://schemas.microsoft.com/office/drawing/2014/main" xmlns="" id="{A7CED8B9-E8E6-4A6A-8556-11B6ADA33233}"/>
              </a:ext>
            </a:extLst>
          </p:cNvPr>
          <p:cNvSpPr/>
          <p:nvPr/>
        </p:nvSpPr>
        <p:spPr>
          <a:xfrm>
            <a:off x="6946100" y="2417044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>
            <a:extLst>
              <a:ext uri="{FF2B5EF4-FFF2-40B4-BE49-F238E27FC236}">
                <a16:creationId xmlns:a16="http://schemas.microsoft.com/office/drawing/2014/main" xmlns="" id="{82128133-5C26-498F-9441-4642CFDD8BDD}"/>
              </a:ext>
            </a:extLst>
          </p:cNvPr>
          <p:cNvSpPr/>
          <p:nvPr/>
        </p:nvSpPr>
        <p:spPr>
          <a:xfrm>
            <a:off x="7939624" y="2405536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>
            <a:extLst>
              <a:ext uri="{FF2B5EF4-FFF2-40B4-BE49-F238E27FC236}">
                <a16:creationId xmlns:a16="http://schemas.microsoft.com/office/drawing/2014/main" xmlns="" id="{87BA3C47-D091-4DF0-A1C3-AFF79F71B49E}"/>
              </a:ext>
            </a:extLst>
          </p:cNvPr>
          <p:cNvSpPr/>
          <p:nvPr/>
        </p:nvSpPr>
        <p:spPr>
          <a:xfrm>
            <a:off x="8360626" y="2402415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64">
            <a:extLst>
              <a:ext uri="{FF2B5EF4-FFF2-40B4-BE49-F238E27FC236}">
                <a16:creationId xmlns:a16="http://schemas.microsoft.com/office/drawing/2014/main" xmlns="" id="{E0D2808E-8DD9-4D5B-A938-4277F9B8322E}"/>
              </a:ext>
            </a:extLst>
          </p:cNvPr>
          <p:cNvSpPr/>
          <p:nvPr/>
        </p:nvSpPr>
        <p:spPr>
          <a:xfrm>
            <a:off x="8782316" y="2411778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>
            <a:extLst>
              <a:ext uri="{FF2B5EF4-FFF2-40B4-BE49-F238E27FC236}">
                <a16:creationId xmlns:a16="http://schemas.microsoft.com/office/drawing/2014/main" xmlns="" id="{AAF6D53E-13FC-4D21-A725-F18E557E527B}"/>
              </a:ext>
            </a:extLst>
          </p:cNvPr>
          <p:cNvSpPr/>
          <p:nvPr/>
        </p:nvSpPr>
        <p:spPr>
          <a:xfrm>
            <a:off x="9203318" y="2408657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Овал 66">
            <a:extLst>
              <a:ext uri="{FF2B5EF4-FFF2-40B4-BE49-F238E27FC236}">
                <a16:creationId xmlns:a16="http://schemas.microsoft.com/office/drawing/2014/main" xmlns="" id="{D7C7D05B-7C9B-4558-AF9C-0E694B2D9DA2}"/>
              </a:ext>
            </a:extLst>
          </p:cNvPr>
          <p:cNvSpPr/>
          <p:nvPr/>
        </p:nvSpPr>
        <p:spPr>
          <a:xfrm>
            <a:off x="9624320" y="2418019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Овал 67">
            <a:extLst>
              <a:ext uri="{FF2B5EF4-FFF2-40B4-BE49-F238E27FC236}">
                <a16:creationId xmlns:a16="http://schemas.microsoft.com/office/drawing/2014/main" xmlns="" id="{3D0DE65F-E81A-4868-96E6-8812765A56CD}"/>
              </a:ext>
            </a:extLst>
          </p:cNvPr>
          <p:cNvSpPr/>
          <p:nvPr/>
        </p:nvSpPr>
        <p:spPr>
          <a:xfrm>
            <a:off x="9982002" y="2414899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849637" y="5203330"/>
            <a:ext cx="312648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1200"/>
            </a:pPr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Цикл </a:t>
            </a:r>
            <a:r>
              <a:rPr lang="ru-RU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разработческих</a:t>
            </a:r>
            <a:r>
              <a:rPr 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семинаров </a:t>
            </a:r>
            <a:r>
              <a:rPr 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теме: «ИУП» и «Сопровождение  ВСОШ»</a:t>
            </a:r>
            <a:endParaRPr lang="ru-RU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5271" y="3541458"/>
            <a:ext cx="1079086" cy="1085182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5746414" y="5103674"/>
            <a:ext cx="345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>
              <a:buClr>
                <a:srgbClr val="000000"/>
              </a:buClr>
              <a:buSzPts val="1200"/>
              <a:buFontTx/>
              <a:buChar char="-"/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Внесение 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изменений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образовательные программы ОУ начального и основного общего образования, сетевое партнёрство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836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19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Группа 35">
            <a:extLst>
              <a:ext uri="{FF2B5EF4-FFF2-40B4-BE49-F238E27FC236}">
                <a16:creationId xmlns:a16="http://schemas.microsoft.com/office/drawing/2014/main" xmlns="" id="{9DE24DA0-DA01-47C7-AD15-607A0AE274B5}"/>
              </a:ext>
            </a:extLst>
          </p:cNvPr>
          <p:cNvGrpSpPr/>
          <p:nvPr/>
        </p:nvGrpSpPr>
        <p:grpSpPr>
          <a:xfrm>
            <a:off x="1836782" y="2584127"/>
            <a:ext cx="2898356" cy="4047683"/>
            <a:chOff x="86466" y="2849828"/>
            <a:chExt cx="2898356" cy="4047683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C7442EF8-E1A0-4529-A7C8-5005FABAB3BB}"/>
                </a:ext>
              </a:extLst>
            </p:cNvPr>
            <p:cNvGrpSpPr/>
            <p:nvPr/>
          </p:nvGrpSpPr>
          <p:grpSpPr>
            <a:xfrm>
              <a:off x="305948" y="2849828"/>
              <a:ext cx="2222793" cy="2222793"/>
              <a:chOff x="305948" y="2849828"/>
              <a:chExt cx="2222793" cy="2222793"/>
            </a:xfrm>
          </p:grpSpPr>
          <p:sp>
            <p:nvSpPr>
              <p:cNvPr id="4" name="Овал 3">
                <a:extLst>
                  <a:ext uri="{FF2B5EF4-FFF2-40B4-BE49-F238E27FC236}">
                    <a16:creationId xmlns:a16="http://schemas.microsoft.com/office/drawing/2014/main" xmlns="" id="{484C3CAC-5E31-40BB-9D9E-2BDD8593193B}"/>
                  </a:ext>
                </a:extLst>
              </p:cNvPr>
              <p:cNvSpPr/>
              <p:nvPr/>
            </p:nvSpPr>
            <p:spPr>
              <a:xfrm>
                <a:off x="305948" y="2849828"/>
                <a:ext cx="2222793" cy="222279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5" name="Овал 4">
                <a:extLst>
                  <a:ext uri="{FF2B5EF4-FFF2-40B4-BE49-F238E27FC236}">
                    <a16:creationId xmlns:a16="http://schemas.microsoft.com/office/drawing/2014/main" xmlns="" id="{512879A3-D20D-49B0-9A8C-667EE0BC1A3D}"/>
                  </a:ext>
                </a:extLst>
              </p:cNvPr>
              <p:cNvSpPr/>
              <p:nvPr/>
            </p:nvSpPr>
            <p:spPr>
              <a:xfrm>
                <a:off x="494843" y="3038723"/>
                <a:ext cx="1845001" cy="1845001"/>
              </a:xfrm>
              <a:prstGeom prst="ellipse">
                <a:avLst/>
              </a:prstGeom>
              <a:ln>
                <a:noFill/>
              </a:ln>
              <a:effectLst>
                <a:outerShdw blurRad="50800" dist="25400" dir="2520000" sx="114000" sy="114000" algn="tl" rotWithShape="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xmlns="" id="{F5D85E02-6A83-4FD4-AF30-9A569458DB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877343" y="3421223"/>
              <a:ext cx="1080000" cy="1080000"/>
            </a:xfrm>
            <a:prstGeom prst="rect">
              <a:avLst/>
            </a:prstGeom>
          </p:spPr>
        </p:pic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01A5E48A-0E6D-4307-9C05-F59C85E7DAFB}"/>
                </a:ext>
              </a:extLst>
            </p:cNvPr>
            <p:cNvSpPr/>
            <p:nvPr/>
          </p:nvSpPr>
          <p:spPr>
            <a:xfrm>
              <a:off x="86466" y="4958519"/>
              <a:ext cx="2898356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buClr>
                  <a:srgbClr val="000000"/>
                </a:buClr>
                <a:buSzPts val="1200"/>
              </a:pPr>
              <a:r>
                <a:rPr lang="ru-RU" sz="20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Создание системы коопераций , позволяющей реализовать 10 часов еженедельных занятий ВД.</a:t>
              </a:r>
            </a:p>
          </p:txBody>
        </p:sp>
      </p:grpSp>
      <p:grpSp>
        <p:nvGrpSpPr>
          <p:cNvPr id="35" name="Группа 34">
            <a:extLst>
              <a:ext uri="{FF2B5EF4-FFF2-40B4-BE49-F238E27FC236}">
                <a16:creationId xmlns:a16="http://schemas.microsoft.com/office/drawing/2014/main" xmlns="" id="{2E9CC30B-A3A4-4259-B1B3-B4F369EDEE92}"/>
              </a:ext>
            </a:extLst>
          </p:cNvPr>
          <p:cNvGrpSpPr/>
          <p:nvPr/>
        </p:nvGrpSpPr>
        <p:grpSpPr>
          <a:xfrm>
            <a:off x="5125469" y="2587268"/>
            <a:ext cx="2222793" cy="3930179"/>
            <a:chOff x="3704997" y="2849828"/>
            <a:chExt cx="2222793" cy="3930179"/>
          </a:xfrm>
        </p:grpSpPr>
        <p:grpSp>
          <p:nvGrpSpPr>
            <p:cNvPr id="10" name="Группа 9">
              <a:extLst>
                <a:ext uri="{FF2B5EF4-FFF2-40B4-BE49-F238E27FC236}">
                  <a16:creationId xmlns:a16="http://schemas.microsoft.com/office/drawing/2014/main" xmlns="" id="{74E31E27-D173-4454-85BB-A37E3DE9F7D3}"/>
                </a:ext>
              </a:extLst>
            </p:cNvPr>
            <p:cNvGrpSpPr/>
            <p:nvPr/>
          </p:nvGrpSpPr>
          <p:grpSpPr>
            <a:xfrm>
              <a:off x="3704997" y="2849828"/>
              <a:ext cx="2222793" cy="2222793"/>
              <a:chOff x="451902" y="2849828"/>
              <a:chExt cx="2222793" cy="2222793"/>
            </a:xfrm>
          </p:grpSpPr>
          <p:sp>
            <p:nvSpPr>
              <p:cNvPr id="11" name="Овал 10">
                <a:extLst>
                  <a:ext uri="{FF2B5EF4-FFF2-40B4-BE49-F238E27FC236}">
                    <a16:creationId xmlns:a16="http://schemas.microsoft.com/office/drawing/2014/main" xmlns="" id="{9A8F3A47-3A68-4B9E-A7DC-1AF91D18DE26}"/>
                  </a:ext>
                </a:extLst>
              </p:cNvPr>
              <p:cNvSpPr/>
              <p:nvPr/>
            </p:nvSpPr>
            <p:spPr>
              <a:xfrm>
                <a:off x="451902" y="2849828"/>
                <a:ext cx="2222793" cy="222279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Овал 11">
                <a:extLst>
                  <a:ext uri="{FF2B5EF4-FFF2-40B4-BE49-F238E27FC236}">
                    <a16:creationId xmlns:a16="http://schemas.microsoft.com/office/drawing/2014/main" xmlns="" id="{709ED767-BF38-4F59-A9B8-9E150EB1352A}"/>
                  </a:ext>
                </a:extLst>
              </p:cNvPr>
              <p:cNvSpPr/>
              <p:nvPr/>
            </p:nvSpPr>
            <p:spPr>
              <a:xfrm>
                <a:off x="640797" y="3038723"/>
                <a:ext cx="1845001" cy="1845001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0800" dist="25400" dir="2520000" sx="114000" sy="114000" algn="tl" rotWithShape="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506D3BEC-134D-470B-A5CB-3D82B969D345}"/>
                </a:ext>
              </a:extLst>
            </p:cNvPr>
            <p:cNvSpPr/>
            <p:nvPr/>
          </p:nvSpPr>
          <p:spPr>
            <a:xfrm>
              <a:off x="3750962" y="5025681"/>
              <a:ext cx="2170610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Муниципальный конкурс «Лучший раздел сайта школы </a:t>
              </a:r>
              <a:r>
                <a:rPr lang="ru-RU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«Инклюзивное </a:t>
              </a:r>
              <a:r>
                <a:rPr lang="ru-RU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образование»</a:t>
              </a:r>
            </a:p>
          </p:txBody>
        </p:sp>
        <p:pic>
          <p:nvPicPr>
            <p:cNvPr id="29" name="Рисунок 28">
              <a:extLst>
                <a:ext uri="{FF2B5EF4-FFF2-40B4-BE49-F238E27FC236}">
                  <a16:creationId xmlns:a16="http://schemas.microsoft.com/office/drawing/2014/main" xmlns="" id="{2F0A3368-75E8-4266-AC02-6743B3B51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rcRect/>
            <a:stretch/>
          </p:blipFill>
          <p:spPr>
            <a:xfrm flipH="1">
              <a:off x="4276395" y="3421223"/>
              <a:ext cx="1080000" cy="1080000"/>
            </a:xfrm>
            <a:prstGeom prst="rect">
              <a:avLst/>
            </a:prstGeom>
          </p:spPr>
        </p:pic>
      </p:grp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xmlns="" id="{D6DEDAD0-EF0C-4D4F-80C9-F3D5C1DC56AC}"/>
              </a:ext>
            </a:extLst>
          </p:cNvPr>
          <p:cNvGrpSpPr/>
          <p:nvPr/>
        </p:nvGrpSpPr>
        <p:grpSpPr>
          <a:xfrm>
            <a:off x="8045886" y="2584127"/>
            <a:ext cx="2632266" cy="4041582"/>
            <a:chOff x="6799105" y="2845719"/>
            <a:chExt cx="2632266" cy="4041582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xmlns="" id="{3E744B14-D173-443E-B3FB-2D7F9D0E6141}"/>
                </a:ext>
              </a:extLst>
            </p:cNvPr>
            <p:cNvGrpSpPr/>
            <p:nvPr/>
          </p:nvGrpSpPr>
          <p:grpSpPr>
            <a:xfrm>
              <a:off x="6978640" y="2845719"/>
              <a:ext cx="2222793" cy="2222793"/>
              <a:chOff x="472453" y="2845719"/>
              <a:chExt cx="2222793" cy="2222793"/>
            </a:xfrm>
          </p:grpSpPr>
          <p:sp>
            <p:nvSpPr>
              <p:cNvPr id="17" name="Овал 16">
                <a:extLst>
                  <a:ext uri="{FF2B5EF4-FFF2-40B4-BE49-F238E27FC236}">
                    <a16:creationId xmlns:a16="http://schemas.microsoft.com/office/drawing/2014/main" xmlns="" id="{738DA4E9-049F-495C-9F57-C63C1BAAF03F}"/>
                  </a:ext>
                </a:extLst>
              </p:cNvPr>
              <p:cNvSpPr/>
              <p:nvPr/>
            </p:nvSpPr>
            <p:spPr>
              <a:xfrm>
                <a:off x="472453" y="2845719"/>
                <a:ext cx="2222793" cy="2222793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Овал 17">
                <a:extLst>
                  <a:ext uri="{FF2B5EF4-FFF2-40B4-BE49-F238E27FC236}">
                    <a16:creationId xmlns:a16="http://schemas.microsoft.com/office/drawing/2014/main" xmlns="" id="{5C3D59CC-9531-4CFA-970C-D5BFD0761820}"/>
                  </a:ext>
                </a:extLst>
              </p:cNvPr>
              <p:cNvSpPr/>
              <p:nvPr/>
            </p:nvSpPr>
            <p:spPr>
              <a:xfrm>
                <a:off x="661348" y="3034614"/>
                <a:ext cx="1845001" cy="1845001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50800" dist="25400" dir="2520000" sx="114000" sy="114000" algn="tl" rotWithShape="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xmlns="" id="{350428F7-EF5F-4CA1-B418-DAB045C8F0BF}"/>
                </a:ext>
              </a:extLst>
            </p:cNvPr>
            <p:cNvSpPr/>
            <p:nvPr/>
          </p:nvSpPr>
          <p:spPr>
            <a:xfrm>
              <a:off x="6799105" y="5071419"/>
              <a:ext cx="2632266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План повышения квалификации по теме: «Инклюзивное образование» на 3 года, организация групповых курсов повышения квалификации.</a:t>
              </a:r>
            </a:p>
          </p:txBody>
        </p:sp>
        <p:pic>
          <p:nvPicPr>
            <p:cNvPr id="31" name="Рисунок 30">
              <a:extLst>
                <a:ext uri="{FF2B5EF4-FFF2-40B4-BE49-F238E27FC236}">
                  <a16:creationId xmlns:a16="http://schemas.microsoft.com/office/drawing/2014/main" xmlns="" id="{2BA33060-13EB-40A2-B92E-C836F97BD03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rcRect/>
            <a:stretch/>
          </p:blipFill>
          <p:spPr>
            <a:xfrm flipH="1">
              <a:off x="7550035" y="3413780"/>
              <a:ext cx="1080000" cy="1080000"/>
            </a:xfrm>
            <a:prstGeom prst="rect">
              <a:avLst/>
            </a:prstGeom>
          </p:spPr>
        </p:pic>
      </p:grpSp>
      <p:sp>
        <p:nvSpPr>
          <p:cNvPr id="37" name="Овал 36">
            <a:extLst>
              <a:ext uri="{FF2B5EF4-FFF2-40B4-BE49-F238E27FC236}">
                <a16:creationId xmlns:a16="http://schemas.microsoft.com/office/drawing/2014/main" xmlns="" id="{7C5813B7-14C0-482C-B701-D51B507504DD}"/>
              </a:ext>
            </a:extLst>
          </p:cNvPr>
          <p:cNvSpPr/>
          <p:nvPr/>
        </p:nvSpPr>
        <p:spPr>
          <a:xfrm>
            <a:off x="3031136" y="2305727"/>
            <a:ext cx="225000" cy="225000"/>
          </a:xfrm>
          <a:prstGeom prst="ellipse">
            <a:avLst/>
          </a:prstGeom>
          <a:solidFill>
            <a:schemeClr val="bg1"/>
          </a:solidFill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xmlns="" id="{9F604665-1E69-4AD6-BEEC-F5B480F42F2E}"/>
              </a:ext>
            </a:extLst>
          </p:cNvPr>
          <p:cNvSpPr/>
          <p:nvPr/>
        </p:nvSpPr>
        <p:spPr>
          <a:xfrm>
            <a:off x="6140518" y="2305727"/>
            <a:ext cx="225000" cy="225000"/>
          </a:xfrm>
          <a:prstGeom prst="ellipse">
            <a:avLst/>
          </a:prstGeom>
          <a:solidFill>
            <a:schemeClr val="bg1"/>
          </a:solidFill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xmlns="" id="{5604A598-10A7-4D7C-96DF-5F9EBD10AABF}"/>
              </a:ext>
            </a:extLst>
          </p:cNvPr>
          <p:cNvSpPr/>
          <p:nvPr/>
        </p:nvSpPr>
        <p:spPr>
          <a:xfrm>
            <a:off x="9235736" y="2305727"/>
            <a:ext cx="225000" cy="225000"/>
          </a:xfrm>
          <a:prstGeom prst="ellipse">
            <a:avLst/>
          </a:prstGeom>
          <a:solidFill>
            <a:schemeClr val="bg1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072213EC-EBE2-44CD-89D7-05A90B873CD0}"/>
              </a:ext>
            </a:extLst>
          </p:cNvPr>
          <p:cNvSpPr txBox="1"/>
          <p:nvPr/>
        </p:nvSpPr>
        <p:spPr>
          <a:xfrm>
            <a:off x="2842912" y="1664411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0</a:t>
            </a:r>
            <a:r>
              <a:rPr lang="ru-RU" sz="3200" b="1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B53690D6-7F31-4854-AABA-36A398085661}"/>
              </a:ext>
            </a:extLst>
          </p:cNvPr>
          <p:cNvSpPr txBox="1"/>
          <p:nvPr/>
        </p:nvSpPr>
        <p:spPr>
          <a:xfrm>
            <a:off x="5952294" y="1664411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0</a:t>
            </a:r>
            <a:r>
              <a:rPr lang="ru-RU" sz="3200" b="1" dirty="0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E77DEF3E-A3F3-4182-9663-1DFFFD04A66B}"/>
              </a:ext>
            </a:extLst>
          </p:cNvPr>
          <p:cNvSpPr txBox="1"/>
          <p:nvPr/>
        </p:nvSpPr>
        <p:spPr>
          <a:xfrm>
            <a:off x="9061676" y="1664410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0</a:t>
            </a:r>
            <a:r>
              <a:rPr lang="ru-RU" sz="3200" b="1" dirty="0" smtClean="0">
                <a:solidFill>
                  <a:prstClr val="black"/>
                </a:solidFill>
              </a:rPr>
              <a:t>7</a:t>
            </a:r>
            <a:endParaRPr lang="ru-RU" sz="3200" b="1" dirty="0">
              <a:solidFill>
                <a:prstClr val="black"/>
              </a:solidFill>
            </a:endParaRPr>
          </a:p>
        </p:txBody>
      </p:sp>
      <p:sp>
        <p:nvSpPr>
          <p:cNvPr id="45" name="Овал 44">
            <a:extLst>
              <a:ext uri="{FF2B5EF4-FFF2-40B4-BE49-F238E27FC236}">
                <a16:creationId xmlns:a16="http://schemas.microsoft.com/office/drawing/2014/main" xmlns="" id="{D951919D-2A97-4C55-94A8-0C1E72955ADE}"/>
              </a:ext>
            </a:extLst>
          </p:cNvPr>
          <p:cNvSpPr/>
          <p:nvPr/>
        </p:nvSpPr>
        <p:spPr>
          <a:xfrm>
            <a:off x="6441241" y="1144285"/>
            <a:ext cx="225000" cy="225000"/>
          </a:xfrm>
          <a:prstGeom prst="ellipse">
            <a:avLst/>
          </a:prstGeom>
          <a:solidFill>
            <a:schemeClr val="accent1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6" name="Овал 45">
            <a:extLst>
              <a:ext uri="{FF2B5EF4-FFF2-40B4-BE49-F238E27FC236}">
                <a16:creationId xmlns:a16="http://schemas.microsoft.com/office/drawing/2014/main" xmlns="" id="{D1280450-B003-4993-99CB-BAC277D7671C}"/>
              </a:ext>
            </a:extLst>
          </p:cNvPr>
          <p:cNvSpPr/>
          <p:nvPr/>
        </p:nvSpPr>
        <p:spPr>
          <a:xfrm>
            <a:off x="7175519" y="1144285"/>
            <a:ext cx="225000" cy="225000"/>
          </a:xfrm>
          <a:prstGeom prst="ellipse">
            <a:avLst/>
          </a:prstGeom>
          <a:solidFill>
            <a:schemeClr val="accent2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7" name="Овал 46">
            <a:extLst>
              <a:ext uri="{FF2B5EF4-FFF2-40B4-BE49-F238E27FC236}">
                <a16:creationId xmlns:a16="http://schemas.microsoft.com/office/drawing/2014/main" xmlns="" id="{9A16EB40-532C-474E-BC34-B803B5F14718}"/>
              </a:ext>
            </a:extLst>
          </p:cNvPr>
          <p:cNvSpPr/>
          <p:nvPr/>
        </p:nvSpPr>
        <p:spPr>
          <a:xfrm>
            <a:off x="7907180" y="1144285"/>
            <a:ext cx="225000" cy="225000"/>
          </a:xfrm>
          <a:prstGeom prst="ellipse">
            <a:avLst/>
          </a:prstGeom>
          <a:solidFill>
            <a:schemeClr val="accent3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xmlns="" id="{C307D324-9331-4E7F-B42E-FD2E1F764FBF}"/>
              </a:ext>
            </a:extLst>
          </p:cNvPr>
          <p:cNvSpPr/>
          <p:nvPr/>
        </p:nvSpPr>
        <p:spPr>
          <a:xfrm>
            <a:off x="8640698" y="1155579"/>
            <a:ext cx="225000" cy="225000"/>
          </a:xfrm>
          <a:prstGeom prst="ellipse">
            <a:avLst/>
          </a:prstGeom>
          <a:solidFill>
            <a:schemeClr val="accent4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1" name="Овал 50">
            <a:extLst>
              <a:ext uri="{FF2B5EF4-FFF2-40B4-BE49-F238E27FC236}">
                <a16:creationId xmlns:a16="http://schemas.microsoft.com/office/drawing/2014/main" xmlns="" id="{A9CB0B86-8BE0-4D90-B2AF-005C46224FC9}"/>
              </a:ext>
            </a:extLst>
          </p:cNvPr>
          <p:cNvSpPr/>
          <p:nvPr/>
        </p:nvSpPr>
        <p:spPr>
          <a:xfrm>
            <a:off x="3617371" y="2349365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2" name="Овал 51">
            <a:extLst>
              <a:ext uri="{FF2B5EF4-FFF2-40B4-BE49-F238E27FC236}">
                <a16:creationId xmlns:a16="http://schemas.microsoft.com/office/drawing/2014/main" xmlns="" id="{8495F5A9-667B-485D-9BBC-FE92EB66711A}"/>
              </a:ext>
            </a:extLst>
          </p:cNvPr>
          <p:cNvSpPr/>
          <p:nvPr/>
        </p:nvSpPr>
        <p:spPr>
          <a:xfrm>
            <a:off x="4038373" y="2346244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3" name="Овал 52">
            <a:extLst>
              <a:ext uri="{FF2B5EF4-FFF2-40B4-BE49-F238E27FC236}">
                <a16:creationId xmlns:a16="http://schemas.microsoft.com/office/drawing/2014/main" xmlns="" id="{A2718862-388B-4D0F-94CB-1CF5FD1A4963}"/>
              </a:ext>
            </a:extLst>
          </p:cNvPr>
          <p:cNvSpPr/>
          <p:nvPr/>
        </p:nvSpPr>
        <p:spPr>
          <a:xfrm>
            <a:off x="4460063" y="2355607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xmlns="" id="{F4196231-F9E9-471B-B143-7030705092D9}"/>
              </a:ext>
            </a:extLst>
          </p:cNvPr>
          <p:cNvSpPr/>
          <p:nvPr/>
        </p:nvSpPr>
        <p:spPr>
          <a:xfrm>
            <a:off x="4881065" y="2352486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Овал 54">
            <a:extLst>
              <a:ext uri="{FF2B5EF4-FFF2-40B4-BE49-F238E27FC236}">
                <a16:creationId xmlns:a16="http://schemas.microsoft.com/office/drawing/2014/main" xmlns="" id="{72BE099B-FCBA-4BBC-9C68-9E285CE7BBFD}"/>
              </a:ext>
            </a:extLst>
          </p:cNvPr>
          <p:cNvSpPr/>
          <p:nvPr/>
        </p:nvSpPr>
        <p:spPr>
          <a:xfrm>
            <a:off x="5302067" y="2361848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6" name="Овал 55">
            <a:extLst>
              <a:ext uri="{FF2B5EF4-FFF2-40B4-BE49-F238E27FC236}">
                <a16:creationId xmlns:a16="http://schemas.microsoft.com/office/drawing/2014/main" xmlns="" id="{BBC97D6C-8333-46A5-98CE-C446AFB29728}"/>
              </a:ext>
            </a:extLst>
          </p:cNvPr>
          <p:cNvSpPr/>
          <p:nvPr/>
        </p:nvSpPr>
        <p:spPr>
          <a:xfrm>
            <a:off x="5659749" y="2358728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xmlns="" id="{08A13A6A-7A75-4718-9CF5-36717B8CE556}"/>
              </a:ext>
            </a:extLst>
          </p:cNvPr>
          <p:cNvSpPr/>
          <p:nvPr/>
        </p:nvSpPr>
        <p:spPr>
          <a:xfrm>
            <a:off x="6743858" y="2353090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8" name="Овал 57">
            <a:extLst>
              <a:ext uri="{FF2B5EF4-FFF2-40B4-BE49-F238E27FC236}">
                <a16:creationId xmlns:a16="http://schemas.microsoft.com/office/drawing/2014/main" xmlns="" id="{FACCC925-549A-40DD-9C9D-F60235784F9C}"/>
              </a:ext>
            </a:extLst>
          </p:cNvPr>
          <p:cNvSpPr/>
          <p:nvPr/>
        </p:nvSpPr>
        <p:spPr>
          <a:xfrm>
            <a:off x="7164860" y="2349969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9" name="Овал 58">
            <a:extLst>
              <a:ext uri="{FF2B5EF4-FFF2-40B4-BE49-F238E27FC236}">
                <a16:creationId xmlns:a16="http://schemas.microsoft.com/office/drawing/2014/main" xmlns="" id="{F4B2EAC8-2A4D-4568-8F16-9CFD172DC3EF}"/>
              </a:ext>
            </a:extLst>
          </p:cNvPr>
          <p:cNvSpPr/>
          <p:nvPr/>
        </p:nvSpPr>
        <p:spPr>
          <a:xfrm>
            <a:off x="7586550" y="2359332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0" name="Овал 59">
            <a:extLst>
              <a:ext uri="{FF2B5EF4-FFF2-40B4-BE49-F238E27FC236}">
                <a16:creationId xmlns:a16="http://schemas.microsoft.com/office/drawing/2014/main" xmlns="" id="{0B1DDE87-2E4C-476F-9EFB-BD5B61AE6ADA}"/>
              </a:ext>
            </a:extLst>
          </p:cNvPr>
          <p:cNvSpPr/>
          <p:nvPr/>
        </p:nvSpPr>
        <p:spPr>
          <a:xfrm>
            <a:off x="8007552" y="2356211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1" name="Овал 60">
            <a:extLst>
              <a:ext uri="{FF2B5EF4-FFF2-40B4-BE49-F238E27FC236}">
                <a16:creationId xmlns:a16="http://schemas.microsoft.com/office/drawing/2014/main" xmlns="" id="{A603EEFE-3013-410C-A9CF-67B6A1EAADE6}"/>
              </a:ext>
            </a:extLst>
          </p:cNvPr>
          <p:cNvSpPr/>
          <p:nvPr/>
        </p:nvSpPr>
        <p:spPr>
          <a:xfrm>
            <a:off x="8428554" y="2365573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2" name="Овал 61">
            <a:extLst>
              <a:ext uri="{FF2B5EF4-FFF2-40B4-BE49-F238E27FC236}">
                <a16:creationId xmlns:a16="http://schemas.microsoft.com/office/drawing/2014/main" xmlns="" id="{A7CED8B9-E8E6-4A6A-8556-11B6ADA33233}"/>
              </a:ext>
            </a:extLst>
          </p:cNvPr>
          <p:cNvSpPr/>
          <p:nvPr/>
        </p:nvSpPr>
        <p:spPr>
          <a:xfrm>
            <a:off x="8786236" y="2362453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3" name="Овал 62">
            <a:extLst>
              <a:ext uri="{FF2B5EF4-FFF2-40B4-BE49-F238E27FC236}">
                <a16:creationId xmlns:a16="http://schemas.microsoft.com/office/drawing/2014/main" xmlns="" id="{82128133-5C26-498F-9441-4642CFDD8BDD}"/>
              </a:ext>
            </a:extLst>
          </p:cNvPr>
          <p:cNvSpPr/>
          <p:nvPr/>
        </p:nvSpPr>
        <p:spPr>
          <a:xfrm>
            <a:off x="9779760" y="2350945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4" name="Овал 63">
            <a:extLst>
              <a:ext uri="{FF2B5EF4-FFF2-40B4-BE49-F238E27FC236}">
                <a16:creationId xmlns:a16="http://schemas.microsoft.com/office/drawing/2014/main" xmlns="" id="{87BA3C47-D091-4DF0-A1C3-AFF79F71B49E}"/>
              </a:ext>
            </a:extLst>
          </p:cNvPr>
          <p:cNvSpPr/>
          <p:nvPr/>
        </p:nvSpPr>
        <p:spPr>
          <a:xfrm>
            <a:off x="10200762" y="2347824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5" name="Овал 64">
            <a:extLst>
              <a:ext uri="{FF2B5EF4-FFF2-40B4-BE49-F238E27FC236}">
                <a16:creationId xmlns:a16="http://schemas.microsoft.com/office/drawing/2014/main" xmlns="" id="{E0D2808E-8DD9-4D5B-A938-4277F9B8322E}"/>
              </a:ext>
            </a:extLst>
          </p:cNvPr>
          <p:cNvSpPr/>
          <p:nvPr/>
        </p:nvSpPr>
        <p:spPr>
          <a:xfrm>
            <a:off x="10622452" y="2357187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6" name="Овал 65">
            <a:extLst>
              <a:ext uri="{FF2B5EF4-FFF2-40B4-BE49-F238E27FC236}">
                <a16:creationId xmlns:a16="http://schemas.microsoft.com/office/drawing/2014/main" xmlns="" id="{AAF6D53E-13FC-4D21-A725-F18E557E527B}"/>
              </a:ext>
            </a:extLst>
          </p:cNvPr>
          <p:cNvSpPr/>
          <p:nvPr/>
        </p:nvSpPr>
        <p:spPr>
          <a:xfrm>
            <a:off x="11043454" y="2354066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7" name="Овал 66">
            <a:extLst>
              <a:ext uri="{FF2B5EF4-FFF2-40B4-BE49-F238E27FC236}">
                <a16:creationId xmlns:a16="http://schemas.microsoft.com/office/drawing/2014/main" xmlns="" id="{D7C7D05B-7C9B-4558-AF9C-0E694B2D9DA2}"/>
              </a:ext>
            </a:extLst>
          </p:cNvPr>
          <p:cNvSpPr/>
          <p:nvPr/>
        </p:nvSpPr>
        <p:spPr>
          <a:xfrm>
            <a:off x="11464456" y="2363428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8" name="Овал 67">
            <a:extLst>
              <a:ext uri="{FF2B5EF4-FFF2-40B4-BE49-F238E27FC236}">
                <a16:creationId xmlns:a16="http://schemas.microsoft.com/office/drawing/2014/main" xmlns="" id="{3D0DE65F-E81A-4868-96E6-8812765A56CD}"/>
              </a:ext>
            </a:extLst>
          </p:cNvPr>
          <p:cNvSpPr/>
          <p:nvPr/>
        </p:nvSpPr>
        <p:spPr>
          <a:xfrm>
            <a:off x="11822138" y="2360308"/>
            <a:ext cx="118998" cy="1189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9" name="Заголовок 2">
            <a:extLst>
              <a:ext uri="{FF2B5EF4-FFF2-40B4-BE49-F238E27FC236}">
                <a16:creationId xmlns:a16="http://schemas.microsoft.com/office/drawing/2014/main" xmlns="" id="{C250FF6E-4FBA-4EE5-8AF8-F973C7369300}"/>
              </a:ext>
            </a:extLst>
          </p:cNvPr>
          <p:cNvSpPr txBox="1">
            <a:spLocks/>
          </p:cNvSpPr>
          <p:nvPr/>
        </p:nvSpPr>
        <p:spPr>
          <a:xfrm>
            <a:off x="66116" y="68581"/>
            <a:ext cx="10515600" cy="7241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Предложения по корректировке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действий.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абочая группа «ЗНАНИЕ» 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62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0AB10077A724C839E4986156325CC" ma:contentTypeVersion="17" ma:contentTypeDescription="Create a new document." ma:contentTypeScope="" ma:versionID="1de3df42ae0ee3a745416261f44d8f55">
  <xsd:schema xmlns:xsd="http://www.w3.org/2001/XMLSchema" xmlns:xs="http://www.w3.org/2001/XMLSchema" xmlns:p="http://schemas.microsoft.com/office/2006/metadata/properties" xmlns:ns3="f292e62f-e7af-4f2d-abe7-fcfc6bfeaf98" xmlns:ns4="2cd90d2f-c2fa-46b6-ac30-6e67ba23606c" targetNamespace="http://schemas.microsoft.com/office/2006/metadata/properties" ma:root="true" ma:fieldsID="86478132a2c51aca41e3630d4b437d77" ns3:_="" ns4:_="">
    <xsd:import namespace="f292e62f-e7af-4f2d-abe7-fcfc6bfeaf98"/>
    <xsd:import namespace="2cd90d2f-c2fa-46b6-ac30-6e67ba2360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2e62f-e7af-4f2d-abe7-fcfc6bfea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90d2f-c2fa-46b6-ac30-6e67ba2360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807612-6356-4E4B-8C94-7BD27A16D1B5}">
  <ds:schemaRefs>
    <ds:schemaRef ds:uri="http://purl.org/dc/dcmitype/"/>
    <ds:schemaRef ds:uri="http://purl.org/dc/terms/"/>
    <ds:schemaRef ds:uri="http://schemas.microsoft.com/office/2006/documentManagement/types"/>
    <ds:schemaRef ds:uri="http://purl.org/dc/elements/1.1/"/>
    <ds:schemaRef ds:uri="f292e62f-e7af-4f2d-abe7-fcfc6bfeaf98"/>
    <ds:schemaRef ds:uri="2cd90d2f-c2fa-46b6-ac30-6e67ba23606c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41030FE-A2B9-4DAF-81E6-D8C49E11E5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755615-7201-4F9D-A9C9-DFC643B3C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92e62f-e7af-4f2d-abe7-fcfc6bfeaf98"/>
    <ds:schemaRef ds:uri="2cd90d2f-c2fa-46b6-ac30-6e67ba2360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1680</TotalTime>
  <Words>126</Words>
  <Application>Microsoft Office PowerPoint</Application>
  <PresentationFormat>Широкоэкранный</PresentationFormat>
  <Paragraphs>18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3_Тема Office</vt:lpstr>
      <vt:lpstr>Предложения по корректировке действий 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для работы групп</dc:title>
  <dc:creator>Андреева Светлана Юрьевна</dc:creator>
  <cp:lastModifiedBy>Пользователь Windows</cp:lastModifiedBy>
  <cp:revision>130</cp:revision>
  <cp:lastPrinted>2024-02-27T09:06:20Z</cp:lastPrinted>
  <dcterms:created xsi:type="dcterms:W3CDTF">2024-01-31T04:29:48Z</dcterms:created>
  <dcterms:modified xsi:type="dcterms:W3CDTF">2024-04-25T08:02:13Z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0x010100C130AB10077A724C839E4986156325CC</vt:lpwstr>
  </property>
</Properties>
</file>