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868" r:id="rId5"/>
    <p:sldId id="883" r:id="rId6"/>
    <p:sldId id="910" r:id="rId7"/>
    <p:sldId id="916" r:id="rId8"/>
    <p:sldId id="917" r:id="rId9"/>
    <p:sldId id="918" r:id="rId10"/>
  </p:sldIdLst>
  <p:sldSz cx="12192000" cy="6858000"/>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6" d="100"/>
          <a:sy n="76" d="100"/>
        </p:scale>
        <p:origin x="49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84870" cy="502755"/>
          </a:xfrm>
          <a:prstGeom prst="rect">
            <a:avLst/>
          </a:prstGeom>
        </p:spPr>
        <p:txBody>
          <a:bodyPr vert="horz" lIns="92446" tIns="46223" rIns="92446" bIns="46223" rtlCol="0"/>
          <a:lstStyle>
            <a:lvl1pPr algn="l">
              <a:defRPr sz="1200"/>
            </a:lvl1pPr>
          </a:lstStyle>
          <a:p>
            <a:endParaRPr lang="ru-RU"/>
          </a:p>
        </p:txBody>
      </p:sp>
      <p:sp>
        <p:nvSpPr>
          <p:cNvPr id="3" name="Дата 2"/>
          <p:cNvSpPr>
            <a:spLocks noGrp="1"/>
          </p:cNvSpPr>
          <p:nvPr>
            <p:ph type="dt" idx="1"/>
          </p:nvPr>
        </p:nvSpPr>
        <p:spPr>
          <a:xfrm>
            <a:off x="3901699" y="0"/>
            <a:ext cx="2984870" cy="502755"/>
          </a:xfrm>
          <a:prstGeom prst="rect">
            <a:avLst/>
          </a:prstGeom>
        </p:spPr>
        <p:txBody>
          <a:bodyPr vert="horz" lIns="92446" tIns="46223" rIns="92446" bIns="46223" rtlCol="0"/>
          <a:lstStyle>
            <a:lvl1pPr algn="r">
              <a:defRPr sz="1200"/>
            </a:lvl1pPr>
          </a:lstStyle>
          <a:p>
            <a:fld id="{759F5ACB-277B-400E-9CA9-34F1BE2D9438}" type="datetimeFigureOut">
              <a:rPr lang="ru-RU" smtClean="0"/>
              <a:t>20.04.2024</a:t>
            </a:fld>
            <a:endParaRPr lang="ru-RU"/>
          </a:p>
        </p:txBody>
      </p:sp>
      <p:sp>
        <p:nvSpPr>
          <p:cNvPr id="4" name="Образ слайда 3"/>
          <p:cNvSpPr>
            <a:spLocks noGrp="1" noRot="1" noChangeAspect="1"/>
          </p:cNvSpPr>
          <p:nvPr>
            <p:ph type="sldImg" idx="2"/>
          </p:nvPr>
        </p:nvSpPr>
        <p:spPr>
          <a:xfrm>
            <a:off x="438150" y="1252538"/>
            <a:ext cx="6011863" cy="3381375"/>
          </a:xfrm>
          <a:prstGeom prst="rect">
            <a:avLst/>
          </a:prstGeom>
          <a:noFill/>
          <a:ln w="12700">
            <a:solidFill>
              <a:prstClr val="black"/>
            </a:solidFill>
          </a:ln>
        </p:spPr>
        <p:txBody>
          <a:bodyPr vert="horz" lIns="92446" tIns="46223" rIns="92446" bIns="46223" rtlCol="0" anchor="ctr"/>
          <a:lstStyle/>
          <a:p>
            <a:endParaRPr lang="ru-RU"/>
          </a:p>
        </p:txBody>
      </p:sp>
      <p:sp>
        <p:nvSpPr>
          <p:cNvPr id="5" name="Заметки 4"/>
          <p:cNvSpPr>
            <a:spLocks noGrp="1"/>
          </p:cNvSpPr>
          <p:nvPr>
            <p:ph type="body" sz="quarter" idx="3"/>
          </p:nvPr>
        </p:nvSpPr>
        <p:spPr>
          <a:xfrm>
            <a:off x="688817" y="4822269"/>
            <a:ext cx="5510530" cy="3945493"/>
          </a:xfrm>
          <a:prstGeom prst="rect">
            <a:avLst/>
          </a:prstGeom>
        </p:spPr>
        <p:txBody>
          <a:bodyPr vert="horz" lIns="92446" tIns="46223" rIns="92446" bIns="46223"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517547"/>
            <a:ext cx="2984870" cy="502754"/>
          </a:xfrm>
          <a:prstGeom prst="rect">
            <a:avLst/>
          </a:prstGeom>
        </p:spPr>
        <p:txBody>
          <a:bodyPr vert="horz" lIns="92446" tIns="46223" rIns="92446" bIns="46223" rtlCol="0" anchor="b"/>
          <a:lstStyle>
            <a:lvl1pPr algn="l">
              <a:defRPr sz="1200"/>
            </a:lvl1pPr>
          </a:lstStyle>
          <a:p>
            <a:endParaRPr lang="ru-RU"/>
          </a:p>
        </p:txBody>
      </p:sp>
      <p:sp>
        <p:nvSpPr>
          <p:cNvPr id="7" name="Номер слайда 6"/>
          <p:cNvSpPr>
            <a:spLocks noGrp="1"/>
          </p:cNvSpPr>
          <p:nvPr>
            <p:ph type="sldNum" sz="quarter" idx="5"/>
          </p:nvPr>
        </p:nvSpPr>
        <p:spPr>
          <a:xfrm>
            <a:off x="3901699" y="9517547"/>
            <a:ext cx="2984870" cy="502754"/>
          </a:xfrm>
          <a:prstGeom prst="rect">
            <a:avLst/>
          </a:prstGeom>
        </p:spPr>
        <p:txBody>
          <a:bodyPr vert="horz" lIns="92446" tIns="46223" rIns="92446" bIns="46223" rtlCol="0" anchor="b"/>
          <a:lstStyle>
            <a:lvl1pPr algn="r">
              <a:defRPr sz="1200"/>
            </a:lvl1pPr>
          </a:lstStyle>
          <a:p>
            <a:fld id="{9CF3A517-5550-4900-BF6A-3B03E0C05C9C}" type="slidenum">
              <a:rPr lang="ru-RU" smtClean="0"/>
              <a:t>‹#›</a:t>
            </a:fld>
            <a:endParaRPr lang="ru-RU"/>
          </a:p>
        </p:txBody>
      </p:sp>
    </p:spTree>
    <p:extLst>
      <p:ext uri="{BB962C8B-B14F-4D97-AF65-F5344CB8AC3E}">
        <p14:creationId xmlns:p14="http://schemas.microsoft.com/office/powerpoint/2010/main" val="325390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120;g4dfce81f19_0_45:notes">
            <a:extLst>
              <a:ext uri="{FF2B5EF4-FFF2-40B4-BE49-F238E27FC236}">
                <a16:creationId xmlns:a16="http://schemas.microsoft.com/office/drawing/2014/main" xmlns="" id="{A260317E-2AC1-488E-AC9A-FCC83DB109D8}"/>
              </a:ext>
            </a:extLst>
          </p:cNvPr>
          <p:cNvSpPr>
            <a:spLocks noGrp="1" noRot="1" noChangeAspect="1" noTextEdit="1"/>
          </p:cNvSpPr>
          <p:nvPr>
            <p:ph type="sldImg" idx="2"/>
          </p:nvPr>
        </p:nvSpPr>
        <p:spPr>
          <a:noFill/>
          <a:ln>
            <a:headEnd/>
            <a:tailEnd/>
          </a:ln>
        </p:spPr>
      </p:sp>
      <p:sp>
        <p:nvSpPr>
          <p:cNvPr id="17411" name="Google Shape;121;g4dfce81f19_0_45:notes">
            <a:extLst>
              <a:ext uri="{FF2B5EF4-FFF2-40B4-BE49-F238E27FC236}">
                <a16:creationId xmlns:a16="http://schemas.microsoft.com/office/drawing/2014/main" xmlns="" id="{41F2ECC8-E166-4AB7-9B4B-794B18B385A9}"/>
              </a:ext>
            </a:extLst>
          </p:cNvPr>
          <p:cNvSpPr txBox="1">
            <a:spLocks noGrp="1" noChangeArrowheads="1"/>
          </p:cNvSpPr>
          <p:nvPr>
            <p:ph type="body" idx="1"/>
          </p:nvPr>
        </p:nvSpPr>
        <p:spPr/>
        <p:txBody>
          <a:bodyPr/>
          <a:lstStyle/>
          <a:p>
            <a:pPr>
              <a:buSzPts val="1100"/>
            </a:pPr>
            <a:endParaRPr lang="ru-RU" altLang="ru-RU"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488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03188" y="750888"/>
            <a:ext cx="6681787" cy="37592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defTabSz="924458">
              <a:defRPr/>
            </a:pPr>
            <a:fld id="{51A4585F-ED12-49E8-9177-E7D5D418FB26}" type="slidenum">
              <a:rPr lang="ru-RU">
                <a:solidFill>
                  <a:prstClr val="black"/>
                </a:solidFill>
                <a:latin typeface="Calibri"/>
                <a:cs typeface="Arial"/>
                <a:sym typeface="Arial"/>
              </a:rPr>
              <a:pPr defTabSz="924458">
                <a:defRPr/>
              </a:pPr>
              <a:t>2</a:t>
            </a:fld>
            <a:endParaRPr lang="ru-RU">
              <a:solidFill>
                <a:prstClr val="black"/>
              </a:solidFill>
              <a:latin typeface="Calibri"/>
              <a:cs typeface="Arial"/>
              <a:sym typeface="Arial"/>
            </a:endParaRPr>
          </a:p>
        </p:txBody>
      </p:sp>
    </p:spTree>
    <p:extLst>
      <p:ext uri="{BB962C8B-B14F-4D97-AF65-F5344CB8AC3E}">
        <p14:creationId xmlns:p14="http://schemas.microsoft.com/office/powerpoint/2010/main" val="1205312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s://presentation-creation.ru/"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F12926-082F-45BB-8B53-DCD2D4A02E5E}"/>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5F8DF69E-9E2E-416F-B5F3-AFDB27AD21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4FB513A1-9F45-41FA-9862-52DC82D0A1DD}"/>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117B718F-FF24-489D-A4FE-47B61711B54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893FEC6-E33D-46EC-8406-D6E003977C8E}"/>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2699694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02209D6-57C0-4192-AEAF-A509DC8B784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874794BC-06E9-4FB4-98F9-A509D0479556}"/>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BEBEE37-97AF-44C7-9966-FA715F8302B1}"/>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A3FB00BE-CF61-484B-BEEF-1E320E1ECD3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5291C05-14F6-44B2-99DF-D1F04972A420}"/>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75927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C83A005F-C2C9-4031-83C5-56A1B67EAAE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514A8524-40EE-43B7-8BB1-557774DE378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8BE2F19-9992-4115-B903-1ED985C0DE30}"/>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A8A87333-3A66-4D19-BF7A-EE659E6C3D5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4A4C4E76-EF7B-427E-9753-5B82F7233C9E}"/>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2061583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pening slide">
  <p:cSld name="Opening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386100" y="2268300"/>
            <a:ext cx="6123200" cy="2376400"/>
          </a:xfrm>
          <a:prstGeom prst="rect">
            <a:avLst/>
          </a:prstGeom>
        </p:spPr>
        <p:txBody>
          <a:bodyPr spcFirstLastPara="1" anchor="b">
            <a:noAutofit/>
          </a:bodyPr>
          <a:lstStyle>
            <a:lvl1pPr lvl="0" rtl="0">
              <a:spcBef>
                <a:spcPts val="0"/>
              </a:spcBef>
              <a:spcAft>
                <a:spcPts val="0"/>
              </a:spcAft>
              <a:buSzPts val="4800"/>
              <a:buNone/>
              <a:defRPr sz="6400"/>
            </a:lvl1pPr>
            <a:lvl2pPr lvl="1" rtl="0">
              <a:spcBef>
                <a:spcPts val="0"/>
              </a:spcBef>
              <a:spcAft>
                <a:spcPts val="0"/>
              </a:spcAft>
              <a:buClr>
                <a:srgbClr val="434343"/>
              </a:buClr>
              <a:buSzPts val="4800"/>
              <a:buNone/>
              <a:defRPr sz="6400">
                <a:solidFill>
                  <a:srgbClr val="434343"/>
                </a:solidFill>
              </a:defRPr>
            </a:lvl2pPr>
            <a:lvl3pPr lvl="2" rtl="0">
              <a:spcBef>
                <a:spcPts val="0"/>
              </a:spcBef>
              <a:spcAft>
                <a:spcPts val="0"/>
              </a:spcAft>
              <a:buClr>
                <a:srgbClr val="434343"/>
              </a:buClr>
              <a:buSzPts val="4800"/>
              <a:buNone/>
              <a:defRPr sz="6400">
                <a:solidFill>
                  <a:srgbClr val="434343"/>
                </a:solidFill>
              </a:defRPr>
            </a:lvl3pPr>
            <a:lvl4pPr lvl="3" rtl="0">
              <a:spcBef>
                <a:spcPts val="0"/>
              </a:spcBef>
              <a:spcAft>
                <a:spcPts val="0"/>
              </a:spcAft>
              <a:buClr>
                <a:srgbClr val="434343"/>
              </a:buClr>
              <a:buSzPts val="4800"/>
              <a:buNone/>
              <a:defRPr sz="6400">
                <a:solidFill>
                  <a:srgbClr val="434343"/>
                </a:solidFill>
              </a:defRPr>
            </a:lvl4pPr>
            <a:lvl5pPr lvl="4" rtl="0">
              <a:spcBef>
                <a:spcPts val="0"/>
              </a:spcBef>
              <a:spcAft>
                <a:spcPts val="0"/>
              </a:spcAft>
              <a:buClr>
                <a:srgbClr val="434343"/>
              </a:buClr>
              <a:buSzPts val="4800"/>
              <a:buNone/>
              <a:defRPr sz="6400">
                <a:solidFill>
                  <a:srgbClr val="434343"/>
                </a:solidFill>
              </a:defRPr>
            </a:lvl5pPr>
            <a:lvl6pPr lvl="5" rtl="0">
              <a:spcBef>
                <a:spcPts val="0"/>
              </a:spcBef>
              <a:spcAft>
                <a:spcPts val="0"/>
              </a:spcAft>
              <a:buClr>
                <a:srgbClr val="434343"/>
              </a:buClr>
              <a:buSzPts val="4800"/>
              <a:buNone/>
              <a:defRPr sz="6400">
                <a:solidFill>
                  <a:srgbClr val="434343"/>
                </a:solidFill>
              </a:defRPr>
            </a:lvl6pPr>
            <a:lvl7pPr lvl="6" rtl="0">
              <a:spcBef>
                <a:spcPts val="0"/>
              </a:spcBef>
              <a:spcAft>
                <a:spcPts val="0"/>
              </a:spcAft>
              <a:buClr>
                <a:srgbClr val="434343"/>
              </a:buClr>
              <a:buSzPts val="4800"/>
              <a:buNone/>
              <a:defRPr sz="6400">
                <a:solidFill>
                  <a:srgbClr val="434343"/>
                </a:solidFill>
              </a:defRPr>
            </a:lvl7pPr>
            <a:lvl8pPr lvl="7" rtl="0">
              <a:spcBef>
                <a:spcPts val="0"/>
              </a:spcBef>
              <a:spcAft>
                <a:spcPts val="0"/>
              </a:spcAft>
              <a:buClr>
                <a:srgbClr val="434343"/>
              </a:buClr>
              <a:buSzPts val="4800"/>
              <a:buNone/>
              <a:defRPr sz="6400">
                <a:solidFill>
                  <a:srgbClr val="434343"/>
                </a:solidFill>
              </a:defRPr>
            </a:lvl8pPr>
            <a:lvl9pPr lvl="8" rtl="0">
              <a:spcBef>
                <a:spcPts val="0"/>
              </a:spcBef>
              <a:spcAft>
                <a:spcPts val="0"/>
              </a:spcAft>
              <a:buClr>
                <a:srgbClr val="434343"/>
              </a:buClr>
              <a:buSzPts val="4800"/>
              <a:buNone/>
              <a:defRPr sz="6400">
                <a:solidFill>
                  <a:srgbClr val="434343"/>
                </a:solidFill>
              </a:defRPr>
            </a:lvl9pPr>
          </a:lstStyle>
          <a:p>
            <a:endParaRPr/>
          </a:p>
        </p:txBody>
      </p:sp>
      <p:sp>
        <p:nvSpPr>
          <p:cNvPr id="10" name="Google Shape;10;p2"/>
          <p:cNvSpPr txBox="1">
            <a:spLocks noGrp="1"/>
          </p:cNvSpPr>
          <p:nvPr>
            <p:ph type="subTitle" idx="1"/>
          </p:nvPr>
        </p:nvSpPr>
        <p:spPr>
          <a:xfrm>
            <a:off x="1386100" y="4275200"/>
            <a:ext cx="3202800" cy="956000"/>
          </a:xfrm>
          <a:prstGeom prst="rect">
            <a:avLst/>
          </a:prstGeom>
        </p:spPr>
        <p:txBody>
          <a:bodyPr spcFirstLastPara="1" anchor="b">
            <a:noAutofit/>
          </a:bodyPr>
          <a:lstStyle>
            <a:lvl1pPr lvl="0" rtl="0">
              <a:lnSpc>
                <a:spcPct val="100000"/>
              </a:lnSpc>
              <a:spcBef>
                <a:spcPts val="0"/>
              </a:spcBef>
              <a:spcAft>
                <a:spcPts val="0"/>
              </a:spcAft>
              <a:buClr>
                <a:srgbClr val="000000"/>
              </a:buClr>
              <a:buSzPts val="1200"/>
              <a:buNone/>
              <a:defRPr>
                <a:solidFill>
                  <a:srgbClr val="000000"/>
                </a:solidFill>
              </a:defRPr>
            </a:lvl1pPr>
            <a:lvl2pPr lvl="1" rtl="0">
              <a:lnSpc>
                <a:spcPct val="100000"/>
              </a:lnSpc>
              <a:spcBef>
                <a:spcPts val="0"/>
              </a:spcBef>
              <a:spcAft>
                <a:spcPts val="0"/>
              </a:spcAft>
              <a:buClr>
                <a:srgbClr val="434343"/>
              </a:buClr>
              <a:buSzPts val="2800"/>
              <a:buNone/>
              <a:defRPr sz="3733">
                <a:solidFill>
                  <a:srgbClr val="434343"/>
                </a:solidFill>
              </a:defRPr>
            </a:lvl2pPr>
            <a:lvl3pPr lvl="2" rtl="0">
              <a:lnSpc>
                <a:spcPct val="100000"/>
              </a:lnSpc>
              <a:spcBef>
                <a:spcPts val="0"/>
              </a:spcBef>
              <a:spcAft>
                <a:spcPts val="0"/>
              </a:spcAft>
              <a:buClr>
                <a:srgbClr val="434343"/>
              </a:buClr>
              <a:buSzPts val="2800"/>
              <a:buNone/>
              <a:defRPr sz="3733">
                <a:solidFill>
                  <a:srgbClr val="434343"/>
                </a:solidFill>
              </a:defRPr>
            </a:lvl3pPr>
            <a:lvl4pPr lvl="3" rtl="0">
              <a:lnSpc>
                <a:spcPct val="100000"/>
              </a:lnSpc>
              <a:spcBef>
                <a:spcPts val="0"/>
              </a:spcBef>
              <a:spcAft>
                <a:spcPts val="0"/>
              </a:spcAft>
              <a:buClr>
                <a:srgbClr val="434343"/>
              </a:buClr>
              <a:buSzPts val="2800"/>
              <a:buNone/>
              <a:defRPr sz="3733">
                <a:solidFill>
                  <a:srgbClr val="434343"/>
                </a:solidFill>
              </a:defRPr>
            </a:lvl4pPr>
            <a:lvl5pPr lvl="4" rtl="0">
              <a:lnSpc>
                <a:spcPct val="100000"/>
              </a:lnSpc>
              <a:spcBef>
                <a:spcPts val="0"/>
              </a:spcBef>
              <a:spcAft>
                <a:spcPts val="0"/>
              </a:spcAft>
              <a:buClr>
                <a:srgbClr val="434343"/>
              </a:buClr>
              <a:buSzPts val="2800"/>
              <a:buNone/>
              <a:defRPr sz="3733">
                <a:solidFill>
                  <a:srgbClr val="434343"/>
                </a:solidFill>
              </a:defRPr>
            </a:lvl5pPr>
            <a:lvl6pPr lvl="5" rtl="0">
              <a:lnSpc>
                <a:spcPct val="100000"/>
              </a:lnSpc>
              <a:spcBef>
                <a:spcPts val="0"/>
              </a:spcBef>
              <a:spcAft>
                <a:spcPts val="0"/>
              </a:spcAft>
              <a:buClr>
                <a:srgbClr val="434343"/>
              </a:buClr>
              <a:buSzPts val="2800"/>
              <a:buNone/>
              <a:defRPr sz="3733">
                <a:solidFill>
                  <a:srgbClr val="434343"/>
                </a:solidFill>
              </a:defRPr>
            </a:lvl6pPr>
            <a:lvl7pPr lvl="6" rtl="0">
              <a:lnSpc>
                <a:spcPct val="100000"/>
              </a:lnSpc>
              <a:spcBef>
                <a:spcPts val="0"/>
              </a:spcBef>
              <a:spcAft>
                <a:spcPts val="0"/>
              </a:spcAft>
              <a:buClr>
                <a:srgbClr val="434343"/>
              </a:buClr>
              <a:buSzPts val="2800"/>
              <a:buNone/>
              <a:defRPr sz="3733">
                <a:solidFill>
                  <a:srgbClr val="434343"/>
                </a:solidFill>
              </a:defRPr>
            </a:lvl7pPr>
            <a:lvl8pPr lvl="7" rtl="0">
              <a:lnSpc>
                <a:spcPct val="100000"/>
              </a:lnSpc>
              <a:spcBef>
                <a:spcPts val="0"/>
              </a:spcBef>
              <a:spcAft>
                <a:spcPts val="0"/>
              </a:spcAft>
              <a:buClr>
                <a:srgbClr val="434343"/>
              </a:buClr>
              <a:buSzPts val="2800"/>
              <a:buNone/>
              <a:defRPr sz="3733">
                <a:solidFill>
                  <a:srgbClr val="434343"/>
                </a:solidFill>
              </a:defRPr>
            </a:lvl8pPr>
            <a:lvl9pPr lvl="8" rtl="0">
              <a:lnSpc>
                <a:spcPct val="100000"/>
              </a:lnSpc>
              <a:spcBef>
                <a:spcPts val="0"/>
              </a:spcBef>
              <a:spcAft>
                <a:spcPts val="0"/>
              </a:spcAft>
              <a:buClr>
                <a:srgbClr val="434343"/>
              </a:buClr>
              <a:buSzPts val="2800"/>
              <a:buNone/>
              <a:defRPr sz="3733">
                <a:solidFill>
                  <a:srgbClr val="434343"/>
                </a:solidFill>
              </a:defRPr>
            </a:lvl9pPr>
          </a:lstStyle>
          <a:p>
            <a:endParaRPr/>
          </a:p>
        </p:txBody>
      </p:sp>
    </p:spTree>
    <p:extLst>
      <p:ext uri="{BB962C8B-B14F-4D97-AF65-F5344CB8AC3E}">
        <p14:creationId xmlns:p14="http://schemas.microsoft.com/office/powerpoint/2010/main" val="2185486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31F919D-1603-4E3D-95FD-FB1F4E05547B}"/>
              </a:ext>
            </a:extLst>
          </p:cNvPr>
          <p:cNvSpPr>
            <a:spLocks noGrp="1"/>
          </p:cNvSpPr>
          <p:nvPr>
            <p:ph type="title"/>
          </p:nvPr>
        </p:nvSpPr>
        <p:spPr/>
        <p:txBody>
          <a:bodyPr/>
          <a:lstStyle>
            <a:lvl1pPr>
              <a:defRPr b="1"/>
            </a:lvl1pPr>
          </a:lstStyle>
          <a:p>
            <a:r>
              <a:rPr lang="ru-RU" dirty="0"/>
              <a:t>Образец заголовка</a:t>
            </a:r>
          </a:p>
        </p:txBody>
      </p:sp>
      <p:sp>
        <p:nvSpPr>
          <p:cNvPr id="5" name="Нижний колонтитул 4">
            <a:extLst>
              <a:ext uri="{FF2B5EF4-FFF2-40B4-BE49-F238E27FC236}">
                <a16:creationId xmlns:a16="http://schemas.microsoft.com/office/drawing/2014/main" xmlns="" id="{1BC8CEC0-0D0B-453B-8963-A2AED8FB3E64}"/>
              </a:ext>
            </a:extLst>
          </p:cNvPr>
          <p:cNvSpPr>
            <a:spLocks noGrp="1"/>
          </p:cNvSpPr>
          <p:nvPr>
            <p:ph type="ftr" sz="quarter" idx="11"/>
          </p:nvPr>
        </p:nvSpPr>
        <p:spPr>
          <a:xfrm>
            <a:off x="2271000" y="6356350"/>
            <a:ext cx="7650000" cy="365126"/>
          </a:xfrm>
        </p:spPr>
        <p:txBody>
          <a:bodyPr/>
          <a:lstStyle/>
          <a:p>
            <a:r>
              <a:rPr lang="ru-RU" dirty="0"/>
              <a:t>Шаблоны презентаций с сайта </a:t>
            </a:r>
            <a:r>
              <a:rPr lang="en-US" dirty="0">
                <a:hlinkClick r:id="rId2"/>
              </a:rPr>
              <a:t>presentation-creation.ru</a:t>
            </a:r>
            <a:endParaRPr lang="ru-RU" dirty="0"/>
          </a:p>
        </p:txBody>
      </p:sp>
    </p:spTree>
    <p:extLst>
      <p:ext uri="{BB962C8B-B14F-4D97-AF65-F5344CB8AC3E}">
        <p14:creationId xmlns:p14="http://schemas.microsoft.com/office/powerpoint/2010/main" val="369962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2E6EE85-AE4E-434D-ABA3-89C9A426A0F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B8CFA13A-D776-4238-8C67-29BB06A8D05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86BA1FBE-5BE4-47E8-BAC6-EA1F6C75E6E3}"/>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F1737F75-34AD-4B93-BBC7-A08AF3294E5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919F3782-AE46-4036-8782-83730B56C9B6}"/>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267274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4E0B74-1C93-48D1-9E04-F3FA5327499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1C0B472F-3449-489C-A26E-0DBB31D07E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ED74457B-2B51-410E-A405-F745D0BCF525}"/>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DE7400D3-AB3C-4FBB-B943-6A4468F4695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CFAA31B-5E18-4658-8B36-992E1259DC96}"/>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63923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BE0658C-A937-4DF4-BE2D-9E45D4792D9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516E2306-533B-4C6E-8710-333B27CB843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57701D43-4145-4E8A-A89A-EB28A42E2AB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2A41CCA2-07A3-4DBA-A124-E044A85FB3D9}"/>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6" name="Нижний колонтитул 5">
            <a:extLst>
              <a:ext uri="{FF2B5EF4-FFF2-40B4-BE49-F238E27FC236}">
                <a16:creationId xmlns:a16="http://schemas.microsoft.com/office/drawing/2014/main" xmlns="" id="{C680AF79-03F8-43EE-8E8E-A05D6E77205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01657E6B-1206-430E-97ED-F9F341AB12B4}"/>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1864494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AE55F4A-54E1-4F02-AAD7-5AA1D325AE5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ABF0B33F-C550-4F29-B7C2-03C6B25632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641387D5-405D-4EFB-8FB7-AEBBB4389FF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377F2059-13DE-460D-B4CA-AE767134C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32AFCC15-D9B1-40F7-943A-11D5A7456CF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C0438063-2A05-4E12-88E0-BF2B3F23538A}"/>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8" name="Нижний колонтитул 7">
            <a:extLst>
              <a:ext uri="{FF2B5EF4-FFF2-40B4-BE49-F238E27FC236}">
                <a16:creationId xmlns:a16="http://schemas.microsoft.com/office/drawing/2014/main" xmlns="" id="{5B5F6853-9AD7-49E5-B0DB-5A6DE5DB34B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17AD96D8-618A-4AF4-85B4-995953C97348}"/>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2843993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58F61A4-4353-4FFA-A120-FD1B296A2DD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BD7BDCEE-E1DD-4B3C-B2E4-1FCCFB4B3AB6}"/>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4" name="Нижний колонтитул 3">
            <a:extLst>
              <a:ext uri="{FF2B5EF4-FFF2-40B4-BE49-F238E27FC236}">
                <a16:creationId xmlns:a16="http://schemas.microsoft.com/office/drawing/2014/main" xmlns="" id="{37D86783-C54B-4B5C-AA21-90D5FF9CC87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D383DF1B-95E6-4473-9EAC-F9A3C4947878}"/>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252152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6B914979-BF52-4EC0-8DFF-5EE5C047E040}"/>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3" name="Нижний колонтитул 2">
            <a:extLst>
              <a:ext uri="{FF2B5EF4-FFF2-40B4-BE49-F238E27FC236}">
                <a16:creationId xmlns:a16="http://schemas.microsoft.com/office/drawing/2014/main" xmlns="" id="{461C649F-02DA-4CF1-AD88-EB077E1609E6}"/>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E7DC2829-0FDF-4CEE-AA84-D17E28C8A04F}"/>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67656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E2C4A87-C870-4399-ACCD-6A780362D8C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ED165652-AEA8-4536-8140-2DA3DC9915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B6952051-2700-4A11-960A-E8CA7B4E14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EF865DE3-2F1E-4ECD-AAE2-2940E49CDFD6}"/>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6" name="Нижний колонтитул 5">
            <a:extLst>
              <a:ext uri="{FF2B5EF4-FFF2-40B4-BE49-F238E27FC236}">
                <a16:creationId xmlns:a16="http://schemas.microsoft.com/office/drawing/2014/main" xmlns="" id="{944DC076-1EE8-4731-BBF9-81BCD8FCB77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EA816FA9-DE06-4C2C-8F84-59565704B448}"/>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312164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8219F6D-4BCC-4646-AE0D-124778E98DD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927C19B6-2B81-4811-B570-3844536A29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1E29E42C-78CD-497D-83C9-BEB7F9CFE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8C7812EF-3CBE-40FC-A88B-9B108294C459}"/>
              </a:ext>
            </a:extLst>
          </p:cNvPr>
          <p:cNvSpPr>
            <a:spLocks noGrp="1"/>
          </p:cNvSpPr>
          <p:nvPr>
            <p:ph type="dt" sz="half" idx="10"/>
          </p:nvPr>
        </p:nvSpPr>
        <p:spPr/>
        <p:txBody>
          <a:bodyPr/>
          <a:lstStyle/>
          <a:p>
            <a:fld id="{F1087963-216B-479B-97D2-28DB6A036A3C}" type="datetimeFigureOut">
              <a:rPr lang="ru-RU" smtClean="0"/>
              <a:t>20.04.2024</a:t>
            </a:fld>
            <a:endParaRPr lang="ru-RU"/>
          </a:p>
        </p:txBody>
      </p:sp>
      <p:sp>
        <p:nvSpPr>
          <p:cNvPr id="6" name="Нижний колонтитул 5">
            <a:extLst>
              <a:ext uri="{FF2B5EF4-FFF2-40B4-BE49-F238E27FC236}">
                <a16:creationId xmlns:a16="http://schemas.microsoft.com/office/drawing/2014/main" xmlns="" id="{6CEB45C2-9A64-4C78-9D63-F7B4B364814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3A8A48E1-A7A7-4279-A7BD-5EFC086F05BC}"/>
              </a:ext>
            </a:extLst>
          </p:cNvPr>
          <p:cNvSpPr>
            <a:spLocks noGrp="1"/>
          </p:cNvSpPr>
          <p:nvPr>
            <p:ph type="sldNum" sz="quarter" idx="12"/>
          </p:nvPr>
        </p:nvSpPr>
        <p:spPr/>
        <p:txBody>
          <a:bodyPr/>
          <a:lstStyle/>
          <a:p>
            <a:fld id="{2374456A-2C67-4DC9-8A95-8A2CFEFF053D}" type="slidenum">
              <a:rPr lang="ru-RU" smtClean="0"/>
              <a:t>‹#›</a:t>
            </a:fld>
            <a:endParaRPr lang="ru-RU"/>
          </a:p>
        </p:txBody>
      </p:sp>
    </p:spTree>
    <p:extLst>
      <p:ext uri="{BB962C8B-B14F-4D97-AF65-F5344CB8AC3E}">
        <p14:creationId xmlns:p14="http://schemas.microsoft.com/office/powerpoint/2010/main" val="197178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alphaModFix amt="19000"/>
          </a:blip>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5575D51-CF54-4B71-8AFA-8A34078959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57B52C3A-3448-4055-84ED-0D582BC6A9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364DDA5E-5F7B-43A8-9CBC-032886FBA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87963-216B-479B-97D2-28DB6A036A3C}" type="datetimeFigureOut">
              <a:rPr lang="ru-RU" smtClean="0"/>
              <a:t>20.04.2024</a:t>
            </a:fld>
            <a:endParaRPr lang="ru-RU"/>
          </a:p>
        </p:txBody>
      </p:sp>
      <p:sp>
        <p:nvSpPr>
          <p:cNvPr id="5" name="Нижний колонтитул 4">
            <a:extLst>
              <a:ext uri="{FF2B5EF4-FFF2-40B4-BE49-F238E27FC236}">
                <a16:creationId xmlns:a16="http://schemas.microsoft.com/office/drawing/2014/main" xmlns="" id="{70E270C2-9836-46C1-B097-C4D1DF1A64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7E5F5C4F-2631-4504-99CC-43A82FC3CE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4456A-2C67-4DC9-8A95-8A2CFEFF053D}" type="slidenum">
              <a:rPr lang="ru-RU" smtClean="0"/>
              <a:t>‹#›</a:t>
            </a:fld>
            <a:endParaRPr lang="ru-RU"/>
          </a:p>
        </p:txBody>
      </p:sp>
    </p:spTree>
    <p:extLst>
      <p:ext uri="{BB962C8B-B14F-4D97-AF65-F5344CB8AC3E}">
        <p14:creationId xmlns:p14="http://schemas.microsoft.com/office/powerpoint/2010/main" val="188810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8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Google Shape;126;p24">
            <a:extLst>
              <a:ext uri="{FF2B5EF4-FFF2-40B4-BE49-F238E27FC236}">
                <a16:creationId xmlns:a16="http://schemas.microsoft.com/office/drawing/2014/main" xmlns="" id="{B5EBBCD3-CEA2-47EB-8FEC-ADFAC6188C16}"/>
              </a:ext>
            </a:extLst>
          </p:cNvPr>
          <p:cNvSpPr txBox="1">
            <a:spLocks noGrp="1" noChangeArrowheads="1"/>
          </p:cNvSpPr>
          <p:nvPr>
            <p:ph type="ctrTitle"/>
          </p:nvPr>
        </p:nvSpPr>
        <p:spPr>
          <a:xfrm>
            <a:off x="350705" y="1966823"/>
            <a:ext cx="10688875" cy="1126264"/>
          </a:xfrm>
        </p:spPr>
        <p:txBody>
          <a:bodyPr anchor="t"/>
          <a:lstStyle/>
          <a:p>
            <a:pPr algn="ctr">
              <a:spcBef>
                <a:spcPct val="0"/>
              </a:spcBef>
              <a:spcAft>
                <a:spcPts val="3000"/>
              </a:spcAft>
              <a:buClr>
                <a:srgbClr val="434343"/>
              </a:buClr>
            </a:pPr>
            <a:r>
              <a:rPr lang="ru-RU" sz="3600" dirty="0" smtClean="0">
                <a:solidFill>
                  <a:prstClr val="black"/>
                </a:solidFill>
                <a:latin typeface="Arial" panose="020B0604020202020204" pitchFamily="34" charset="0"/>
                <a:cs typeface="Arial" panose="020B0604020202020204" pitchFamily="34" charset="0"/>
              </a:rPr>
              <a:t/>
            </a:r>
            <a:br>
              <a:rPr lang="ru-RU" sz="3600" dirty="0" smtClean="0">
                <a:solidFill>
                  <a:prstClr val="black"/>
                </a:solidFill>
                <a:latin typeface="Arial" panose="020B0604020202020204" pitchFamily="34" charset="0"/>
                <a:cs typeface="Arial" panose="020B0604020202020204" pitchFamily="34" charset="0"/>
              </a:rPr>
            </a:br>
            <a:r>
              <a:rPr lang="ru-RU" sz="3600" dirty="0" smtClean="0">
                <a:solidFill>
                  <a:prstClr val="black"/>
                </a:solidFill>
                <a:latin typeface="Arial" panose="020B0604020202020204" pitchFamily="34" charset="0"/>
                <a:cs typeface="Arial" panose="020B0604020202020204" pitchFamily="34" charset="0"/>
              </a:rPr>
              <a:t>«Школьный театр, как эффективная форма воспитательной практики»</a:t>
            </a:r>
            <a:endParaRPr lang="ru-RU" sz="4000" dirty="0">
              <a:latin typeface="Arial" panose="020B0604020202020204" pitchFamily="34" charset="0"/>
              <a:cs typeface="Arial" panose="020B0604020202020204" pitchFamily="34" charset="0"/>
            </a:endParaRPr>
          </a:p>
        </p:txBody>
      </p:sp>
      <p:cxnSp>
        <p:nvCxnSpPr>
          <p:cNvPr id="5" name="Прямая соединительная линия 4">
            <a:extLst>
              <a:ext uri="{FF2B5EF4-FFF2-40B4-BE49-F238E27FC236}">
                <a16:creationId xmlns:a16="http://schemas.microsoft.com/office/drawing/2014/main" xmlns="" id="{F28D803E-E8B4-CA44-A783-E8F57A0C30C2}"/>
              </a:ext>
            </a:extLst>
          </p:cNvPr>
          <p:cNvCxnSpPr>
            <a:cxnSpLocks/>
          </p:cNvCxnSpPr>
          <p:nvPr/>
        </p:nvCxnSpPr>
        <p:spPr>
          <a:xfrm>
            <a:off x="562991" y="3414549"/>
            <a:ext cx="9885553" cy="0"/>
          </a:xfrm>
          <a:prstGeom prst="line">
            <a:avLst/>
          </a:prstGeom>
          <a:ln w="19050">
            <a:solidFill>
              <a:srgbClr val="D10028"/>
            </a:solidFill>
            <a:prstDash val="dash"/>
          </a:ln>
        </p:spPr>
        <p:style>
          <a:lnRef idx="1">
            <a:schemeClr val="accent1"/>
          </a:lnRef>
          <a:fillRef idx="0">
            <a:schemeClr val="accent1"/>
          </a:fillRef>
          <a:effectRef idx="0">
            <a:schemeClr val="accent1"/>
          </a:effectRef>
          <a:fontRef idx="minor">
            <a:schemeClr val="tx1"/>
          </a:fontRef>
        </p:style>
      </p:cxnSp>
      <p:sp>
        <p:nvSpPr>
          <p:cNvPr id="11" name="Прямоугольник 10">
            <a:extLst>
              <a:ext uri="{FF2B5EF4-FFF2-40B4-BE49-F238E27FC236}">
                <a16:creationId xmlns:a16="http://schemas.microsoft.com/office/drawing/2014/main" xmlns="" id="{CAD14170-E147-A948-B2F6-215206C915CF}"/>
              </a:ext>
            </a:extLst>
          </p:cNvPr>
          <p:cNvSpPr/>
          <p:nvPr/>
        </p:nvSpPr>
        <p:spPr>
          <a:xfrm>
            <a:off x="334424" y="3848503"/>
            <a:ext cx="11047690" cy="889738"/>
          </a:xfrm>
          <a:prstGeom prst="rect">
            <a:avLst/>
          </a:prstGeom>
        </p:spPr>
        <p:txBody>
          <a:bodyPr wrap="square">
            <a:noAutofit/>
          </a:bodyPr>
          <a:lstStyle/>
          <a:p>
            <a:endParaRPr lang="ru-RU" sz="2400" b="1" dirty="0">
              <a:solidFill>
                <a:srgbClr val="000000"/>
              </a:solidFill>
              <a:latin typeface="Arial" panose="020B0604020202020204" pitchFamily="34" charset="0"/>
              <a:cs typeface="Arial" panose="020B0604020202020204" pitchFamily="34" charset="0"/>
            </a:endParaRPr>
          </a:p>
        </p:txBody>
      </p:sp>
      <p:sp>
        <p:nvSpPr>
          <p:cNvPr id="15" name="Прямоугольник 14">
            <a:extLst>
              <a:ext uri="{FF2B5EF4-FFF2-40B4-BE49-F238E27FC236}">
                <a16:creationId xmlns:a16="http://schemas.microsoft.com/office/drawing/2014/main" xmlns="" id="{BF3FE68D-7876-E746-9D5E-56D578F5E8A1}"/>
              </a:ext>
            </a:extLst>
          </p:cNvPr>
          <p:cNvSpPr/>
          <p:nvPr/>
        </p:nvSpPr>
        <p:spPr>
          <a:xfrm>
            <a:off x="11606233" y="6789157"/>
            <a:ext cx="585767" cy="73198"/>
          </a:xfrm>
          <a:prstGeom prst="rect">
            <a:avLst/>
          </a:prstGeom>
          <a:solidFill>
            <a:srgbClr val="909BA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
        <p:nvSpPr>
          <p:cNvPr id="19" name="Shape 88"/>
          <p:cNvSpPr/>
          <p:nvPr/>
        </p:nvSpPr>
        <p:spPr>
          <a:xfrm rot="5400000">
            <a:off x="11874849" y="2256798"/>
            <a:ext cx="227948" cy="276999"/>
          </a:xfrm>
          <a:prstGeom prst="rect">
            <a:avLst/>
          </a:prstGeom>
          <a:noFill/>
        </p:spPr>
        <p:txBody>
          <a:bodyPr wrap="none" lIns="91440" tIns="45720" rIns="91440" bIns="45720">
            <a:spAutoFit/>
          </a:bodyPr>
          <a:lstStyle/>
          <a:p>
            <a:r>
              <a:rPr lang="ru-RU" sz="1200" dirty="0" smtClean="0">
                <a:solidFill>
                  <a:schemeClr val="bg1"/>
                </a:solidFill>
                <a:latin typeface="Arial"/>
                <a:ea typeface="Arial"/>
                <a:cs typeface="Arial"/>
              </a:rPr>
              <a:t> </a:t>
            </a:r>
            <a:endParaRPr lang="ru-RU" sz="1200" dirty="0">
              <a:solidFill>
                <a:schemeClr val="bg1"/>
              </a:solidFill>
              <a:latin typeface="Arial"/>
              <a:ea typeface="Arial"/>
              <a:cs typeface="Arial"/>
            </a:endParaRPr>
          </a:p>
        </p:txBody>
      </p:sp>
      <p:sp>
        <p:nvSpPr>
          <p:cNvPr id="2" name="Подзаголовок 1"/>
          <p:cNvSpPr>
            <a:spLocks noGrp="1"/>
          </p:cNvSpPr>
          <p:nvPr>
            <p:ph type="subTitle" idx="1"/>
          </p:nvPr>
        </p:nvSpPr>
        <p:spPr>
          <a:xfrm>
            <a:off x="515720" y="3702812"/>
            <a:ext cx="9964214" cy="1311476"/>
          </a:xfrm>
        </p:spPr>
        <p:txBody>
          <a:bodyPr/>
          <a:lstStyle/>
          <a:p>
            <a:r>
              <a:rPr lang="ru-RU" sz="2400" dirty="0" err="1" smtClean="0">
                <a:latin typeface="Arial" panose="020B0604020202020204" pitchFamily="34" charset="0"/>
                <a:cs typeface="Arial" panose="020B0604020202020204" pitchFamily="34" charset="0"/>
              </a:rPr>
              <a:t>Хиценко</a:t>
            </a:r>
            <a:r>
              <a:rPr lang="ru-RU" sz="2400" dirty="0" smtClean="0">
                <a:latin typeface="Arial" panose="020B0604020202020204" pitchFamily="34" charset="0"/>
                <a:cs typeface="Arial" panose="020B0604020202020204" pitchFamily="34" charset="0"/>
              </a:rPr>
              <a:t> О.Г., педагог ДО</a:t>
            </a:r>
            <a:endParaRPr lang="ru-RU" sz="2400" dirty="0">
              <a:latin typeface="Arial" panose="020B0604020202020204" pitchFamily="34" charset="0"/>
              <a:cs typeface="Arial" panose="020B0604020202020204" pitchFamily="34" charset="0"/>
            </a:endParaRPr>
          </a:p>
          <a:p>
            <a:endParaRPr lang="ru-RU" dirty="0">
              <a:latin typeface="Arial" panose="020B0604020202020204" pitchFamily="34" charset="0"/>
              <a:cs typeface="Arial" panose="020B0604020202020204" pitchFamily="34" charset="0"/>
            </a:endParaRPr>
          </a:p>
        </p:txBody>
      </p:sp>
      <p:grpSp>
        <p:nvGrpSpPr>
          <p:cNvPr id="16" name="Группа 15"/>
          <p:cNvGrpSpPr/>
          <p:nvPr/>
        </p:nvGrpSpPr>
        <p:grpSpPr>
          <a:xfrm>
            <a:off x="9047961" y="5908897"/>
            <a:ext cx="3181060" cy="1128394"/>
            <a:chOff x="9047961" y="5908897"/>
            <a:chExt cx="3181060" cy="1128394"/>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47961" y="5908897"/>
              <a:ext cx="878368" cy="1128394"/>
            </a:xfrm>
            <a:prstGeom prst="rect">
              <a:avLst/>
            </a:prstGeom>
          </p:spPr>
        </p:pic>
        <p:sp>
          <p:nvSpPr>
            <p:cNvPr id="4" name="TextBox 3"/>
            <p:cNvSpPr txBox="1"/>
            <p:nvPr/>
          </p:nvSpPr>
          <p:spPr>
            <a:xfrm>
              <a:off x="9850139" y="6003704"/>
              <a:ext cx="2378882" cy="646331"/>
            </a:xfrm>
            <a:prstGeom prst="rect">
              <a:avLst/>
            </a:prstGeom>
            <a:noFill/>
          </p:spPr>
          <p:txBody>
            <a:bodyPr wrap="square" rtlCol="0">
              <a:spAutoFit/>
            </a:bodyPr>
            <a:lstStyle/>
            <a:p>
              <a:r>
                <a:rPr lang="ru-RU" sz="1400" dirty="0" smtClean="0"/>
                <a:t>ОТДЕЛ ОБРАЗОВАНИЯ</a:t>
              </a:r>
            </a:p>
            <a:p>
              <a:r>
                <a:rPr lang="ru-RU" sz="1100" dirty="0" smtClean="0"/>
                <a:t>АДМИНИСТРАЦИИ ПИРОВСКОГО МУНИЦИПАЛЬНОГО ОКРУГА</a:t>
              </a:r>
              <a:endParaRPr lang="ru-RU" sz="1100" dirty="0"/>
            </a:p>
          </p:txBody>
        </p:sp>
        <p:cxnSp>
          <p:nvCxnSpPr>
            <p:cNvPr id="7" name="Прямая соединительная линия 6"/>
            <p:cNvCxnSpPr/>
            <p:nvPr/>
          </p:nvCxnSpPr>
          <p:spPr>
            <a:xfrm>
              <a:off x="9904966" y="5987735"/>
              <a:ext cx="20366" cy="796986"/>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2363638" y="138023"/>
            <a:ext cx="7073660" cy="646331"/>
          </a:xfrm>
          <a:prstGeom prst="rect">
            <a:avLst/>
          </a:prstGeom>
          <a:noFill/>
        </p:spPr>
        <p:txBody>
          <a:bodyPr wrap="square" rtlCol="0">
            <a:spAutoFit/>
          </a:bodyPr>
          <a:lstStyle/>
          <a:p>
            <a:pPr algn="ctr"/>
            <a:r>
              <a:rPr lang="ru-RU" dirty="0" smtClean="0">
                <a:latin typeface="Arial" panose="020B0604020202020204" pitchFamily="34" charset="0"/>
                <a:cs typeface="Arial" panose="020B0604020202020204" pitchFamily="34" charset="0"/>
              </a:rPr>
              <a:t>Муниципальное бюджетное общеобразовательное учреждение «</a:t>
            </a:r>
            <a:r>
              <a:rPr lang="ru-RU" dirty="0" err="1" smtClean="0">
                <a:latin typeface="Arial" panose="020B0604020202020204" pitchFamily="34" charset="0"/>
                <a:cs typeface="Arial" panose="020B0604020202020204" pitchFamily="34" charset="0"/>
              </a:rPr>
              <a:t>Кириковская</a:t>
            </a:r>
            <a:r>
              <a:rPr lang="ru-RU" dirty="0" smtClean="0">
                <a:latin typeface="Arial" panose="020B0604020202020204" pitchFamily="34" charset="0"/>
                <a:cs typeface="Arial" panose="020B0604020202020204" pitchFamily="34" charset="0"/>
              </a:rPr>
              <a:t> средняя школа»</a:t>
            </a:r>
            <a:endParaRPr lang="ru-RU" dirty="0">
              <a:latin typeface="Arial" panose="020B0604020202020204" pitchFamily="34" charset="0"/>
              <a:cs typeface="Arial" panose="020B0604020202020204" pitchFamily="34" charset="0"/>
            </a:endParaRPr>
          </a:p>
        </p:txBody>
      </p:sp>
      <p:grpSp>
        <p:nvGrpSpPr>
          <p:cNvPr id="14" name="Группа 13"/>
          <p:cNvGrpSpPr/>
          <p:nvPr/>
        </p:nvGrpSpPr>
        <p:grpSpPr>
          <a:xfrm>
            <a:off x="6281401" y="5999268"/>
            <a:ext cx="2766560" cy="826488"/>
            <a:chOff x="6281401" y="5999268"/>
            <a:chExt cx="2766560" cy="826488"/>
          </a:xfrm>
        </p:grpSpPr>
        <p:pic>
          <p:nvPicPr>
            <p:cNvPr id="9" name="Рисунок 8"/>
            <p:cNvPicPr>
              <a:picLocks noChangeAspect="1"/>
            </p:cNvPicPr>
            <p:nvPr/>
          </p:nvPicPr>
          <p:blipFill rotWithShape="1">
            <a:blip r:embed="rId4" cstate="print">
              <a:extLst>
                <a:ext uri="{28A0092B-C50C-407E-A947-70E740481C1C}">
                  <a14:useLocalDpi xmlns:a14="http://schemas.microsoft.com/office/drawing/2010/main" val="0"/>
                </a:ext>
              </a:extLst>
            </a:blip>
            <a:srcRect l="39760" t="19200" r="16435" b="13778"/>
            <a:stretch/>
          </p:blipFill>
          <p:spPr>
            <a:xfrm>
              <a:off x="6281401" y="6003704"/>
              <a:ext cx="671597" cy="822052"/>
            </a:xfrm>
            <a:prstGeom prst="rect">
              <a:avLst/>
            </a:prstGeom>
          </p:spPr>
        </p:pic>
        <p:sp>
          <p:nvSpPr>
            <p:cNvPr id="17" name="TextBox 16"/>
            <p:cNvSpPr txBox="1"/>
            <p:nvPr/>
          </p:nvSpPr>
          <p:spPr>
            <a:xfrm>
              <a:off x="6980794" y="6006329"/>
              <a:ext cx="2067167" cy="461665"/>
            </a:xfrm>
            <a:prstGeom prst="rect">
              <a:avLst/>
            </a:prstGeom>
            <a:noFill/>
          </p:spPr>
          <p:txBody>
            <a:bodyPr wrap="square" rtlCol="0">
              <a:spAutoFit/>
            </a:bodyPr>
            <a:lstStyle/>
            <a:p>
              <a:r>
                <a:rPr lang="ru-RU" sz="1200" dirty="0" smtClean="0"/>
                <a:t>ПИРОВСКИЙ МУНИЦИПАЛЬНЫЙ ОКРУГ</a:t>
              </a:r>
              <a:endParaRPr lang="ru-RU" sz="1200" dirty="0"/>
            </a:p>
          </p:txBody>
        </p:sp>
        <p:pic>
          <p:nvPicPr>
            <p:cNvPr id="12" name="Рисунок 11"/>
            <p:cNvPicPr>
              <a:picLocks noChangeAspect="1"/>
            </p:cNvPicPr>
            <p:nvPr/>
          </p:nvPicPr>
          <p:blipFill>
            <a:blip r:embed="rId5"/>
            <a:stretch>
              <a:fillRect/>
            </a:stretch>
          </p:blipFill>
          <p:spPr>
            <a:xfrm>
              <a:off x="7008299" y="5999268"/>
              <a:ext cx="30483" cy="804742"/>
            </a:xfrm>
            <a:prstGeom prst="rect">
              <a:avLst/>
            </a:prstGeom>
            <a:ln>
              <a:solidFill>
                <a:schemeClr val="tx1">
                  <a:lumMod val="95000"/>
                  <a:lumOff val="5000"/>
                </a:schemeClr>
              </a:solidFill>
            </a:ln>
          </p:spPr>
        </p:pic>
      </p:grpSp>
    </p:spTree>
    <p:extLst>
      <p:ext uri="{BB962C8B-B14F-4D97-AF65-F5344CB8AC3E}">
        <p14:creationId xmlns:p14="http://schemas.microsoft.com/office/powerpoint/2010/main" val="28508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a:stretch>
            <a:fillRect/>
          </a:stretch>
        </p:blipFill>
        <p:spPr>
          <a:xfrm>
            <a:off x="8168640" y="0"/>
            <a:ext cx="4023360" cy="762625"/>
          </a:xfrm>
          <a:prstGeom prst="rect">
            <a:avLst/>
          </a:prstGeom>
        </p:spPr>
      </p:pic>
      <p:sp>
        <p:nvSpPr>
          <p:cNvPr id="4" name="Заголовок 3"/>
          <p:cNvSpPr>
            <a:spLocks noGrp="1"/>
          </p:cNvSpPr>
          <p:nvPr>
            <p:ph type="title"/>
          </p:nvPr>
        </p:nvSpPr>
        <p:spPr>
          <a:xfrm>
            <a:off x="600202" y="762625"/>
            <a:ext cx="10515600" cy="570166"/>
          </a:xfrm>
        </p:spPr>
        <p:txBody>
          <a:bodyPr>
            <a:normAutofit/>
          </a:bodyPr>
          <a:lstStyle/>
          <a:p>
            <a:r>
              <a:rPr lang="ru-RU" sz="3200" dirty="0" smtClean="0">
                <a:latin typeface="Arial" panose="020B0604020202020204" pitchFamily="34" charset="0"/>
                <a:cs typeface="Arial" panose="020B0604020202020204" pitchFamily="34" charset="0"/>
              </a:rPr>
              <a:t>Идеи, цель, задачи практики:</a:t>
            </a:r>
            <a:endParaRPr lang="ru-RU" sz="3200" dirty="0">
              <a:latin typeface="Arial" panose="020B0604020202020204" pitchFamily="34" charset="0"/>
              <a:cs typeface="Arial" panose="020B0604020202020204" pitchFamily="34" charset="0"/>
            </a:endParaRPr>
          </a:p>
        </p:txBody>
      </p:sp>
      <p:sp>
        <p:nvSpPr>
          <p:cNvPr id="5" name="Текст 4"/>
          <p:cNvSpPr>
            <a:spLocks noGrp="1"/>
          </p:cNvSpPr>
          <p:nvPr>
            <p:ph type="body" idx="1"/>
          </p:nvPr>
        </p:nvSpPr>
        <p:spPr>
          <a:xfrm>
            <a:off x="263047" y="1332791"/>
            <a:ext cx="10852755" cy="5218321"/>
          </a:xfrm>
        </p:spPr>
        <p:txBody>
          <a:bodyPr>
            <a:normAutofit fontScale="92500" lnSpcReduction="20000"/>
          </a:bodyPr>
          <a:lstStyle/>
          <a:p>
            <a:pPr>
              <a:lnSpc>
                <a:spcPct val="150000"/>
              </a:lnSpc>
              <a:spcAft>
                <a:spcPts val="0"/>
              </a:spcAft>
            </a:pPr>
            <a:r>
              <a:rPr lang="ru-RU" b="1" dirty="0" smtClean="0">
                <a:solidFill>
                  <a:srgbClr val="000000"/>
                </a:solidFill>
                <a:latin typeface="Times New Roman" panose="02020603050405020304" pitchFamily="18" charset="0"/>
                <a:ea typeface="Calibri" panose="020F0502020204030204" pitchFamily="34" charset="0"/>
              </a:rPr>
              <a:t>       Идея</a:t>
            </a:r>
            <a:r>
              <a:rPr lang="ru-RU" dirty="0" smtClean="0">
                <a:solidFill>
                  <a:srgbClr val="000000"/>
                </a:solidFill>
                <a:latin typeface="Times New Roman" panose="02020603050405020304" pitchFamily="18" charset="0"/>
                <a:ea typeface="Calibri" panose="020F0502020204030204" pitchFamily="34" charset="0"/>
              </a:rPr>
              <a:t>: т</a:t>
            </a:r>
            <a:r>
              <a:rPr lang="ru-RU"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еатрализация</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как средство развития личности </a:t>
            </a:r>
            <a:r>
              <a:rPr lang="ru-RU"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школьника</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b="1" dirty="0" smtClean="0">
              <a:solidFill>
                <a:srgbClr val="000000"/>
              </a:solidFill>
              <a:latin typeface="Times New Roman" panose="02020603050405020304" pitchFamily="18" charset="0"/>
              <a:ea typeface="Calibri" panose="020F0502020204030204" pitchFamily="34" charset="0"/>
            </a:endParaRPr>
          </a:p>
          <a:p>
            <a:pPr indent="450215" algn="just">
              <a:lnSpc>
                <a:spcPct val="150000"/>
              </a:lnSpc>
              <a:spcAft>
                <a:spcPts val="0"/>
              </a:spcAft>
            </a:pPr>
            <a:r>
              <a:rPr lang="ru-RU" b="1" dirty="0" smtClean="0">
                <a:solidFill>
                  <a:srgbClr val="000000"/>
                </a:solidFill>
                <a:latin typeface="Times New Roman" panose="02020603050405020304" pitchFamily="18" charset="0"/>
                <a:ea typeface="Calibri" panose="020F0502020204030204" pitchFamily="34" charset="0"/>
              </a:rPr>
              <a:t>Цель:</a:t>
            </a:r>
            <a:r>
              <a:rPr lang="ru-RU" dirty="0" smtClean="0">
                <a:solidFill>
                  <a:srgbClr val="000000"/>
                </a:solidFill>
                <a:latin typeface="Times New Roman" panose="02020603050405020304" pitchFamily="18" charset="0"/>
                <a:ea typeface="Calibri" panose="020F0502020204030204" pitchFamily="34" charset="0"/>
              </a:rPr>
              <a:t>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обеспечение эстетического, интеллектуального, нравственного развития </a:t>
            </a: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школьников.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Воспитание творческой индивидуальности ребёнка, развитие интереса и отзывчивости к искусству театра и актерской деятельности.</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b="1" dirty="0" smtClean="0">
                <a:solidFill>
                  <a:srgbClr val="000000"/>
                </a:solidFill>
                <a:latin typeface="Times New Roman" panose="02020603050405020304" pitchFamily="18" charset="0"/>
                <a:ea typeface="Times New Roman" panose="02020603050405020304" pitchFamily="18" charset="0"/>
              </a:rPr>
              <a:t>       Задачи</a:t>
            </a:r>
            <a:r>
              <a:rPr lang="ru-RU" b="1" dirty="0">
                <a:solidFill>
                  <a:srgbClr val="000000"/>
                </a:solidFill>
                <a:latin typeface="Times New Roman" panose="02020603050405020304" pitchFamily="18" charset="0"/>
                <a:ea typeface="Times New Roman" panose="02020603050405020304" pitchFamily="18" charset="0"/>
              </a:rPr>
              <a:t>:  </a:t>
            </a:r>
            <a:endParaRPr lang="ru-RU" b="1" dirty="0" smtClean="0">
              <a:solidFill>
                <a:srgbClr val="000000"/>
              </a:solidFill>
              <a:latin typeface="Times New Roman" panose="02020603050405020304" pitchFamily="18" charset="0"/>
              <a:ea typeface="Times New Roman" panose="02020603050405020304" pitchFamily="18" charset="0"/>
            </a:endParaRPr>
          </a:p>
          <a:p>
            <a:pPr>
              <a:lnSpc>
                <a:spcPct val="150000"/>
              </a:lnSpc>
              <a:spcAft>
                <a:spcPts val="0"/>
              </a:spcAft>
            </a:pPr>
            <a:r>
              <a:rPr lang="ru-RU" dirty="0" smtClean="0">
                <a:solidFill>
                  <a:srgbClr val="000000"/>
                </a:solidFill>
                <a:latin typeface="Times New Roman" panose="02020603050405020304" pitchFamily="18" charset="0"/>
                <a:ea typeface="Calibri" panose="020F0502020204030204" pitchFamily="34" charset="0"/>
              </a:rPr>
              <a:t>-</a:t>
            </a:r>
            <a:r>
              <a:rPr lang="ru-RU" dirty="0" smtClean="0">
                <a:solidFill>
                  <a:srgbClr val="000000"/>
                </a:solidFill>
                <a:latin typeface="Times New Roman" panose="02020603050405020304" pitchFamily="18" charset="0"/>
                <a:ea typeface="Calibri" panose="020F0502020204030204" pitchFamily="34" charset="0"/>
              </a:rPr>
              <a:t>создать </a:t>
            </a:r>
            <a:r>
              <a:rPr lang="ru-RU" dirty="0">
                <a:solidFill>
                  <a:srgbClr val="000000"/>
                </a:solidFill>
                <a:latin typeface="Times New Roman" panose="02020603050405020304" pitchFamily="18" charset="0"/>
                <a:ea typeface="Calibri" panose="020F0502020204030204" pitchFamily="34" charset="0"/>
              </a:rPr>
              <a:t>условия для творческой инициативы и самореализации обучающихся;</a:t>
            </a:r>
            <a:endParaRPr lang="ru-RU" sz="2000" dirty="0">
              <a:latin typeface="Times New Roman" panose="02020603050405020304" pitchFamily="18" charset="0"/>
              <a:ea typeface="Times New Roman" panose="02020603050405020304" pitchFamily="18" charset="0"/>
            </a:endParaRPr>
          </a:p>
          <a:p>
            <a:pPr>
              <a:lnSpc>
                <a:spcPct val="150000"/>
              </a:lnSpc>
              <a:spcAft>
                <a:spcPts val="0"/>
              </a:spcAft>
            </a:pPr>
            <a:r>
              <a:rPr lang="ru-RU" dirty="0" smtClean="0">
                <a:solidFill>
                  <a:srgbClr val="000000"/>
                </a:solidFill>
                <a:latin typeface="Times New Roman" panose="02020603050405020304" pitchFamily="18" charset="0"/>
                <a:ea typeface="Times New Roman" panose="02020603050405020304" pitchFamily="18" charset="0"/>
              </a:rPr>
              <a:t>-обучить </a:t>
            </a:r>
            <a:r>
              <a:rPr lang="ru-RU" dirty="0">
                <a:solidFill>
                  <a:srgbClr val="000000"/>
                </a:solidFill>
                <a:latin typeface="Times New Roman" panose="02020603050405020304" pitchFamily="18" charset="0"/>
                <a:ea typeface="Times New Roman" panose="02020603050405020304" pitchFamily="18" charset="0"/>
              </a:rPr>
              <a:t>элементарным навыкам театрально-исполнительской деятельности и научить применять их на сцене; </a:t>
            </a:r>
            <a:endParaRPr lang="ru-RU" sz="2000" dirty="0">
              <a:latin typeface="Times New Roman" panose="02020603050405020304" pitchFamily="18" charset="0"/>
              <a:ea typeface="Times New Roman" panose="02020603050405020304" pitchFamily="18" charset="0"/>
            </a:endParaRPr>
          </a:p>
          <a:p>
            <a:pPr>
              <a:lnSpc>
                <a:spcPct val="150000"/>
              </a:lnSpc>
              <a:spcAft>
                <a:spcPts val="0"/>
              </a:spcAft>
            </a:pPr>
            <a:r>
              <a:rPr lang="ru-RU" dirty="0" smtClean="0">
                <a:solidFill>
                  <a:srgbClr val="000000"/>
                </a:solidFill>
                <a:latin typeface="Times New Roman" panose="02020603050405020304" pitchFamily="18" charset="0"/>
                <a:ea typeface="Times New Roman" panose="02020603050405020304" pitchFamily="18" charset="0"/>
              </a:rPr>
              <a:t>-развить </a:t>
            </a:r>
            <a:r>
              <a:rPr lang="ru-RU" dirty="0">
                <a:solidFill>
                  <a:srgbClr val="000000"/>
                </a:solidFill>
                <a:latin typeface="Times New Roman" panose="02020603050405020304" pitchFamily="18" charset="0"/>
                <a:ea typeface="Times New Roman" panose="02020603050405020304" pitchFamily="18" charset="0"/>
              </a:rPr>
              <a:t>творческое воображение, художественный вкус и эстетическое чувство </a:t>
            </a:r>
            <a:r>
              <a:rPr lang="ru-RU" dirty="0" smtClean="0">
                <a:solidFill>
                  <a:srgbClr val="000000"/>
                </a:solidFill>
                <a:latin typeface="Times New Roman" panose="02020603050405020304" pitchFamily="18" charset="0"/>
                <a:ea typeface="Times New Roman" panose="02020603050405020304" pitchFamily="18" charset="0"/>
              </a:rPr>
              <a:t>прекрасного.</a:t>
            </a:r>
            <a:endParaRPr lang="ru-RU" sz="2000" dirty="0">
              <a:latin typeface="Times New Roman" panose="02020603050405020304" pitchFamily="18" charset="0"/>
              <a:ea typeface="Times New Roman" panose="02020603050405020304" pitchFamily="18" charset="0"/>
            </a:endParaRPr>
          </a:p>
          <a:p>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255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latin typeface="Arial" panose="020B0604020202020204" pitchFamily="34" charset="0"/>
                <a:cs typeface="Arial" panose="020B0604020202020204" pitchFamily="34" charset="0"/>
              </a:rPr>
              <a:t>Описание практики :</a:t>
            </a:r>
            <a:endParaRPr lang="ru-RU" dirty="0">
              <a:latin typeface="Arial" panose="020B0604020202020204" pitchFamily="34" charset="0"/>
              <a:cs typeface="Arial" panose="020B0604020202020204" pitchFamily="34" charset="0"/>
            </a:endParaRPr>
          </a:p>
        </p:txBody>
      </p:sp>
      <p:sp>
        <p:nvSpPr>
          <p:cNvPr id="8" name="Объект 7"/>
          <p:cNvSpPr>
            <a:spLocks noGrp="1"/>
          </p:cNvSpPr>
          <p:nvPr>
            <p:ph idx="1"/>
          </p:nvPr>
        </p:nvSpPr>
        <p:spPr>
          <a:xfrm>
            <a:off x="162839" y="1415440"/>
            <a:ext cx="11686784" cy="5160723"/>
          </a:xfrm>
        </p:spPr>
        <p:txBody>
          <a:bodyPr>
            <a:normAutofit fontScale="85000" lnSpcReduction="10000"/>
          </a:bodyPr>
          <a:lstStyle/>
          <a:p>
            <a:pPr algn="just">
              <a:lnSpc>
                <a:spcPct val="150000"/>
              </a:lnSpc>
              <a:spcBef>
                <a:spcPts val="0"/>
              </a:spcBef>
            </a:pP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Школьный театр </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это то место, где ребёнок может попробовать себя в разных ролях, что способствует его самоопределению и дальнейшей самореализации</a:t>
            </a:r>
            <a:r>
              <a:rPr lang="ru-RU" sz="20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Театральная деятельность помогает бороться с комплексами, излишней застенчивостью, помогает раскрепоститься и найти себя. При этом формируется компетенция личностного самосовершенствования, идёт духовное и интеллектуальное саморазвитие.</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Продвигаясь от простого к сложному, ребята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постигают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увлекательную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науку театрального мастерства,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приобретают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опыт публичного выступления и творческой работы. Важно, что в театральном кружке дети учатся коллективной работе, работе с партнёром, учатся общаться со зрителем, учатся работе над характерами персонажа, мотивами их действий, творчески преломлять данные текста или сценария на сцене. Дети учатся выразительному чтению текста, работе над репликами, которые должны быть осмысленными и прочувствованными, создают характер персонажа таким, каким они его видят. Дети привносят элементы своих идеи, свои представления в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сценарий.</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Освоение </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программного материала происходит через теоретическую и практическую части, в основном преобладает практическое направление.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p:cNvPicPr>
            <a:picLocks noChangeAspect="1"/>
          </p:cNvPicPr>
          <p:nvPr/>
        </p:nvPicPr>
        <p:blipFill>
          <a:blip r:embed="rId2"/>
          <a:stretch>
            <a:fillRect/>
          </a:stretch>
        </p:blipFill>
        <p:spPr>
          <a:xfrm>
            <a:off x="8168640" y="0"/>
            <a:ext cx="4023360" cy="762625"/>
          </a:xfrm>
          <a:prstGeom prst="rect">
            <a:avLst/>
          </a:prstGeom>
        </p:spPr>
      </p:pic>
    </p:spTree>
    <p:extLst>
      <p:ext uri="{BB962C8B-B14F-4D97-AF65-F5344CB8AC3E}">
        <p14:creationId xmlns:p14="http://schemas.microsoft.com/office/powerpoint/2010/main" val="451815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2315" y="130588"/>
            <a:ext cx="10515600" cy="814599"/>
          </a:xfrm>
        </p:spPr>
        <p:txBody>
          <a:bodyPr/>
          <a:lstStyle/>
          <a:p>
            <a:r>
              <a:rPr lang="ru-RU" dirty="0" smtClean="0">
                <a:latin typeface="Arial" panose="020B0604020202020204" pitchFamily="34" charset="0"/>
                <a:cs typeface="Arial" panose="020B0604020202020204" pitchFamily="34" charset="0"/>
              </a:rPr>
              <a:t>Результат:</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150312" y="1127750"/>
            <a:ext cx="11837095" cy="5435887"/>
          </a:xfrm>
        </p:spPr>
        <p:txBody>
          <a:bodyPr>
            <a:normAutofit fontScale="62500" lnSpcReduction="20000"/>
          </a:bodyPr>
          <a:lstStyle/>
          <a:p>
            <a:pPr indent="450215" algn="just">
              <a:lnSpc>
                <a:spcPct val="150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Воспитательные результаты работы по данной программе дополнительного образования можно оценить по трём уровням.</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Результаты первого уровня </a:t>
            </a: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приобретение </a:t>
            </a:r>
            <a:r>
              <a:rPr lang="ru-RU"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школьником социальных знаний):</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Овладение способами самопознания, рефлексии; приобретение социальных знаний о ситуации межличностного взаимодействия; развитие актёрских способностей.</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Результаты второго уровня (формирование ценностного отношения к социальной реальности)</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получение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школьником опыта переживания и позитивного отношения к базовым ценностям общества (человек, семья, Отечество, природа, мир, знания, культура)</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ru-RU"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Результаты третьего уровня (получение школь­ником опыта самостоятельного общественного действия): </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школьник может приобрести опыт общения с представителями других социаль­ных групп, других поколений, опыт самоорганизации, организации совместной деятельности с другими детьми и работы в команде; нравственно-этический опыт взаимодействия со сверстниками, старшими и младшими детьми, взрослыми в соответствии с общепринятыми нравственными нормами.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8168640" y="0"/>
            <a:ext cx="4023360" cy="762625"/>
          </a:xfrm>
          <a:prstGeom prst="rect">
            <a:avLst/>
          </a:prstGeom>
        </p:spPr>
      </p:pic>
    </p:spTree>
    <p:extLst>
      <p:ext uri="{BB962C8B-B14F-4D97-AF65-F5344CB8AC3E}">
        <p14:creationId xmlns:p14="http://schemas.microsoft.com/office/powerpoint/2010/main" val="3023521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664" y="762625"/>
            <a:ext cx="10515600" cy="1325563"/>
          </a:xfrm>
        </p:spPr>
        <p:txBody>
          <a:bodyPr>
            <a:normAutofit/>
          </a:bodyPr>
          <a:lstStyle/>
          <a:p>
            <a:r>
              <a:rPr lang="ru-RU" sz="4000" dirty="0" smtClean="0">
                <a:latin typeface="Arial" panose="020B0604020202020204" pitchFamily="34" charset="0"/>
                <a:cs typeface="Arial" panose="020B0604020202020204" pitchFamily="34" charset="0"/>
              </a:rPr>
              <a:t>Предложения по корректировки действий:</a:t>
            </a:r>
            <a:endParaRPr lang="ru-RU" sz="40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740664" y="2215769"/>
            <a:ext cx="10515600" cy="4351338"/>
          </a:xfrm>
        </p:spPr>
        <p:txBody>
          <a:bodyPr>
            <a:normAutofit/>
          </a:bodyPr>
          <a:lstStyle/>
          <a:p>
            <a:r>
              <a:rPr lang="ru-RU" dirty="0">
                <a:latin typeface="Arial" panose="020B0604020202020204" pitchFamily="34" charset="0"/>
              </a:rPr>
              <a:t>и</a:t>
            </a:r>
            <a:r>
              <a:rPr lang="ru-RU" dirty="0" smtClean="0">
                <a:latin typeface="Arial" panose="020B0604020202020204" pitchFamily="34" charset="0"/>
              </a:rPr>
              <a:t>ндивидуальные </a:t>
            </a:r>
            <a:r>
              <a:rPr lang="ru-RU" dirty="0" smtClean="0">
                <a:latin typeface="Arial" panose="020B0604020202020204" pitchFamily="34" charset="0"/>
              </a:rPr>
              <a:t>занятия </a:t>
            </a:r>
            <a:r>
              <a:rPr lang="ru-RU" dirty="0">
                <a:latin typeface="Arial" panose="020B0604020202020204" pitchFamily="34" charset="0"/>
              </a:rPr>
              <a:t>с </a:t>
            </a:r>
            <a:r>
              <a:rPr lang="ru-RU" dirty="0" smtClean="0">
                <a:latin typeface="Arial" panose="020B0604020202020204" pitchFamily="34" charset="0"/>
              </a:rPr>
              <a:t>детьми, не усвоивших программу курса; </a:t>
            </a:r>
            <a:endParaRPr lang="ru-RU" dirty="0">
              <a:latin typeface="Arial" panose="020B0604020202020204" pitchFamily="34" charset="0"/>
            </a:endParaRPr>
          </a:p>
          <a:p>
            <a:r>
              <a:rPr lang="ru-RU" dirty="0">
                <a:latin typeface="Arial" panose="020B0604020202020204" pitchFamily="34" charset="0"/>
              </a:rPr>
              <a:t>п</a:t>
            </a:r>
            <a:r>
              <a:rPr lang="ru-RU" dirty="0" smtClean="0">
                <a:latin typeface="Arial" panose="020B0604020202020204" pitchFamily="34" charset="0"/>
              </a:rPr>
              <a:t>роведение </a:t>
            </a:r>
            <a:r>
              <a:rPr lang="ru-RU" dirty="0" smtClean="0">
                <a:latin typeface="Arial" panose="020B0604020202020204" pitchFamily="34" charset="0"/>
              </a:rPr>
              <a:t>конкурсов </a:t>
            </a:r>
            <a:r>
              <a:rPr lang="ru-RU" dirty="0" smtClean="0">
                <a:latin typeface="Arial" panose="020B0604020202020204" pitchFamily="34" charset="0"/>
              </a:rPr>
              <a:t>актерского мастерства;</a:t>
            </a:r>
            <a:endParaRPr lang="ru-RU" dirty="0" smtClean="0">
              <a:latin typeface="Arial" panose="020B0604020202020204" pitchFamily="34" charset="0"/>
            </a:endParaRPr>
          </a:p>
          <a:p>
            <a:r>
              <a:rPr lang="ru-RU" dirty="0">
                <a:solidFill>
                  <a:srgbClr val="000000"/>
                </a:solidFill>
                <a:latin typeface="Arial" panose="020B0604020202020204" pitchFamily="34" charset="0"/>
              </a:rPr>
              <a:t>о</a:t>
            </a:r>
            <a:r>
              <a:rPr lang="ru-RU" dirty="0" smtClean="0">
                <a:solidFill>
                  <a:srgbClr val="000000"/>
                </a:solidFill>
                <a:latin typeface="Arial" panose="020B0604020202020204" pitchFamily="34" charset="0"/>
              </a:rPr>
              <a:t>рганизовывать </a:t>
            </a:r>
            <a:r>
              <a:rPr lang="ru-RU" dirty="0" smtClean="0">
                <a:solidFill>
                  <a:srgbClr val="000000"/>
                </a:solidFill>
                <a:latin typeface="Arial" panose="020B0604020202020204" pitchFamily="34" charset="0"/>
              </a:rPr>
              <a:t>выезд детей на экскурсии в театр.</a:t>
            </a:r>
            <a:r>
              <a:rPr lang="ru-RU" dirty="0">
                <a:solidFill>
                  <a:srgbClr val="000000"/>
                </a:solidFill>
                <a:latin typeface="Arial" panose="020B0604020202020204" pitchFamily="34" charset="0"/>
              </a:rPr>
              <a:t/>
            </a:r>
            <a:br>
              <a:rPr lang="ru-RU" dirty="0">
                <a:solidFill>
                  <a:srgbClr val="000000"/>
                </a:solidFill>
                <a:latin typeface="Arial" panose="020B0604020202020204" pitchFamily="34" charset="0"/>
              </a:rPr>
            </a:br>
            <a:endParaRPr lang="ru-RU"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8168640" y="0"/>
            <a:ext cx="4023360" cy="762625"/>
          </a:xfrm>
          <a:prstGeom prst="rect">
            <a:avLst/>
          </a:prstGeom>
        </p:spPr>
      </p:pic>
    </p:spTree>
    <p:extLst>
      <p:ext uri="{BB962C8B-B14F-4D97-AF65-F5344CB8AC3E}">
        <p14:creationId xmlns:p14="http://schemas.microsoft.com/office/powerpoint/2010/main" val="3040010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315589"/>
            <a:ext cx="10515600" cy="1325563"/>
          </a:xfrm>
        </p:spPr>
        <p:txBody>
          <a:bodyPr>
            <a:normAutofit fontScale="90000"/>
          </a:bodyPr>
          <a:lstStyle/>
          <a:p>
            <a:r>
              <a:rPr lang="ru-RU" b="0" dirty="0" smtClean="0">
                <a:latin typeface="Arial" panose="020B0604020202020204" pitchFamily="34" charset="0"/>
                <a:cs typeface="Arial" panose="020B0604020202020204" pitchFamily="34" charset="0"/>
              </a:rPr>
              <a:t>Спасибо за внимание!</a:t>
            </a:r>
            <a:br>
              <a:rPr lang="ru-RU" b="0" dirty="0" smtClean="0">
                <a:latin typeface="Arial" panose="020B0604020202020204" pitchFamily="34" charset="0"/>
                <a:cs typeface="Arial" panose="020B0604020202020204" pitchFamily="34" charset="0"/>
              </a:rPr>
            </a:br>
            <a:r>
              <a:rPr lang="ru-RU" sz="2800" b="0" dirty="0" smtClean="0">
                <a:latin typeface="Arial" panose="020B0604020202020204" pitchFamily="34" charset="0"/>
                <a:cs typeface="Arial" panose="020B0604020202020204" pitchFamily="34" charset="0"/>
              </a:rPr>
              <a:t>Контактные данные:</a:t>
            </a:r>
            <a:br>
              <a:rPr lang="ru-RU" sz="2800" b="0" dirty="0" smtClean="0">
                <a:latin typeface="Arial" panose="020B0604020202020204" pitchFamily="34" charset="0"/>
                <a:cs typeface="Arial" panose="020B0604020202020204" pitchFamily="34" charset="0"/>
              </a:rPr>
            </a:br>
            <a:r>
              <a:rPr lang="ru-RU" sz="2800" b="0" dirty="0" smtClean="0">
                <a:latin typeface="Arial" panose="020B0604020202020204" pitchFamily="34" charset="0"/>
                <a:cs typeface="Arial" panose="020B0604020202020204" pitchFamily="34" charset="0"/>
              </a:rPr>
              <a:t>________________</a:t>
            </a:r>
            <a:r>
              <a:rPr lang="ru-RU" sz="2800" dirty="0" smtClean="0"/>
              <a:t/>
            </a:r>
            <a:br>
              <a:rPr lang="ru-RU" sz="2800" dirty="0" smtClean="0"/>
            </a:br>
            <a:endParaRPr lang="ru-RU" dirty="0"/>
          </a:p>
        </p:txBody>
      </p:sp>
      <p:pic>
        <p:nvPicPr>
          <p:cNvPr id="5" name="Рисунок 4"/>
          <p:cNvPicPr>
            <a:picLocks noChangeAspect="1"/>
          </p:cNvPicPr>
          <p:nvPr/>
        </p:nvPicPr>
        <p:blipFill>
          <a:blip r:embed="rId2"/>
          <a:stretch>
            <a:fillRect/>
          </a:stretch>
        </p:blipFill>
        <p:spPr>
          <a:xfrm>
            <a:off x="8168640" y="0"/>
            <a:ext cx="4023360" cy="762625"/>
          </a:xfrm>
          <a:prstGeom prst="rect">
            <a:avLst/>
          </a:prstGeom>
        </p:spPr>
      </p:pic>
    </p:spTree>
    <p:extLst>
      <p:ext uri="{BB962C8B-B14F-4D97-AF65-F5344CB8AC3E}">
        <p14:creationId xmlns:p14="http://schemas.microsoft.com/office/powerpoint/2010/main" val="2748534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30AB10077A724C839E4986156325CC" ma:contentTypeVersion="17" ma:contentTypeDescription="Create a new document." ma:contentTypeScope="" ma:versionID="1de3df42ae0ee3a745416261f44d8f55">
  <xsd:schema xmlns:xsd="http://www.w3.org/2001/XMLSchema" xmlns:xs="http://www.w3.org/2001/XMLSchema" xmlns:p="http://schemas.microsoft.com/office/2006/metadata/properties" xmlns:ns3="f292e62f-e7af-4f2d-abe7-fcfc6bfeaf98" xmlns:ns4="2cd90d2f-c2fa-46b6-ac30-6e67ba23606c" targetNamespace="http://schemas.microsoft.com/office/2006/metadata/properties" ma:root="true" ma:fieldsID="86478132a2c51aca41e3630d4b437d77" ns3:_="" ns4:_="">
    <xsd:import namespace="f292e62f-e7af-4f2d-abe7-fcfc6bfeaf98"/>
    <xsd:import namespace="2cd90d2f-c2fa-46b6-ac30-6e67ba23606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92e62f-e7af-4f2d-abe7-fcfc6bfeaf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cd90d2f-c2fa-46b6-ac30-6e67ba23606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807612-6356-4E4B-8C94-7BD27A16D1B5}">
  <ds:schemaRefs>
    <ds:schemaRef ds:uri="http://purl.org/dc/terms/"/>
    <ds:schemaRef ds:uri="http://schemas.openxmlformats.org/package/2006/metadata/core-properties"/>
    <ds:schemaRef ds:uri="http://schemas.microsoft.com/office/2006/documentManagement/types"/>
    <ds:schemaRef ds:uri="2cd90d2f-c2fa-46b6-ac30-6e67ba23606c"/>
    <ds:schemaRef ds:uri="f292e62f-e7af-4f2d-abe7-fcfc6bfeaf9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41030FE-A2B9-4DAF-81E6-D8C49E11E527}">
  <ds:schemaRefs>
    <ds:schemaRef ds:uri="http://schemas.microsoft.com/sharepoint/v3/contenttype/forms"/>
  </ds:schemaRefs>
</ds:datastoreItem>
</file>

<file path=customXml/itemProps3.xml><?xml version="1.0" encoding="utf-8"?>
<ds:datastoreItem xmlns:ds="http://schemas.openxmlformats.org/officeDocument/2006/customXml" ds:itemID="{1F755615-7201-4F9D-A9C9-DFC643B3C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92e62f-e7af-4f2d-abe7-fcfc6bfeaf98"/>
    <ds:schemaRef ds:uri="2cd90d2f-c2fa-46b6-ac30-6e67ba2360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1546</TotalTime>
  <Words>329</Words>
  <Application>Microsoft Office PowerPoint</Application>
  <PresentationFormat>Широкоэкранный</PresentationFormat>
  <Paragraphs>29</Paragraphs>
  <Slides>6</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 «Школьный театр, как эффективная форма воспитательной практики»</vt:lpstr>
      <vt:lpstr>Идеи, цель, задачи практики:</vt:lpstr>
      <vt:lpstr>Описание практики :</vt:lpstr>
      <vt:lpstr>Результат:</vt:lpstr>
      <vt:lpstr>Предложения по корректировки действий:</vt:lpstr>
      <vt:lpstr>Спасибо за внимание! Контактные данные: ________________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Вопросы для работы групп</dc:title>
  <dc:creator>Андреева Светлана Юрьевна</dc:creator>
  <cp:lastModifiedBy>KDK</cp:lastModifiedBy>
  <cp:revision>123</cp:revision>
  <cp:lastPrinted>2024-02-27T09:06:20Z</cp:lastPrinted>
  <dcterms:created xsi:type="dcterms:W3CDTF">2024-01-31T04:29:48Z</dcterms:created>
  <dcterms:modified xsi:type="dcterms:W3CDTF">2024-04-20T16:43:38Z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0x010100C130AB10077A724C839E4986156325CC</vt:lpwstr>
  </property>
</Properties>
</file>