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868" r:id="rId5"/>
    <p:sldId id="883" r:id="rId6"/>
    <p:sldId id="919" r:id="rId7"/>
    <p:sldId id="910" r:id="rId8"/>
    <p:sldId id="925" r:id="rId9"/>
    <p:sldId id="926" r:id="rId10"/>
    <p:sldId id="923" r:id="rId11"/>
    <p:sldId id="920" r:id="rId12"/>
    <p:sldId id="922" r:id="rId13"/>
    <p:sldId id="921" r:id="rId14"/>
    <p:sldId id="924" r:id="rId15"/>
    <p:sldId id="927" r:id="rId16"/>
    <p:sldId id="918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0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:a16="http://schemas.microsoft.com/office/drawing/2014/main" xmlns="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:a16="http://schemas.microsoft.com/office/drawing/2014/main" xmlns="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81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14381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12926-082F-45BB-8B53-DCD2D4A02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8DF69E-9E2E-416F-B5F3-AFDB27AD2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B513A1-9F45-41FA-9862-52DC82D0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7B718F-FF24-489D-A4FE-47B61711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93FEC6-E33D-46EC-8406-D6E00397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9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209D6-57C0-4192-AEAF-A509DC8B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4794BC-06E9-4FB4-98F9-A509D047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EBEE37-97AF-44C7-9966-FA715F83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FB00BE-CF61-484B-BEEF-1E320E1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291C05-14F6-44B2-99DF-D1F04972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83A005F-C2C9-4031-83C5-56A1B67EA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4A8524-40EE-43B7-8BB1-557774DE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BE2F19-9992-4115-B903-1ED985C0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A87333-3A66-4D19-BF7A-EE659E6C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4C4E76-EF7B-427E-9753-5B82F723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6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E6EE85-AE4E-434D-ABA3-89C9A426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CFA13A-D776-4238-8C67-29BB06A8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BA1FBE-5BE4-47E8-BAC6-EA1F6C75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737F75-34AD-4B93-BBC7-A08AF329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9F3782-AE46-4036-8782-83730B56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4E0B74-1C93-48D1-9E04-F3FA5327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0B472F-3449-489C-A26E-0DBB31D07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74457B-2B51-410E-A405-F745D0BC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7400D3-AB3C-4FBB-B943-6A4468F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FAA31B-5E18-4658-8B36-992E1259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3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E0658C-A937-4DF4-BE2D-9E45D479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6E2306-533B-4C6E-8710-333B27CB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701D43-4145-4E8A-A89A-EB28A42E2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41CCA2-07A3-4DBA-A124-E044A85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80AF79-03F8-43EE-8E8E-A05D6E77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657E6B-1206-430E-97ED-F9F341AB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9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E55F4A-54E1-4F02-AAD7-5AA1D32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F0B33F-C550-4F29-B7C2-03C6B256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1387D5-405D-4EFB-8FB7-AEBBB4389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77F2059-13DE-460D-B4CA-AE767134C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2AFCC15-D9B1-40F7-943A-11D5A7456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0438063-2A05-4E12-88E0-BF2B3F23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B5F6853-9AD7-49E5-B0DB-5A6DE5D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AD96D8-618A-4AF4-85B4-995953C9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8F61A4-4353-4FFA-A120-FD1B296A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D7BDCEE-E1DD-4B3C-B2E4-1FCCFB4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7D86783-C54B-4B5C-AA21-90D5FF9C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383DF1B-95E6-4473-9EAC-F9A3C494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B914979-BF52-4EC0-8DFF-5EE5C04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61C649F-02DA-4CF1-AD88-EB077E16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7DC2829-0FDF-4CEE-AA84-D17E28C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6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C4A87-C870-4399-ACCD-6A780362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165652-AEA8-4536-8140-2DA3DC99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952051-2700-4A11-960A-E8CA7B4E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865DE3-2F1E-4ECD-AAE2-2940E49C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4DC076-1EE8-4731-BBF9-81BCD8F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816FA9-DE06-4C2C-8F84-59565704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219F6D-4BCC-4646-AE0D-124778E9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7C19B6-2B81-4811-B570-3844536A2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29E42C-78CD-497D-83C9-BEB7F9CF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7812EF-3CBE-40FC-A88B-9B108294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EB45C2-9A64-4C78-9D63-F7B4B364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8A48E1-A7A7-4279-A7BD-5EFC086F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575D51-CF54-4B71-8AFA-8A340789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B52C3A-3448-4055-84ED-0D582BC6A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4DDA5E-5F7B-43A8-9CBC-032886FBA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E270C2-9836-46C1-B097-C4D1DF1A6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F5C4F-2631-4504-99CC-43A82FC3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26;p24">
            <a:extLst>
              <a:ext uri="{FF2B5EF4-FFF2-40B4-BE49-F238E27FC236}">
                <a16:creationId xmlns:a16="http://schemas.microsoft.com/office/drawing/2014/main" xmlns="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350705" y="1619981"/>
            <a:ext cx="11331543" cy="1126264"/>
          </a:xfrm>
        </p:spPr>
        <p:txBody>
          <a:bodyPr anchor="t"/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Система </a:t>
            </a:r>
            <a:r>
              <a:rPr lang="ru-RU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работы в школе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562991" y="3414549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AD14170-E147-A948-B2F6-215206C915CF}"/>
              </a:ext>
            </a:extLst>
          </p:cNvPr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F3FE68D-7876-E746-9D5E-56D578F5E8A1}"/>
              </a:ext>
            </a:extLst>
          </p:cNvPr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12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5720" y="3702812"/>
            <a:ext cx="11040404" cy="1311476"/>
          </a:xfrm>
        </p:spPr>
        <p:txBody>
          <a:bodyPr/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Шайдуллина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Г.Р,</a:t>
            </a:r>
          </a:p>
          <a:p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Пировская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средняя школа»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047961" y="5908897"/>
            <a:ext cx="3181060" cy="1128394"/>
            <a:chOff x="9047961" y="5908897"/>
            <a:chExt cx="3181060" cy="1128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904966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63638" y="138023"/>
            <a:ext cx="70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Пировская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средняя школа»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1401" y="5999268"/>
            <a:ext cx="2766560" cy="826488"/>
            <a:chOff x="6281401" y="5999268"/>
            <a:chExt cx="2766560" cy="8264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0" t="19200" r="16435" b="13778"/>
            <a:stretch/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5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zavuch\Desktop\профориентация\2MDST_cycYo_4_11z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8902">
            <a:off x="2002220" y="1723697"/>
            <a:ext cx="1661290" cy="2215053"/>
          </a:xfrm>
          <a:prstGeom prst="rect">
            <a:avLst/>
          </a:prstGeom>
          <a:noFill/>
        </p:spPr>
      </p:pic>
      <p:pic>
        <p:nvPicPr>
          <p:cNvPr id="5122" name="Picture 2" descr="C:\Users\zavuch\Desktop\профориентация\E0rfIf1XPAE_7_11zon.jpeg"/>
          <p:cNvPicPr>
            <a:picLocks noChangeAspect="1" noChangeArrowheads="1"/>
          </p:cNvPicPr>
          <p:nvPr/>
        </p:nvPicPr>
        <p:blipFill>
          <a:blip r:embed="rId3" cstate="print"/>
          <a:srcRect t="8111" r="1437"/>
          <a:stretch>
            <a:fillRect/>
          </a:stretch>
        </p:blipFill>
        <p:spPr bwMode="auto">
          <a:xfrm rot="21056193">
            <a:off x="520263" y="2289741"/>
            <a:ext cx="1718440" cy="2136099"/>
          </a:xfrm>
          <a:prstGeom prst="rect">
            <a:avLst/>
          </a:prstGeom>
          <a:noFill/>
        </p:spPr>
      </p:pic>
      <p:pic>
        <p:nvPicPr>
          <p:cNvPr id="5123" name="Picture 3" descr="C:\Users\zavuch\Desktop\профориентация\1r8ra8ckhlw_3_11zon.jpeg"/>
          <p:cNvPicPr>
            <a:picLocks noChangeAspect="1" noChangeArrowheads="1"/>
          </p:cNvPicPr>
          <p:nvPr/>
        </p:nvPicPr>
        <p:blipFill>
          <a:blip r:embed="rId4" cstate="print"/>
          <a:srcRect l="21034" t="17931" r="-172"/>
          <a:stretch>
            <a:fillRect/>
          </a:stretch>
        </p:blipFill>
        <p:spPr bwMode="auto">
          <a:xfrm>
            <a:off x="772509" y="4067504"/>
            <a:ext cx="2412125" cy="1876096"/>
          </a:xfrm>
          <a:prstGeom prst="rect">
            <a:avLst/>
          </a:prstGeom>
          <a:noFill/>
        </p:spPr>
      </p:pic>
      <p:sp>
        <p:nvSpPr>
          <p:cNvPr id="7" name="Заголовок 7"/>
          <p:cNvSpPr>
            <a:spLocks noGrp="1"/>
          </p:cNvSpPr>
          <p:nvPr>
            <p:ph type="title"/>
          </p:nvPr>
        </p:nvSpPr>
        <p:spPr>
          <a:xfrm>
            <a:off x="239111" y="6261428"/>
            <a:ext cx="3954517" cy="596572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МВДЦ «Сибирь»-день открытых дверей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4" name="Picture 4" descr="C:\Users\zavuch\Desktop\профориентация\rI8I4uwWQjU_23_11zon.jpeg"/>
          <p:cNvPicPr>
            <a:picLocks noChangeAspect="1" noChangeArrowheads="1"/>
          </p:cNvPicPr>
          <p:nvPr/>
        </p:nvPicPr>
        <p:blipFill>
          <a:blip r:embed="rId5" cstate="print"/>
          <a:srcRect t="15745" r="2234"/>
          <a:stretch>
            <a:fillRect/>
          </a:stretch>
        </p:blipFill>
        <p:spPr bwMode="auto">
          <a:xfrm>
            <a:off x="395676" y="252248"/>
            <a:ext cx="2536710" cy="1639613"/>
          </a:xfrm>
          <a:prstGeom prst="rect">
            <a:avLst/>
          </a:prstGeom>
          <a:noFill/>
        </p:spPr>
      </p:pic>
      <p:pic>
        <p:nvPicPr>
          <p:cNvPr id="5125" name="Picture 5" descr="C:\Users\zavuch\Desktop\профориентация\r9LSFZVgwK8_22_11zon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2133" y="252248"/>
            <a:ext cx="2874598" cy="1618758"/>
          </a:xfrm>
          <a:prstGeom prst="rect">
            <a:avLst/>
          </a:prstGeom>
          <a:noFill/>
        </p:spPr>
      </p:pic>
      <p:pic>
        <p:nvPicPr>
          <p:cNvPr id="5126" name="Picture 6" descr="C:\Users\zavuch\Desktop\профориентация\0qMpHlUM8KM_2_11zon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6137" y="1771616"/>
            <a:ext cx="2948152" cy="1660178"/>
          </a:xfrm>
          <a:prstGeom prst="rect">
            <a:avLst/>
          </a:prstGeom>
          <a:noFill/>
        </p:spPr>
      </p:pic>
      <p:sp>
        <p:nvSpPr>
          <p:cNvPr id="11" name="Заголовок 7"/>
          <p:cNvSpPr txBox="1">
            <a:spLocks/>
          </p:cNvSpPr>
          <p:nvPr/>
        </p:nvSpPr>
        <p:spPr>
          <a:xfrm>
            <a:off x="4017580" y="3497207"/>
            <a:ext cx="3954517" cy="596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ООО</a:t>
            </a:r>
            <a:r>
              <a:rPr kumimoji="0" lang="ru-RU" sz="18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комбинат «ВОЛНА», ООО Красноярский «Цемент»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8" name="AutoShape 8" descr="LFkrsP6-oL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1131" y="4280075"/>
            <a:ext cx="3048000" cy="17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 t="12284" r="-1199"/>
          <a:stretch>
            <a:fillRect/>
          </a:stretch>
        </p:blipFill>
        <p:spPr bwMode="auto">
          <a:xfrm>
            <a:off x="9341062" y="346842"/>
            <a:ext cx="2435779" cy="158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Заголовок 7"/>
          <p:cNvSpPr txBox="1">
            <a:spLocks/>
          </p:cNvSpPr>
          <p:nvPr/>
        </p:nvSpPr>
        <p:spPr>
          <a:xfrm>
            <a:off x="7967134" y="5719980"/>
            <a:ext cx="3954517" cy="596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Институт</a:t>
            </a:r>
            <a:r>
              <a:rPr kumimoji="0" lang="ru-RU" sz="18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железнодорожного техникума/красноярский многопрофильный техникум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r="-110" b="6666"/>
          <a:stretch/>
        </p:blipFill>
        <p:spPr>
          <a:xfrm flipH="1">
            <a:off x="9686415" y="1647319"/>
            <a:ext cx="2162874" cy="14391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34" y="2989700"/>
            <a:ext cx="1207983" cy="16047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4" r="218"/>
          <a:stretch/>
        </p:blipFill>
        <p:spPr>
          <a:xfrm>
            <a:off x="10086281" y="3792050"/>
            <a:ext cx="1547697" cy="139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zavuch\Desktop\профориентация\Q-BFcY0UF5s_21_11zon.jpeg"/>
          <p:cNvPicPr>
            <a:picLocks noChangeAspect="1" noChangeArrowheads="1"/>
          </p:cNvPicPr>
          <p:nvPr/>
        </p:nvPicPr>
        <p:blipFill>
          <a:blip r:embed="rId3" cstate="print"/>
          <a:srcRect t="13017" r="3195"/>
          <a:stretch>
            <a:fillRect/>
          </a:stretch>
        </p:blipFill>
        <p:spPr bwMode="auto">
          <a:xfrm>
            <a:off x="1208088" y="632378"/>
            <a:ext cx="3906114" cy="4679730"/>
          </a:xfrm>
          <a:prstGeom prst="rect">
            <a:avLst/>
          </a:prstGeom>
          <a:noFill/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5040280" y="5597025"/>
            <a:ext cx="6589987" cy="5965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Чемпионат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kumimoji="0" lang="ru-RU" sz="3600" b="1" i="1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Абилимпикс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427469"/>
              </p:ext>
            </p:extLst>
          </p:nvPr>
        </p:nvGraphicFramePr>
        <p:xfrm>
          <a:off x="92075" y="92075"/>
          <a:ext cx="11160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Объект упаковщика для оболочки" showAsIcon="1" r:id="rId4" imgW="1115280" imgH="491040" progId="Package">
                  <p:embed/>
                </p:oleObj>
              </mc:Choice>
              <mc:Fallback>
                <p:oleObj name="Объект упаковщика для оболочки" showAsIcon="1" r:id="rId4" imgW="11152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116013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1484" y="337344"/>
            <a:ext cx="3652352" cy="4869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6" y="197427"/>
            <a:ext cx="2739736" cy="2739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09" y="1567295"/>
            <a:ext cx="3389169" cy="3389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5" y="2985655"/>
            <a:ext cx="3487881" cy="348788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67221" y="5248852"/>
            <a:ext cx="4274127" cy="1325563"/>
          </a:xfrm>
        </p:spPr>
        <p:txBody>
          <a:bodyPr/>
          <a:lstStyle/>
          <a:p>
            <a:pPr algn="ctr"/>
            <a:r>
              <a:rPr lang="ru-RU" b="1" i="1" dirty="0" err="1" smtClean="0"/>
              <a:t>Кванториум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542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3155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данные: </a:t>
            </a:r>
            <a:r>
              <a:rPr lang="ru-RU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Шайдуллина</a:t>
            </a: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Гульнара </a:t>
            </a:r>
            <a:r>
              <a:rPr lang="ru-RU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Рэисовна</a:t>
            </a:r>
            <a:r>
              <a:rPr lang="ru-RU" sz="2800" b="0" smtClean="0">
                <a:latin typeface="Arial" panose="020B0604020202020204" pitchFamily="34" charset="0"/>
                <a:cs typeface="Arial" panose="020B0604020202020204" pitchFamily="34" charset="0"/>
              </a:rPr>
              <a:t>, 89509703602</a:t>
            </a: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823" y="287383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202" y="762625"/>
            <a:ext cx="10515600" cy="5701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8600" y="762625"/>
            <a:ext cx="11617036" cy="5783647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</a:rPr>
              <a:t>Цель</a:t>
            </a:r>
            <a:r>
              <a:rPr lang="ru-RU" sz="3600" dirty="0" smtClean="0">
                <a:solidFill>
                  <a:schemeClr val="tx1"/>
                </a:solidFill>
              </a:rPr>
              <a:t> -</a:t>
            </a:r>
            <a:r>
              <a:rPr lang="ru-RU" sz="3600" b="1" i="1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оказание </a:t>
            </a:r>
            <a:r>
              <a:rPr lang="ru-RU" dirty="0" err="1" smtClean="0">
                <a:solidFill>
                  <a:schemeClr val="tx1"/>
                </a:solidFill>
              </a:rPr>
              <a:t>профориентационной</a:t>
            </a:r>
            <a:r>
              <a:rPr lang="ru-RU" dirty="0" smtClean="0">
                <a:solidFill>
                  <a:schemeClr val="tx1"/>
                </a:solidFill>
              </a:rPr>
              <a:t> поддержки учащимся в процессе выбора профиля обучения и сферы будущей профессиональной деятельности. 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Задачи: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</a:rPr>
              <a:t>формировать </a:t>
            </a:r>
            <a:r>
              <a:rPr lang="ru-RU" sz="2200" dirty="0">
                <a:solidFill>
                  <a:schemeClr val="tx1"/>
                </a:solidFill>
              </a:rPr>
              <a:t>у учащихся </a:t>
            </a:r>
            <a:r>
              <a:rPr lang="ru-RU" sz="2200" dirty="0" smtClean="0">
                <a:solidFill>
                  <a:schemeClr val="tx1"/>
                </a:solidFill>
              </a:rPr>
              <a:t>мотивационную основу </a:t>
            </a:r>
            <a:r>
              <a:rPr lang="ru-RU" sz="2200" dirty="0">
                <a:solidFill>
                  <a:schemeClr val="tx1"/>
                </a:solidFill>
              </a:rPr>
              <a:t>для получения начального и среднего профессионального образования и выбора ими рабочих профессий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</a:rPr>
              <a:t>повышать </a:t>
            </a:r>
            <a:r>
              <a:rPr lang="ru-RU" sz="2200" dirty="0">
                <a:solidFill>
                  <a:schemeClr val="tx1"/>
                </a:solidFill>
              </a:rPr>
              <a:t>информированность учащихся об основных профессиях, по которым </a:t>
            </a:r>
            <a:r>
              <a:rPr lang="ru-RU" sz="2200" dirty="0" smtClean="0">
                <a:solidFill>
                  <a:schemeClr val="tx1"/>
                </a:solidFill>
              </a:rPr>
              <a:t>   наблюдается </a:t>
            </a:r>
            <a:r>
              <a:rPr lang="ru-RU" sz="2200" dirty="0">
                <a:solidFill>
                  <a:schemeClr val="tx1"/>
                </a:solidFill>
              </a:rPr>
              <a:t>или планируется существенный дефицит кадров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научить определять свою готовность к достижению профессиональных целей,  осознанию трудностей и пути их преодоления;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научить сопоставлять  свои возможности с требованиями выбираемых профессий;</a:t>
            </a: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669" y="1103586"/>
            <a:ext cx="3771360" cy="376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AutoShape 4" descr="https://abrakadabra.fun/uploads/posts/2021-12/1639922537_1-abrakadabra-fun-p-risunok-chelovechka-dlya-prezenta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571" y="394136"/>
            <a:ext cx="3939249" cy="384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16573" y="4274973"/>
            <a:ext cx="3954517" cy="990709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Директор школы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Заголовок 7"/>
          <p:cNvSpPr txBox="1">
            <a:spLocks/>
          </p:cNvSpPr>
          <p:nvPr/>
        </p:nvSpPr>
        <p:spPr>
          <a:xfrm>
            <a:off x="6634656" y="5089525"/>
            <a:ext cx="3954517" cy="1374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зам.директора по ВР/ответственный за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профориентационную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работу в школе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5" name="Picture 7" descr="https://gas-kvas.com/uploads/posts/2023-01/1673394910_gas-kvas-com-p-pozhatie-ruk-risunki-anime-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50214" y="-2695904"/>
            <a:ext cx="1336626" cy="1053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6407" y="207471"/>
            <a:ext cx="5373414" cy="6596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 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63065">
            <a:off x="1320658" y="1229914"/>
            <a:ext cx="4411026" cy="441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4011" t="13104" r="23053" b="11193"/>
          <a:stretch>
            <a:fillRect/>
          </a:stretch>
        </p:blipFill>
        <p:spPr bwMode="auto">
          <a:xfrm rot="316056">
            <a:off x="6457911" y="957831"/>
            <a:ext cx="4057689" cy="410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1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2" y="311728"/>
            <a:ext cx="3103418" cy="23275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t="4242" r="-1970" b="11516"/>
          <a:stretch/>
        </p:blipFill>
        <p:spPr>
          <a:xfrm>
            <a:off x="7813963" y="3802102"/>
            <a:ext cx="3865418" cy="26402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7" t="13940" r="17121" b="3333"/>
          <a:stretch/>
        </p:blipFill>
        <p:spPr>
          <a:xfrm>
            <a:off x="4235244" y="1711234"/>
            <a:ext cx="3219492" cy="329184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0037" y="5392882"/>
            <a:ext cx="4911436" cy="900979"/>
          </a:xfrm>
        </p:spPr>
        <p:txBody>
          <a:bodyPr/>
          <a:lstStyle/>
          <a:p>
            <a:pPr algn="ctr"/>
            <a:r>
              <a:rPr lang="ru-RU" b="1" dirty="0" smtClean="0"/>
              <a:t>ЮИД «Светофор»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7" r="12387"/>
          <a:stretch/>
        </p:blipFill>
        <p:spPr>
          <a:xfrm>
            <a:off x="569589" y="391886"/>
            <a:ext cx="6392914" cy="46765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309">
            <a:off x="6434026" y="1878267"/>
            <a:ext cx="5079101" cy="230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929" y="268013"/>
            <a:ext cx="7054395" cy="52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7"/>
          <p:cNvSpPr>
            <a:spLocks noGrp="1"/>
          </p:cNvSpPr>
          <p:nvPr>
            <p:ph type="title"/>
          </p:nvPr>
        </p:nvSpPr>
        <p:spPr>
          <a:xfrm>
            <a:off x="3153103" y="5662339"/>
            <a:ext cx="6589987" cy="59657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solidFill>
                  <a:schemeClr val="accent6">
                    <a:lumMod val="75000"/>
                  </a:schemeClr>
                </a:solidFill>
              </a:rPr>
              <a:t>ПроеКТОриЯ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zavuch\Desktop\профориентация\gAM1chNDBLI_10_11zon.jpeg"/>
          <p:cNvPicPr>
            <a:picLocks noChangeAspect="1" noChangeArrowheads="1"/>
          </p:cNvPicPr>
          <p:nvPr/>
        </p:nvPicPr>
        <p:blipFill>
          <a:blip r:embed="rId2" cstate="print"/>
          <a:srcRect t="17931" r="1552" b="19310"/>
          <a:stretch>
            <a:fillRect/>
          </a:stretch>
        </p:blipFill>
        <p:spPr bwMode="auto">
          <a:xfrm>
            <a:off x="2762867" y="231477"/>
            <a:ext cx="6001407" cy="2869324"/>
          </a:xfrm>
          <a:prstGeom prst="rect">
            <a:avLst/>
          </a:prstGeom>
          <a:noFill/>
        </p:spPr>
      </p:pic>
      <p:pic>
        <p:nvPicPr>
          <p:cNvPr id="6146" name="Picture 2" descr="C:\Users\zavuch\Desktop\профориентация\urhuCmHKAMU_25_11zon.jpeg"/>
          <p:cNvPicPr>
            <a:picLocks noChangeAspect="1" noChangeArrowheads="1"/>
          </p:cNvPicPr>
          <p:nvPr/>
        </p:nvPicPr>
        <p:blipFill>
          <a:blip r:embed="rId3" cstate="print"/>
          <a:srcRect r="8256"/>
          <a:stretch>
            <a:fillRect/>
          </a:stretch>
        </p:blipFill>
        <p:spPr bwMode="auto">
          <a:xfrm>
            <a:off x="333674" y="231477"/>
            <a:ext cx="1513775" cy="2199996"/>
          </a:xfrm>
          <a:prstGeom prst="rect">
            <a:avLst/>
          </a:prstGeom>
          <a:noFill/>
        </p:spPr>
      </p:pic>
      <p:pic>
        <p:nvPicPr>
          <p:cNvPr id="6147" name="Picture 3" descr="C:\Users\zavuch\Desktop\профориентация\Ydi1uLC2oPo_30_11zon.jpeg"/>
          <p:cNvPicPr>
            <a:picLocks noChangeAspect="1" noChangeArrowheads="1"/>
          </p:cNvPicPr>
          <p:nvPr/>
        </p:nvPicPr>
        <p:blipFill>
          <a:blip r:embed="rId4" cstate="print"/>
          <a:srcRect l="4816" t="12313" r="6000" b="3661"/>
          <a:stretch>
            <a:fillRect/>
          </a:stretch>
        </p:blipFill>
        <p:spPr bwMode="auto">
          <a:xfrm>
            <a:off x="9679692" y="144591"/>
            <a:ext cx="1923506" cy="24163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192" y="4714846"/>
            <a:ext cx="5104972" cy="78935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/>
              <a:t>КГПУ им. В.П. Астафьева, </a:t>
            </a:r>
            <a:br>
              <a:rPr lang="ru-RU" sz="2400" b="1" i="1" dirty="0" smtClean="0"/>
            </a:br>
            <a:r>
              <a:rPr lang="ru-RU" sz="2400" b="1" i="1" dirty="0" smtClean="0"/>
              <a:t>Красноярский аграрный техникум,  , </a:t>
            </a:r>
            <a:br>
              <a:rPr lang="ru-RU" sz="2400" b="1" i="1" dirty="0" smtClean="0"/>
            </a:br>
            <a:r>
              <a:rPr lang="ru-RU" sz="2400" b="1" i="1" dirty="0" smtClean="0"/>
              <a:t>МБУК ОДК «</a:t>
            </a:r>
            <a:r>
              <a:rPr lang="ru-RU" sz="2400" b="1" i="1" dirty="0" err="1" smtClean="0"/>
              <a:t>Пировский</a:t>
            </a:r>
            <a:r>
              <a:rPr lang="ru-RU" sz="2400" b="1" i="1" dirty="0" smtClean="0"/>
              <a:t>»</a:t>
            </a:r>
            <a:br>
              <a:rPr lang="ru-RU" sz="2400" b="1" i="1" dirty="0" smtClean="0"/>
            </a:br>
            <a:endParaRPr lang="ru-RU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b="23353"/>
          <a:stretch/>
        </p:blipFill>
        <p:spPr>
          <a:xfrm>
            <a:off x="7024255" y="3730622"/>
            <a:ext cx="4578943" cy="27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zavuch\Desktop\профориентация\0-ENopxVgmg_1_11zon.jpeg"/>
          <p:cNvPicPr>
            <a:picLocks noChangeAspect="1" noChangeArrowheads="1"/>
          </p:cNvPicPr>
          <p:nvPr/>
        </p:nvPicPr>
        <p:blipFill>
          <a:blip r:embed="rId2"/>
          <a:srcRect t="19948" r="1678"/>
          <a:stretch>
            <a:fillRect/>
          </a:stretch>
        </p:blipFill>
        <p:spPr bwMode="auto">
          <a:xfrm>
            <a:off x="652428" y="346842"/>
            <a:ext cx="4660552" cy="5059374"/>
          </a:xfrm>
          <a:prstGeom prst="rect">
            <a:avLst/>
          </a:prstGeom>
          <a:noFill/>
        </p:spPr>
      </p:pic>
      <p:pic>
        <p:nvPicPr>
          <p:cNvPr id="4098" name="Picture 2" descr="C:\Users\zavuch\Desktop\профориентация\Dtpd-7wxytI_6_11zon.jpeg"/>
          <p:cNvPicPr>
            <a:picLocks noChangeAspect="1" noChangeArrowheads="1"/>
          </p:cNvPicPr>
          <p:nvPr/>
        </p:nvPicPr>
        <p:blipFill>
          <a:blip r:embed="rId3" cstate="print"/>
          <a:srcRect l="15516" t="17808" r="8685" b="13185"/>
          <a:stretch>
            <a:fillRect/>
          </a:stretch>
        </p:blipFill>
        <p:spPr bwMode="auto">
          <a:xfrm>
            <a:off x="6343241" y="1545023"/>
            <a:ext cx="4077766" cy="494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755615-7201-4F9D-A9C9-DFC643B3C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807612-6356-4E4B-8C94-7BD27A16D1B5}">
  <ds:schemaRefs>
    <ds:schemaRef ds:uri="http://purl.org/dc/elements/1.1/"/>
    <ds:schemaRef ds:uri="2cd90d2f-c2fa-46b6-ac30-6e67ba23606c"/>
    <ds:schemaRef ds:uri="http://purl.org/dc/terms/"/>
    <ds:schemaRef ds:uri="http://schemas.microsoft.com/office/infopath/2007/PartnerControls"/>
    <ds:schemaRef ds:uri="f292e62f-e7af-4f2d-abe7-fcfc6bfeaf98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41030FE-A2B9-4DAF-81E6-D8C49E11E5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166</Words>
  <Application>Microsoft Office PowerPoint</Application>
  <PresentationFormat>Широкоэкранный</PresentationFormat>
  <Paragraphs>28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Объект упаковщика для оболочки</vt:lpstr>
      <vt:lpstr>   Система профориентационной работы в школе</vt:lpstr>
      <vt:lpstr>   </vt:lpstr>
      <vt:lpstr>Директор школы</vt:lpstr>
      <vt:lpstr>Описание практики :</vt:lpstr>
      <vt:lpstr>ЮИД «Светофор»</vt:lpstr>
      <vt:lpstr>Презентация PowerPoint</vt:lpstr>
      <vt:lpstr>ПроеКТОриЯ</vt:lpstr>
      <vt:lpstr>КГПУ им. В.П. Астафьева,  Красноярский аграрный техникум,  ,  МБУК ОДК «Пировский» </vt:lpstr>
      <vt:lpstr>Презентация PowerPoint</vt:lpstr>
      <vt:lpstr>МВДЦ «Сибирь»-день открытых дверей</vt:lpstr>
      <vt:lpstr>Презентация PowerPoint</vt:lpstr>
      <vt:lpstr>Кванториум</vt:lpstr>
      <vt:lpstr>Спасибо за внимание! Контактные данные: Шайдуллина Гульнара Рэисовна, 89509703602 ________________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Пользователь Windows</cp:lastModifiedBy>
  <cp:revision>148</cp:revision>
  <cp:lastPrinted>2024-04-22T05:08:24Z</cp:lastPrinted>
  <dcterms:created xsi:type="dcterms:W3CDTF">2024-01-31T04:29:48Z</dcterms:created>
  <dcterms:modified xsi:type="dcterms:W3CDTF">2024-04-23T08:50:50Z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