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868" r:id="rId5"/>
    <p:sldId id="883" r:id="rId6"/>
    <p:sldId id="910" r:id="rId7"/>
    <p:sldId id="920" r:id="rId8"/>
    <p:sldId id="916" r:id="rId9"/>
    <p:sldId id="919" r:id="rId10"/>
    <p:sldId id="917" r:id="rId11"/>
    <p:sldId id="918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практики «Подготовка обучающихся с ОВЗ к конкурсу «Лучший по профессии»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3660" y="4208788"/>
            <a:ext cx="9964214" cy="1311476"/>
          </a:xfrm>
        </p:spPr>
        <p:txBody>
          <a:bodyPr/>
          <a:lstStyle/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Шакиров З.М., учитель технологии, МБОУ «Икшурминская средняя школа»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«Икшурминская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Идеи, цель,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846263"/>
            <a:ext cx="10515600" cy="4090898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Выявить одарённого ребёнка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ОВЗ по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предмету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только в процессе его деятельности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Обобщение опыта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 одарёнными детьми с ОВЗ, и акцентирование на такой форме работы с ними, как подготовка к конкурсам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знаний и умений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учащихся с ОВЗ,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также содействие их творческому развитию, развитию их способностей и формированию у них системы интеллектуальных, общетрудовых, исследовательских знаний и умений, воплощаемых в конкретных изделиях.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одаренными   детьми   с ОВЗ на  уроках  технологии  и   во  внеурочной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по подготовке их к конкурсам.</a:t>
            </a:r>
          </a:p>
          <a:p>
            <a:pPr marL="0" indent="4572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Выявляю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одарённого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ребёнка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процессе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 работа, но достойная высокого места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надо кропотливо, и я требую от учащегося большой аккуратности в изготовлении изделия и точности в соблюдении стандартов.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44" y="260542"/>
            <a:ext cx="4404641" cy="641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103" y="944798"/>
            <a:ext cx="4063042" cy="58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2021 года подготовленные мной ребята принимают участие в муниципальном, зональном и краевом этапах краевого конкурса «Лучший по профессии» и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Обелимпикс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среди учащихся с ОВЗ.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4653" y="1115658"/>
            <a:ext cx="1056496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и 2024 годах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учащийся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Дибиков Владимир становился участником финала краевого этапа конкурса.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66" y="2486225"/>
            <a:ext cx="2337556" cy="3103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99" y="2595094"/>
            <a:ext cx="2313368" cy="3084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10141" r="11410" b="6854"/>
          <a:stretch/>
        </p:blipFill>
        <p:spPr>
          <a:xfrm>
            <a:off x="8017485" y="2595094"/>
            <a:ext cx="2162835" cy="31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дальнейшей  работе  использовать для выявления одаренных детей с ОВЗ метод творческих проектов.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79048936099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259</Words>
  <Application>Microsoft Office PowerPoint</Application>
  <PresentationFormat>Широкоэкранный</PresentationFormat>
  <Paragraphs>25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Название практики «Подготовка обучающихся с ОВЗ к конкурсу «Лучший по профессии»</vt:lpstr>
      <vt:lpstr>Идеи, цель, задачи практики:</vt:lpstr>
      <vt:lpstr>Описание практики :</vt:lpstr>
      <vt:lpstr>Презентация PowerPoint</vt:lpstr>
      <vt:lpstr>Результат:</vt:lpstr>
      <vt:lpstr>Презентация PowerPoint</vt:lpstr>
      <vt:lpstr>Предложения по корректировке действий:</vt:lpstr>
      <vt:lpstr>Спасибо за внимание! Контактные данные: 79048936099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ik2</cp:lastModifiedBy>
  <cp:revision>130</cp:revision>
  <cp:lastPrinted>2024-02-27T09:06:20Z</cp:lastPrinted>
  <dcterms:created xsi:type="dcterms:W3CDTF">2024-01-31T04:29:48Z</dcterms:created>
  <dcterms:modified xsi:type="dcterms:W3CDTF">2024-04-18T04:35:54Z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