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868" r:id="rId5"/>
    <p:sldId id="883" r:id="rId6"/>
    <p:sldId id="910" r:id="rId7"/>
    <p:sldId id="919" r:id="rId8"/>
    <p:sldId id="916" r:id="rId9"/>
    <p:sldId id="917" r:id="rId10"/>
    <p:sldId id="918" r:id="rId1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445955" y="233498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«Родительский клуб»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45954" y="4469759"/>
            <a:ext cx="6366970" cy="1311476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Шмакова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Татьяна Михайловна,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учитель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МБОУ «Пировская средняя школа»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ОТДЕЛ ОБРАЗОВАНИЯ</a:t>
              </a:r>
            </a:p>
            <a:p>
              <a:r>
                <a:rPr lang="ru-RU" sz="1100" dirty="0"/>
                <a:t>АДМИНИСТРАЦИИ ПИРОВСКОГО МУНИЦИПАЛЬНОГО ОКРУГА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«Пировская средняя школа»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ПИРОВСКИЙ МУНИЦИПАЛЬНЫЙ ОКРУГ</a:t>
              </a: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0651" y="563225"/>
            <a:ext cx="11544173" cy="618047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практики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психолого-педагогической культуры родителей путем приобретения ими психологических и педагогических знаний и умений; 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-предоставление возможности общения и обмена опытом в решении проблем.</a:t>
            </a:r>
          </a:p>
          <a:p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задачи: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привлекать родителей к активному участию в воспитательно-образовательном процессе (родитель + учитель = партнеры);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способствовать обмену семейным опытом, обсуждению актуальных вопросов, выработке единых подходов к решению проблемы;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способствовать повышению педагогической культуры родителей в области воспитания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575" y="18255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2912" y="1095376"/>
            <a:ext cx="11115675" cy="50815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Родительского клуба проводится 1 раз в четверть,            время работы 1,5-2 часа.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родители обучающихся из разных классов, объединенные общим интересом; учителя-предметники; педагог-психолог; приглашенные специалисты.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проведения: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беседа, круглый стол, решение педагогических ситуаций, тренинги (обычно на психологические темы), практикумы -освоение конкретных методических приемов, игры, обмен опытом.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  не слушатель, а активный  участник в обсуждении проблемы.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Эффективность заседаний зависит от качественной подготовки: выбора темы, подбора материала, распределения ролей, приглашения родителей, специалистов, подготовка памяток  и т.д.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2912" y="1095376"/>
            <a:ext cx="11115675" cy="508158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актуальные темы для родителей:</a:t>
            </a:r>
          </a:p>
          <a:p>
            <a:pPr marL="457200" lvl="1" indent="0">
              <a:buNone/>
            </a:pPr>
            <a:endParaRPr lang="ru-RU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ребенку обрести уверенность в себе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Пока беда не постучалась в дверь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Домашнее задание: помощь или контроль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Роль общения в жизни школьника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Знаете ли вы своего ребенка?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Агрессия в подростковом возрасте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Что могут сделать родители для безопасности ребенка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наказание в воспитании ребенка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Стили семейного воспитания</a:t>
            </a:r>
          </a:p>
          <a:p>
            <a:pPr marL="0" indent="447675">
              <a:buNone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Здоровый образ жизни на примере семьи и др.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7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82550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2525"/>
            <a:ext cx="10991850" cy="54673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лет работы клуба позволяют сделать некоторые выводы: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улучшилась посещаемость заседаний родителями;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родители активно участвуют в обсуждении поставленных вопросов и возникающих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воспитании детей, прислушиваются к советам школьного психолога, приглашенных специалистов и учителей;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работы клуба решаются много педагогических задач, обсуждаются актуальные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вопросы.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Хорошие отзывы и благодарность родителей - главная оценка работы клуба!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38131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корректировке действий: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1600200"/>
            <a:ext cx="10515600" cy="49669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принятие положения о Родительском клубе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2cd90d2f-c2fa-46b6-ac30-6e67ba23606c"/>
    <ds:schemaRef ds:uri="f292e62f-e7af-4f2d-abe7-fcfc6bfeaf9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373</Words>
  <Application>Microsoft Office PowerPoint</Application>
  <PresentationFormat>Широкоэкранный</PresentationFormat>
  <Paragraphs>45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«Родительский клуб»</vt:lpstr>
      <vt:lpstr>Презентация PowerPoint</vt:lpstr>
      <vt:lpstr>Описание практики :</vt:lpstr>
      <vt:lpstr>Презентация PowerPoint</vt:lpstr>
      <vt:lpstr>Результат:</vt:lpstr>
      <vt:lpstr>Предложения по корректировке действий:</vt:lpstr>
      <vt:lpstr>Спасибо за внимание!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121</cp:revision>
  <cp:lastPrinted>2024-02-27T09:06:20Z</cp:lastPrinted>
  <dcterms:created xsi:type="dcterms:W3CDTF">2024-01-31T04:29:48Z</dcterms:created>
  <dcterms:modified xsi:type="dcterms:W3CDTF">2024-04-22T10:20:10Z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