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868" r:id="rId5"/>
    <p:sldId id="883" r:id="rId6"/>
    <p:sldId id="910" r:id="rId7"/>
    <p:sldId id="919" r:id="rId8"/>
    <p:sldId id="916" r:id="rId9"/>
    <p:sldId id="917" r:id="rId10"/>
    <p:sldId id="918" r:id="rId11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59F5ACB-277B-400E-9CA9-34F1BE2D9438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CF3A517-5550-4900-BF6A-3B03E0C05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90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:a16="http://schemas.microsoft.com/office/drawing/2014/main" xmlns="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:a16="http://schemas.microsoft.com/office/drawing/2014/main" xmlns="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88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4458">
              <a:defRPr/>
            </a:pPr>
            <a:fld id="{51A4585F-ED12-49E8-9177-E7D5D418FB26}" type="slidenum">
              <a:rPr lang="ru-RU">
                <a:solidFill>
                  <a:prstClr val="black"/>
                </a:solidFill>
                <a:latin typeface="Calibri"/>
                <a:cs typeface="Arial"/>
                <a:sym typeface="Arial"/>
              </a:rPr>
              <a:pPr defTabSz="924458">
                <a:defRPr/>
              </a:pPr>
              <a:t>2</a:t>
            </a:fld>
            <a:endParaRPr lang="ru-RU">
              <a:solidFill>
                <a:prstClr val="black"/>
              </a:solidFill>
              <a:latin typeface="Calibri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5312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F12926-082F-45BB-8B53-DCD2D4A02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F8DF69E-9E2E-416F-B5F3-AFDB27AD2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FB513A1-9F45-41FA-9862-52DC82D0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17B718F-FF24-489D-A4FE-47B61711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893FEC6-E33D-46EC-8406-D6E00397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9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2209D6-57C0-4192-AEAF-A509DC8B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74794BC-06E9-4FB4-98F9-A509D0479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BEBEE37-97AF-44C7-9966-FA715F83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3FB00BE-CF61-484B-BEEF-1E320E1E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5291C05-14F6-44B2-99DF-D1F04972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2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83A005F-C2C9-4031-83C5-56A1B67E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14A8524-40EE-43B7-8BB1-557774DE3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8BE2F19-9992-4115-B903-1ED985C0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8A87333-3A66-4D19-BF7A-EE659E6C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4C4E76-EF7B-427E-9753-5B82F723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83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548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62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E6EE85-AE4E-434D-ABA3-89C9A426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8CFA13A-D776-4238-8C67-29BB06A8D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6BA1FBE-5BE4-47E8-BAC6-EA1F6C75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1737F75-34AD-4B93-BBC7-A08AF329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9F3782-AE46-4036-8782-83730B56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4E0B74-1C93-48D1-9E04-F3FA5327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0B472F-3449-489C-A26E-0DBB31D07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74457B-2B51-410E-A405-F745D0BC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7400D3-AB3C-4FBB-B943-6A4468F4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FAA31B-5E18-4658-8B36-992E1259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23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E0658C-A937-4DF4-BE2D-9E45D479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16E2306-533B-4C6E-8710-333B27CB8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7701D43-4145-4E8A-A89A-EB28A42E2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A41CCA2-07A3-4DBA-A124-E044A85F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680AF79-03F8-43EE-8E8E-A05D6E7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1657E6B-1206-430E-97ED-F9F341AB1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49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E55F4A-54E1-4F02-AAD7-5AA1D325A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F0B33F-C550-4F29-B7C2-03C6B2563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41387D5-405D-4EFB-8FB7-AEBBB4389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77F2059-13DE-460D-B4CA-AE767134C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2AFCC15-D9B1-40F7-943A-11D5A7456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0438063-2A05-4E12-88E0-BF2B3F23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B5F6853-9AD7-49E5-B0DB-5A6DE5DB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7AD96D8-618A-4AF4-85B4-995953C9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9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8F61A4-4353-4FFA-A120-FD1B296A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D7BDCEE-E1DD-4B3C-B2E4-1FCCFB4B3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7D86783-C54B-4B5C-AA21-90D5FF9C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383DF1B-95E6-4473-9EAC-F9A3C494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2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B914979-BF52-4EC0-8DFF-5EE5C047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61C649F-02DA-4CF1-AD88-EB077E16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7DC2829-0FDF-4CEE-AA84-D17E28C8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6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2C4A87-C870-4399-ACCD-6A780362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D165652-AEA8-4536-8140-2DA3DC991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6952051-2700-4A11-960A-E8CA7B4E1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F865DE3-2F1E-4ECD-AAE2-2940E49C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44DC076-1EE8-4731-BBF9-81BCD8FC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A816FA9-DE06-4C2C-8F84-59565704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6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19F6D-4BCC-4646-AE0D-124778E9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27C19B6-2B81-4811-B570-3844536A2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E29E42C-78CD-497D-83C9-BEB7F9CFE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C7812EF-3CBE-40FC-A88B-9B108294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CEB45C2-9A64-4C78-9D63-F7B4B364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A8A48E1-A7A7-4279-A7BD-5EFC086F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8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1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575D51-CF54-4B71-8AFA-8A340789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7B52C3A-3448-4055-84ED-0D582BC6A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64DDA5E-5F7B-43A8-9CBC-032886FBA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E270C2-9836-46C1-B097-C4D1DF1A6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E5F5C4F-2631-4504-99CC-43A82FC3C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10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Google Shape;126;p24">
            <a:extLst>
              <a:ext uri="{FF2B5EF4-FFF2-40B4-BE49-F238E27FC236}">
                <a16:creationId xmlns:a16="http://schemas.microsoft.com/office/drawing/2014/main" xmlns="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445955" y="2334983"/>
            <a:ext cx="10688875" cy="1126264"/>
          </a:xfrm>
        </p:spPr>
        <p:txBody>
          <a:bodyPr anchor="t"/>
          <a:lstStyle/>
          <a:p>
            <a:pPr algn="ctr">
              <a:spcBef>
                <a:spcPct val="0"/>
              </a:spcBef>
              <a:spcAft>
                <a:spcPts val="3000"/>
              </a:spcAft>
              <a:buClr>
                <a:srgbClr val="434343"/>
              </a:buClr>
            </a:pPr>
            <a:r>
              <a:rPr lang="ru-RU" sz="5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«Родительский клуб»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CAD14170-E147-A948-B2F6-215206C915CF}"/>
              </a:ext>
            </a:extLst>
          </p:cNvPr>
          <p:cNvSpPr/>
          <p:nvPr/>
        </p:nvSpPr>
        <p:spPr>
          <a:xfrm>
            <a:off x="334424" y="3848503"/>
            <a:ext cx="11047690" cy="8897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BF3FE68D-7876-E746-9D5E-56D578F5E8A1}"/>
              </a:ext>
            </a:extLst>
          </p:cNvPr>
          <p:cNvSpPr/>
          <p:nvPr/>
        </p:nvSpPr>
        <p:spPr>
          <a:xfrm>
            <a:off x="11606233" y="67891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Shape 88"/>
          <p:cNvSpPr/>
          <p:nvPr/>
        </p:nvSpPr>
        <p:spPr>
          <a:xfrm rot="5400000">
            <a:off x="11874849" y="2256798"/>
            <a:ext cx="22794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45954" y="4469759"/>
            <a:ext cx="6366970" cy="1311476"/>
          </a:xfrm>
        </p:spPr>
        <p:txBody>
          <a:bodyPr/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Шмакова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Татьяна Михайловна,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учитель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МБОУ «Пировская средняя школа» 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047961" y="5908897"/>
            <a:ext cx="3181060" cy="1128394"/>
            <a:chOff x="9047961" y="5908897"/>
            <a:chExt cx="3181060" cy="1128394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7961" y="5908897"/>
              <a:ext cx="878368" cy="1128394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9850139" y="6003704"/>
              <a:ext cx="23788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/>
                <a:t>ОТДЕЛ ОБРАЗОВАНИЯ</a:t>
              </a:r>
            </a:p>
            <a:p>
              <a:r>
                <a:rPr lang="ru-RU" sz="1100" dirty="0"/>
                <a:t>АДМИНИСТРАЦИИ ПИРОВСКОГО МУНИЦИПАЛЬНОГО ОКРУГА</a:t>
              </a: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9904966" y="5987735"/>
              <a:ext cx="20366" cy="796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363638" y="138023"/>
            <a:ext cx="7073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общеобразовательное учреждение «Пировская средняя школа»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6281401" y="5999268"/>
            <a:ext cx="2766560" cy="826488"/>
            <a:chOff x="6281401" y="5999268"/>
            <a:chExt cx="2766560" cy="826488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760" t="19200" r="16435" b="13778"/>
            <a:stretch/>
          </p:blipFill>
          <p:spPr>
            <a:xfrm>
              <a:off x="6281401" y="6003704"/>
              <a:ext cx="671597" cy="822052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6980794" y="6006329"/>
              <a:ext cx="2067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/>
                <a:t>ПИРОВСКИЙ МУНИЦИПАЛЬНЫЙ ОКРУГ</a:t>
              </a:r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299" y="5999268"/>
              <a:ext cx="30483" cy="80474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85086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90651" y="563225"/>
            <a:ext cx="11544173" cy="6180475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Цели практики</a:t>
            </a:r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психолого-педагогической культуры родителей путем приобретения ими психологических и педагогических знаний и умений; </a:t>
            </a:r>
          </a:p>
          <a:p>
            <a:pPr marL="285750" indent="-285750">
              <a:buFontTx/>
              <a:buChar char="-"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-предоставление возможности общения и обмена опытом в решении проблем.</a:t>
            </a:r>
          </a:p>
          <a:p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задачи:</a:t>
            </a:r>
          </a:p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привлекать родителей к активному участию в воспитательно-образовательном процессе (родитель + учитель = партнеры);</a:t>
            </a:r>
          </a:p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способствовать обмену семейным опытом, обсуждению актуальных вопросов, выработке единых подходов к решению проблемы;</a:t>
            </a:r>
          </a:p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способствовать повышению педагогической культуры родителей в области воспитания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55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575" y="18255"/>
            <a:ext cx="10515600" cy="1325563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Описание практики :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42912" y="1095376"/>
            <a:ext cx="11115675" cy="508158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Заседание Родительского клуба проводится 1 раз в четверть,            время работы 1,5-2 часа.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Участники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родители обучающихся из разных классов, объединенные общим интересом; учителя-предметники; педагог-психолог; приглашенные специалисты.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Формы проведения: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беседа, круглый стол, решение педагогических ситуаций, тренинги (обычно на психологические темы), практикумы -освоение конкретных методических приемов, игры, обмен опытом.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  не слушатель, а активный  участник в обсуждении проблемы.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Эффективность заседаний зависит от качественной подготовки: выбора темы, подбора материала, распределения ролей, приглашения родителей, специалистов, подготовка памяток  и т.д.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815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42912" y="1095376"/>
            <a:ext cx="11115675" cy="5081588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ru-RU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актуальные темы для родителей:</a:t>
            </a:r>
          </a:p>
          <a:p>
            <a:pPr marL="457200" lvl="1" indent="0">
              <a:buNone/>
            </a:pPr>
            <a:endParaRPr lang="ru-RU" sz="3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7675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помочь ребенку обрести уверенность в себе</a:t>
            </a:r>
          </a:p>
          <a:p>
            <a:pPr marL="0" indent="447675">
              <a:buNone/>
            </a:pP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Пока беда не постучалась в дверь</a:t>
            </a:r>
          </a:p>
          <a:p>
            <a:pPr marL="0" indent="447675">
              <a:buNone/>
            </a:pP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Домашнее задание: помощь или контроль</a:t>
            </a:r>
          </a:p>
          <a:p>
            <a:pPr marL="0" indent="447675">
              <a:buNone/>
            </a:pP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Роль общения в жизни школьника</a:t>
            </a:r>
          </a:p>
          <a:p>
            <a:pPr marL="0" indent="447675">
              <a:buNone/>
            </a:pP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Знаете ли вы своего ребенка?</a:t>
            </a:r>
          </a:p>
          <a:p>
            <a:pPr marL="0" indent="447675">
              <a:buNone/>
            </a:pP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Агрессия в подростковом возрасте</a:t>
            </a:r>
          </a:p>
          <a:p>
            <a:pPr marL="0" indent="447675">
              <a:buNone/>
            </a:pP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Что могут сделать родители для безопасности ребенка</a:t>
            </a:r>
          </a:p>
          <a:p>
            <a:pPr marL="0" indent="447675">
              <a:buNone/>
            </a:pP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Поощрение 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наказание в воспитании ребенка</a:t>
            </a:r>
          </a:p>
          <a:p>
            <a:pPr marL="0" indent="447675">
              <a:buNone/>
            </a:pP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Стили семейного воспитания</a:t>
            </a:r>
          </a:p>
          <a:p>
            <a:pPr marL="0" indent="447675">
              <a:buNone/>
            </a:pP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Здоровый образ жизни на примере семьи и др.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570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-82550"/>
            <a:ext cx="10515600" cy="1325563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Результат: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52525"/>
            <a:ext cx="10991850" cy="546734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 лет работы клуба позволяют сделать некоторые выводы: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улучшилась посещаемость заседаний родителями;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родители активно участвуют в обсуждении поставленных вопросов и возникающих </a:t>
            </a:r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трудностей 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воспитании детей, прислушиваются к советам школьного психолога, приглашенных специалистов и учителей;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рамках работы клуба решаются много педагогических задач, обсуждаются актуальные </a:t>
            </a:r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вопросы.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Хорошие отзывы и благодарность родителей - главная оценка работы клуба!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521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664" y="381312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Предложения по корректировке действий: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664" y="1600200"/>
            <a:ext cx="10515600" cy="496690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принятие положения о Родительском клубе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010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31558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/>
              <a:t/>
            </a:r>
            <a:br>
              <a:rPr lang="ru-RU" sz="2800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345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0AB10077A724C839E4986156325CC" ma:contentTypeVersion="17" ma:contentTypeDescription="Create a new document." ma:contentTypeScope="" ma:versionID="1de3df42ae0ee3a745416261f44d8f55">
  <xsd:schema xmlns:xsd="http://www.w3.org/2001/XMLSchema" xmlns:xs="http://www.w3.org/2001/XMLSchema" xmlns:p="http://schemas.microsoft.com/office/2006/metadata/properties" xmlns:ns3="f292e62f-e7af-4f2d-abe7-fcfc6bfeaf98" xmlns:ns4="2cd90d2f-c2fa-46b6-ac30-6e67ba23606c" targetNamespace="http://schemas.microsoft.com/office/2006/metadata/properties" ma:root="true" ma:fieldsID="86478132a2c51aca41e3630d4b437d77" ns3:_="" ns4:_="">
    <xsd:import namespace="f292e62f-e7af-4f2d-abe7-fcfc6bfeaf98"/>
    <xsd:import namespace="2cd90d2f-c2fa-46b6-ac30-6e67ba2360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2e62f-e7af-4f2d-abe7-fcfc6bfea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90d2f-c2fa-46b6-ac30-6e67ba236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807612-6356-4E4B-8C94-7BD27A16D1B5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2cd90d2f-c2fa-46b6-ac30-6e67ba23606c"/>
    <ds:schemaRef ds:uri="f292e62f-e7af-4f2d-abe7-fcfc6bfeaf9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F755615-7201-4F9D-A9C9-DFC643B3C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2e62f-e7af-4f2d-abe7-fcfc6bfeaf98"/>
    <ds:schemaRef ds:uri="2cd90d2f-c2fa-46b6-ac30-6e67ba236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41030FE-A2B9-4DAF-81E6-D8C49E11E5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1521</TotalTime>
  <Words>373</Words>
  <Application>Microsoft Office PowerPoint</Application>
  <PresentationFormat>Широкоэкранный</PresentationFormat>
  <Paragraphs>45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Тема Office</vt:lpstr>
      <vt:lpstr>«Родительский клуб»</vt:lpstr>
      <vt:lpstr>Презентация PowerPoint</vt:lpstr>
      <vt:lpstr>Описание практики :</vt:lpstr>
      <vt:lpstr>Презентация PowerPoint</vt:lpstr>
      <vt:lpstr>Результат:</vt:lpstr>
      <vt:lpstr>Предложения по корректировке действий:</vt:lpstr>
      <vt:lpstr>Спасибо за внимание!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для работы групп</dc:title>
  <dc:creator>Андреева Светлана Юрьевна</dc:creator>
  <cp:lastModifiedBy>Инна_Сергеевна</cp:lastModifiedBy>
  <cp:revision>121</cp:revision>
  <cp:lastPrinted>2024-02-27T09:06:20Z</cp:lastPrinted>
  <dcterms:created xsi:type="dcterms:W3CDTF">2024-01-31T04:29:48Z</dcterms:created>
  <dcterms:modified xsi:type="dcterms:W3CDTF">2024-04-22T10:20:10Z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0x010100C130AB10077A724C839E4986156325CC</vt:lpwstr>
  </property>
</Properties>
</file>