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868" r:id="rId5"/>
    <p:sldId id="883" r:id="rId6"/>
    <p:sldId id="920" r:id="rId7"/>
    <p:sldId id="910" r:id="rId8"/>
    <p:sldId id="919" r:id="rId9"/>
    <p:sldId id="930" r:id="rId10"/>
    <p:sldId id="921" r:id="rId11"/>
    <p:sldId id="922" r:id="rId12"/>
    <p:sldId id="923" r:id="rId13"/>
    <p:sldId id="925" r:id="rId14"/>
    <p:sldId id="926" r:id="rId15"/>
    <p:sldId id="924" r:id="rId16"/>
    <p:sldId id="927" r:id="rId17"/>
    <p:sldId id="928" r:id="rId18"/>
    <p:sldId id="929" r:id="rId19"/>
    <p:sldId id="931" r:id="rId20"/>
    <p:sldId id="932" r:id="rId21"/>
    <p:sldId id="916" r:id="rId22"/>
    <p:sldId id="917" r:id="rId23"/>
    <p:sldId id="918" r:id="rId24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xmlns="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xmlns="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xmlns="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0705" y="1966823"/>
            <a:ext cx="10688875" cy="1126264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практики «Внедрение ФПЗ в учебный процесс школы»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5720" y="3702812"/>
            <a:ext cx="9964214" cy="1311476"/>
          </a:xfrm>
        </p:spPr>
        <p:txBody>
          <a:bodyPr/>
          <a:lstStyle/>
          <a:p>
            <a:pPr algn="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Шакирова Нина Сергеевна, заместитель директора по УВР, МБОУ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Икшурминская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школа»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3638" y="138023"/>
            <a:ext cx="70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Икшурминская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школа»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7438" y="127000"/>
            <a:ext cx="5585362" cy="1277762"/>
          </a:xfrm>
        </p:spPr>
        <p:txBody>
          <a:bodyPr>
            <a:noAutofit/>
          </a:bodyPr>
          <a:lstStyle/>
          <a:p>
            <a:r>
              <a:rPr lang="ru-RU" sz="4000" b="1" smtClean="0"/>
              <a:t>6) Выступления на ОМО</a:t>
            </a:r>
            <a:endParaRPr lang="ru-RU" sz="4000" b="1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580231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38" y="2126165"/>
            <a:ext cx="5754929" cy="43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9" y="234331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04" y="2576945"/>
            <a:ext cx="5454732" cy="40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834" y="4955835"/>
            <a:ext cx="6080166" cy="1272267"/>
          </a:xfrm>
        </p:spPr>
        <p:txBody>
          <a:bodyPr/>
          <a:lstStyle/>
          <a:p>
            <a:r>
              <a:rPr lang="ru-RU" dirty="0" smtClean="0"/>
              <a:t>7) Методический </a:t>
            </a:r>
            <a:r>
              <a:rPr lang="ru-RU" dirty="0" smtClean="0"/>
              <a:t>десант 17.04.2024 Г.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02513" cy="432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70" y="0"/>
            <a:ext cx="51498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259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2" y="254931"/>
            <a:ext cx="6099958" cy="457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34" y="1628270"/>
            <a:ext cx="6374946" cy="477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13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-118754"/>
            <a:ext cx="6749143" cy="506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50" y="2452520"/>
            <a:ext cx="6634642" cy="498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44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9" y="41562"/>
            <a:ext cx="4895701" cy="651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45" y="1021277"/>
            <a:ext cx="6404759" cy="480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65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6" t="10703" r="1774" b="7911"/>
          <a:stretch/>
        </p:blipFill>
        <p:spPr>
          <a:xfrm>
            <a:off x="296883" y="213755"/>
            <a:ext cx="11044052" cy="76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8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78" t="11826" r="1538" b="8197"/>
          <a:stretch/>
        </p:blipFill>
        <p:spPr>
          <a:xfrm>
            <a:off x="676892" y="0"/>
            <a:ext cx="10390910" cy="711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67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фронтально-парные </a:t>
            </a:r>
            <a:r>
              <a:rPr lang="ru-RU" dirty="0"/>
              <a:t>занятия позволяют деятельностно включить максимальное количество учащихся в учебный процесс;</a:t>
            </a:r>
          </a:p>
          <a:p>
            <a:r>
              <a:rPr lang="ru-RU" dirty="0" smtClean="0"/>
              <a:t>каждый </a:t>
            </a:r>
            <a:r>
              <a:rPr lang="ru-RU" dirty="0"/>
              <a:t>ученик проговаривает в паре содержание </a:t>
            </a:r>
            <a:r>
              <a:rPr lang="ru-RU" dirty="0" err="1"/>
              <a:t>вброса</a:t>
            </a:r>
            <a:r>
              <a:rPr lang="ru-RU" dirty="0"/>
              <a:t>, а главный элемент обучения-повторение;</a:t>
            </a:r>
          </a:p>
          <a:p>
            <a:r>
              <a:rPr lang="ru-RU" dirty="0" smtClean="0"/>
              <a:t>ФПЗ </a:t>
            </a:r>
            <a:r>
              <a:rPr lang="ru-RU" dirty="0"/>
              <a:t>позволяет учащимся проявить свою коммуникативную и мыслительную активность;</a:t>
            </a:r>
          </a:p>
          <a:p>
            <a:r>
              <a:rPr lang="ru-RU" dirty="0" smtClean="0"/>
              <a:t>возрастает </a:t>
            </a:r>
            <a:r>
              <a:rPr lang="ru-RU" dirty="0"/>
              <a:t>глубина понимания учебного материала, познавательная активность и самостоятельность учащихся.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7626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корректировки действий: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22157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smtClean="0"/>
              <a:t>методическом</a:t>
            </a:r>
            <a:r>
              <a:rPr lang="ru-RU" dirty="0" smtClean="0"/>
              <a:t> </a:t>
            </a:r>
            <a:r>
              <a:rPr lang="ru-RU" dirty="0"/>
              <a:t>совете школы было принято решение в 2024-2025 учебном году продолжить работу в данном направлении.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202" y="762625"/>
            <a:ext cx="10515600" cy="5701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Идеи, цель, задачи практики: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23509" y="1822512"/>
            <a:ext cx="11334499" cy="4792043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деятельностно включить каждого обучающегося в учебный процесс,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продуктивно использовать учебное время?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внедрение в учебный процесс школы приемов фронтально-парных циклов на уроках.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Создать инициативную группу по внедрению фронтально-парных занятий в учебный процесс ОУ;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Организовать обучающий семинар для педагогов ОУ с целью знакомства  со структурой фронтально-парного цикла;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Оказать методическое сопровождение педагогов по разработке индивидуальных образовательных маршрутов;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Оказать методическое сопровождение по разработке каждым педагогом фронтально-парных занятий в рамках своего предмета;</a:t>
            </a:r>
          </a:p>
        </p:txBody>
      </p:sp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3155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данные:</a:t>
            </a:r>
            <a:b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3767" y="641268"/>
            <a:ext cx="10760034" cy="553569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Провести апробацию разработанных фронтально-парных занятий педагогами;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Проанализировать результаты апробаций на уровне МШО;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Представить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опыт работы педагогов по применению на уроках фронтально-парных циклов на уровне муниципалитета;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Разместить конспекты разработанных педагогами фронтально-парных занятий на педагогических порталах и методической копилке на сайте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школы;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Проанализировать результаты </a:t>
            </a:r>
            <a:r>
              <a:rPr lang="ru-RU" dirty="0" smtClean="0"/>
              <a:t> </a:t>
            </a:r>
            <a:r>
              <a:rPr lang="ru-RU" dirty="0"/>
              <a:t>использования технологии ФПЗ всеми педагогами </a:t>
            </a:r>
            <a:r>
              <a:rPr lang="ru-RU" dirty="0" smtClean="0"/>
              <a:t>школы.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5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 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825625"/>
            <a:ext cx="10740242" cy="4515798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инициативной группы с целью внедрения ФПЗ в учебный процесс школы. 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 Проведение школьного семинара «Варианты оптимизации учебных занятий: фронтально-парные занятия».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6" y="0"/>
            <a:ext cx="4311616" cy="574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06" y="1315362"/>
            <a:ext cx="7382494" cy="554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0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63" y="329499"/>
            <a:ext cx="10823369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3) Разработка индивидуальных образовательных маршрутов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12" t="20537" r="4241" b="8463"/>
          <a:stretch/>
        </p:blipFill>
        <p:spPr>
          <a:xfrm>
            <a:off x="3158836" y="1128155"/>
            <a:ext cx="8813198" cy="55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20386" y="522514"/>
            <a:ext cx="6547262" cy="127740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Методический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21.11.2023Г.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8" y="106817"/>
            <a:ext cx="4824413" cy="642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80" y="2707575"/>
            <a:ext cx="5093168" cy="382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5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38554" y="376115"/>
            <a:ext cx="10515600" cy="15001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5) Методический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десант 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23.01.2023Г.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580072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74" y="1876302"/>
            <a:ext cx="6183085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2" y="2146258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6" y="15437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807612-6356-4E4B-8C94-7BD27A16D1B5}">
  <ds:schemaRefs>
    <ds:schemaRef ds:uri="2cd90d2f-c2fa-46b6-ac30-6e67ba23606c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f292e62f-e7af-4f2d-abe7-fcfc6bfeaf98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312</Words>
  <Application>Microsoft Office PowerPoint</Application>
  <PresentationFormat>Широкоэкранный</PresentationFormat>
  <Paragraphs>41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Название практики «Внедрение ФПЗ в учебный процесс школы»</vt:lpstr>
      <vt:lpstr>Идеи, цель, задачи практики:</vt:lpstr>
      <vt:lpstr>Презентация PowerPoint</vt:lpstr>
      <vt:lpstr>Описание практики :</vt:lpstr>
      <vt:lpstr>Презентация PowerPoint</vt:lpstr>
      <vt:lpstr> 3) Разработка индивидуальных образовательных маршрутов </vt:lpstr>
      <vt:lpstr>4) Методический день 21.11.2023Г. </vt:lpstr>
      <vt:lpstr>Презентация PowerPoint</vt:lpstr>
      <vt:lpstr>Презентация PowerPoint</vt:lpstr>
      <vt:lpstr>6) Выступления на ОМО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Результат:</vt:lpstr>
      <vt:lpstr>Предложения по корректировки действий:</vt:lpstr>
      <vt:lpstr>Спасибо за внимание! Контактные данные: ________________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ik2</cp:lastModifiedBy>
  <cp:revision>136</cp:revision>
  <cp:lastPrinted>2024-02-27T09:06:20Z</cp:lastPrinted>
  <dcterms:created xsi:type="dcterms:W3CDTF">2024-01-31T04:29:48Z</dcterms:created>
  <dcterms:modified xsi:type="dcterms:W3CDTF">2024-04-22T04:10:42Z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