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1"/>
  </p:notesMasterIdLst>
  <p:sldIdLst>
    <p:sldId id="868" r:id="rId5"/>
    <p:sldId id="883" r:id="rId6"/>
    <p:sldId id="919" r:id="rId7"/>
    <p:sldId id="920" r:id="rId8"/>
    <p:sldId id="933" r:id="rId9"/>
    <p:sldId id="921" r:id="rId10"/>
    <p:sldId id="923" r:id="rId11"/>
    <p:sldId id="925" r:id="rId12"/>
    <p:sldId id="926" r:id="rId13"/>
    <p:sldId id="927" r:id="rId14"/>
    <p:sldId id="928" r:id="rId15"/>
    <p:sldId id="930" r:id="rId16"/>
    <p:sldId id="931" r:id="rId17"/>
    <p:sldId id="932" r:id="rId18"/>
    <p:sldId id="916" r:id="rId19"/>
    <p:sldId id="918" r:id="rId2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157" autoAdjust="0"/>
  </p:normalViewPr>
  <p:slideViewPr>
    <p:cSldViewPr snapToGrid="0" showGuides="1">
      <p:cViewPr varScale="1">
        <p:scale>
          <a:sx n="84" d="100"/>
          <a:sy n="84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A517-5550-4900-BF6A-3B03E0C05C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ozon.ru/context/detail/id/5221396/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976347" y="1954792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«Фольклор, как средство </a:t>
            </a:r>
            <a:b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воспитания детей раннего возраста»</a:t>
            </a:r>
            <a:endParaRPr lang="ru-RU" sz="40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7278" y="4557055"/>
            <a:ext cx="9964214" cy="1311476"/>
          </a:xfrm>
        </p:spPr>
        <p:txBody>
          <a:bodyPr/>
          <a:lstStyle/>
          <a:p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Яковлева Кристина Игоревна,</a:t>
            </a:r>
          </a:p>
          <a:p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воспитатель,</a:t>
            </a:r>
          </a:p>
          <a:p>
            <a:r>
              <a:rPr lang="ru-RU" sz="1600" dirty="0" err="1" smtClean="0">
                <a:latin typeface="Arial Black" pitchFamily="34" charset="0"/>
                <a:cs typeface="Arial" panose="020B0604020202020204" pitchFamily="34" charset="0"/>
              </a:rPr>
              <a:t>Кириковская</a:t>
            </a:r>
            <a:r>
              <a:rPr lang="ru-RU" sz="1600" dirty="0" smtClean="0">
                <a:latin typeface="Arial Black" pitchFamily="34" charset="0"/>
                <a:cs typeface="Arial" panose="020B0604020202020204" pitchFamily="34" charset="0"/>
              </a:rPr>
              <a:t> средняя школа</a:t>
            </a:r>
            <a:endParaRPr lang="ru-RU" sz="1600" dirty="0">
              <a:latin typeface="Arial Black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1104411" y="3450643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843424" y="5573195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906438" y="859918"/>
            <a:ext cx="852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                                   «</a:t>
            </a:r>
            <a:r>
              <a:rPr lang="ru-RU" dirty="0" err="1" smtClean="0">
                <a:latin typeface="Arial Black" pitchFamily="34" charset="0"/>
                <a:cs typeface="Arial" panose="020B0604020202020204" pitchFamily="34" charset="0"/>
              </a:rPr>
              <a:t>Кириковская</a:t>
            </a:r>
            <a:r>
              <a:rPr lang="ru-RU" dirty="0" smtClean="0">
                <a:latin typeface="Arial Black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674414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71" y="854759"/>
            <a:ext cx="518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Детский фольклор дает нам возможность уже на ранних этапах жизни ребенка приобщать его к народной поэзии.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6054" y="4336106"/>
            <a:ext cx="4512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Сказка является носителем нравственных поучений, доступных детям в любом возрасте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54" y="1111308"/>
            <a:ext cx="3973830" cy="2980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855037"/>
            <a:ext cx="4800600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29" y="1126901"/>
            <a:ext cx="626894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Фольклор можно использовать,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как средство обогащения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словаря, развитие фонематического слуха, развития звуковой культуры речи детей. Звучность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ритмичность, напевность,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занимательность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привлекают детей, вызывают желание повторить, запомнить, имитировать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движения.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933057"/>
            <a:ext cx="5856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Это в свою очередь, способствует развитию мелкой моторики, развитию разговорной речи, позволяет сделать речь детей эмоционально – выразительной.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7303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373" y="1064662"/>
            <a:ext cx="8928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	Эффективно применение фольклора при организации продуктивной деятельности. Дети с удовольствием лепят, рисуют, сооружают постройки для героев из произведений малого фольклора.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70774">
            <a:off x="8207768" y="5571343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048044">
            <a:off x="2268157" y="5578151"/>
            <a:ext cx="262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«…Выгляни в окошко,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 тебе горошка»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16" y="1126015"/>
            <a:ext cx="61446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Большие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потенциальные возможности у произведений детского фольклора для организации двигательной активности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 Это народные, хороводные игры, речевые подвижные игры в сопровождении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потешек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и прибауток. Можно включать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элементы фольклора в комплексы утренней гимнастики, самомассажа, бодрящей гимнастики после сна. </a:t>
            </a:r>
          </a:p>
        </p:txBody>
      </p:sp>
      <p:sp>
        <p:nvSpPr>
          <p:cNvPr id="4" name="TextBox 3"/>
          <p:cNvSpPr txBox="1"/>
          <p:nvPr/>
        </p:nvSpPr>
        <p:spPr>
          <a:xfrm rot="540467">
            <a:off x="7139696" y="2645682"/>
            <a:ext cx="3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медведя во бору»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9427">
            <a:off x="7302855" y="5625871"/>
            <a:ext cx="360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«Каравай, каравай </a:t>
            </a:r>
            <a:r>
              <a:rPr lang="ru-RU" dirty="0" smtClean="0">
                <a:solidFill>
                  <a:srgbClr val="0070C0"/>
                </a:solidFill>
              </a:rPr>
              <a:t>!»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2" y="692314"/>
            <a:ext cx="99260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Также нашей частой гостьей стала библиотекарь села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Кириково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которая готовит всегда для детей что – то новое и интересное, дети с большим удовольствием встречают Оксану Ивановну. Совместно с ней и с ребятами инсценировали разные сказки, такие как: колобок, теремок, репка и т.д. Также она проводит у нас различные выставки книг.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1768" y="2965009"/>
            <a:ext cx="2565035" cy="3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39" y="2965009"/>
            <a:ext cx="2771261" cy="369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94495" y="3478116"/>
            <a:ext cx="2180204" cy="290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29" y="3644741"/>
            <a:ext cx="3428671" cy="2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17" y="612006"/>
            <a:ext cx="109728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В заключении можно сделать вывод, что при целенаправленном и систематическом ознакомлении детей с малыми фольклорными произведениями дети приобщаются к художественному наследию нашей культуры. Фольклор помогает детям овладеть различными видами деятельности: речевой, продуктивной, художественной, познавательной. Дети овладевают первоначальными речевыми навыками, самостоятельной художественно - речевой деятельностью, расширяются и углубляются навыки ориентировки в окружающем мире.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Рисунок 5" descr="http://static.ozone.ru/multimedia/books_covers/c200/100173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1" y="4638109"/>
            <a:ext cx="1643063" cy="1785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tatic.ozone.ru/multimedia/books_covers/c200/1002963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57" y="4749763"/>
            <a:ext cx="1643063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 descr="Книга: Курочка в сапожках. Русские народные песенки и потешки (в комплекте из 15 книг)">
            <a:hlinkClick r:id="rId5" tooltip="&quot;Курочка в сапожках. Русские народные песенки и потешки (в комплекте из 15 книг)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60" y="4651709"/>
            <a:ext cx="15716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0116" y="2617109"/>
            <a:ext cx="7307179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2208379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  </a:t>
            </a:r>
            <a:r>
              <a:rPr lang="ru-RU" sz="2400" u="sng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использовать произведения русского народного фольклора как средство развития детей раннего возраста; сделать жизнь детей интересной, содержательной, наполнить её яркими впечатлениями, радостью творчества, способностью познать себя, окружающий мир.</a:t>
            </a:r>
            <a:endParaRPr lang="ru-RU" sz="2400" dirty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529389" y="420688"/>
            <a:ext cx="10980622" cy="5668962"/>
          </a:xfrm>
        </p:spPr>
        <p:txBody>
          <a:bodyPr>
            <a:noAutofit/>
          </a:bodyPr>
          <a:lstStyle/>
          <a:p>
            <a:pPr algn="ctr"/>
            <a:endParaRPr lang="ru-RU" sz="28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800" u="sng" dirty="0" smtClean="0">
                <a:solidFill>
                  <a:schemeClr val="tx1"/>
                </a:solidFill>
                <a:latin typeface="Arial Black" pitchFamily="34" charset="0"/>
              </a:rPr>
              <a:t>Задачи</a:t>
            </a:r>
            <a:r>
              <a:rPr lang="ru-RU" sz="2800" u="sng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Освоение разговорной речи;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Расширение словарного запаса;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Воспитание звуковой культурной речи;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Расширение представления детей о разных формах фольклора (потешки, пестушки, поговорки, приговорки, </a:t>
            </a:r>
            <a:r>
              <a:rPr lang="ru-RU" sz="2000" dirty="0" err="1" smtClean="0">
                <a:solidFill>
                  <a:schemeClr val="tx1"/>
                </a:solidFill>
                <a:latin typeface="Arial Black" pitchFamily="34" charset="0"/>
              </a:rPr>
              <a:t>заклички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, колыбельные песни, </a:t>
            </a:r>
            <a:r>
              <a:rPr lang="ru-RU" sz="2000" dirty="0" smtClean="0">
                <a:latin typeface="Arial Black" pitchFamily="34" charset="0"/>
              </a:rPr>
              <a:t>сказки, загадки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Воспитывать любовь к народному искусству и народным традициям;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Обеспечить формирование открытости, доброжелательности,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коммуникабельности</a:t>
            </a:r>
            <a:r>
              <a:rPr lang="ru-RU" sz="2000" dirty="0">
                <a:latin typeface="Arial Black" pitchFamily="34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45168" y="782054"/>
            <a:ext cx="11028947" cy="548639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настоящее время одной из важнейших задач, стоящих перед нашим обществом, является его духовное, нравственное возрождение, которое невозможно осуществить, не усваивая создаваемый веками культурно -исторический опыт народа.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		Русский фольклор – уникальная самобытная культура наших предков. В современном обществе он рассматривается как значительное средство приобщения подрастающего поколения к национальным традициям. Устному народному творчеству отводится значительное место в решении задач духовно – нравственного воспитания дошкольников. Фольклор не остается неизменным, а развивается вместе с развитием народа, вбирая в себя все ценное, что существовало ранее и отображает новые социальные изменения.</a:t>
            </a:r>
          </a:p>
          <a:p>
            <a:pPr algn="just">
              <a:lnSpc>
                <a:spcPct val="170000"/>
              </a:lnSpc>
              <a:buNone/>
            </a:pPr>
            <a:endParaRPr lang="ru-RU" sz="5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470" y="1261110"/>
            <a:ext cx="10972800" cy="18135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Любовь Николаевна Павлова </a:t>
            </a:r>
            <a:r>
              <a:rPr lang="ru-RU" b="1" dirty="0" smtClean="0">
                <a:solidFill>
                  <a:srgbClr val="00B0F0"/>
                </a:solidFill>
              </a:rPr>
              <a:t>отмечала</a:t>
            </a:r>
            <a:r>
              <a:rPr lang="ru-RU" b="1" dirty="0">
                <a:solidFill>
                  <a:srgbClr val="00B0F0"/>
                </a:solidFill>
              </a:rPr>
              <a:t>, что «фольклор - действенный метод </a:t>
            </a:r>
            <a:r>
              <a:rPr lang="ru-RU" b="1" dirty="0" err="1">
                <a:solidFill>
                  <a:srgbClr val="00B0F0"/>
                </a:solidFill>
              </a:rPr>
              <a:t>гуманизации</a:t>
            </a:r>
            <a:r>
              <a:rPr lang="ru-RU" b="1" dirty="0">
                <a:solidFill>
                  <a:srgbClr val="00B0F0"/>
                </a:solidFill>
              </a:rPr>
              <a:t> воспитания с первых лет жизни ребенка, так как содержит множество ступеней педагогического воздействия на детей с учетом их возрастных возможностей».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01" y="3192962"/>
            <a:ext cx="4381719" cy="30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33663" y="1105301"/>
            <a:ext cx="10972800" cy="43891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	При включении фольклора в работу с детьми раннего возраста важно учитывать принцип доступности, принцип эмоциональной выразительности и принцип наглядности. Используемые произведения, должны быть доступны детям, а интонация понятной. Чтобы улучшить восприятие, чтение лучше сопровождать показом иллюстраций, игрушек.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		В своей работе стараюсь включать фольклор во все виды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1667" y="7737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 адаптационный период произведения малого фольклора помогут при установлении контакта с ребенком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68787">
            <a:off x="939713" y="450561"/>
            <a:ext cx="6042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«Баю, баю, баю, бай,»</a:t>
            </a:r>
          </a:p>
          <a:p>
            <a:pPr>
              <a:defRPr/>
            </a:pPr>
            <a:r>
              <a:rPr lang="ru-RU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«Ты, собачка, не лай!»</a:t>
            </a:r>
          </a:p>
        </p:txBody>
      </p:sp>
      <p:sp>
        <p:nvSpPr>
          <p:cNvPr id="9" name="Прямоугольник 8"/>
          <p:cNvSpPr/>
          <p:nvPr/>
        </p:nvSpPr>
        <p:spPr>
          <a:xfrm rot="361999">
            <a:off x="7013079" y="5297518"/>
            <a:ext cx="392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хороший,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 нас пригожий?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515" y="41731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Засыпание  для малышей в этот период становится мучительным. Ничто не успокоит дитя лучше чем, колыбельная песня</a:t>
            </a:r>
          </a:p>
        </p:txBody>
      </p:sp>
    </p:spTree>
    <p:extLst>
      <p:ext uri="{BB962C8B-B14F-4D97-AF65-F5344CB8AC3E}">
        <p14:creationId xmlns:p14="http://schemas.microsoft.com/office/powerpoint/2010/main" val="34503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021" y="837075"/>
            <a:ext cx="1120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Использование фольклора при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организации таких сложных для малышей режимных моментов, как кормление, одевание,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умывание,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этот приём увлекает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детей, помогает им сосредоточиться на определенной деятельности.</a:t>
            </a:r>
          </a:p>
          <a:p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90664">
            <a:off x="2230767" y="5871584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«Водичка, водичка…»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63663">
            <a:off x="6538228" y="5761688"/>
            <a:ext cx="39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они, сапожки</a:t>
            </a:r>
            <a:r>
              <a:rPr lang="ru-RU" dirty="0" smtClean="0"/>
              <a:t>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33" y="1157701"/>
            <a:ext cx="64327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Фольклор может служить могучим средством для ознакомления детей с окружающим. Потешки, прибаутки, загадки дают возможность формировать представления о животных и птицах, так как образы фольклорных произведений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конкретны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содержательны.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Заклички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способствуют формированию интереса к наблюдению за объектами и явлениями природы.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0709" y="1105043"/>
            <a:ext cx="296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 – ведрышко,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Взойди поскорей!»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4086" y="5728139"/>
            <a:ext cx="256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 нашего кота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Шубка очень хороша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1673</TotalTime>
  <Words>491</Words>
  <Application>Microsoft Office PowerPoint</Application>
  <PresentationFormat>Широкоэкранный</PresentationFormat>
  <Paragraphs>54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Wingdings</vt:lpstr>
      <vt:lpstr>Wingdings 2</vt:lpstr>
      <vt:lpstr>Поток</vt:lpstr>
      <vt:lpstr>«Фольклор, как средство  воспитания детей раннего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User</cp:lastModifiedBy>
  <cp:revision>133</cp:revision>
  <cp:lastPrinted>2024-02-27T09:06:20Z</cp:lastPrinted>
  <dcterms:created xsi:type="dcterms:W3CDTF">2024-01-31T04:29:48Z</dcterms:created>
  <dcterms:modified xsi:type="dcterms:W3CDTF">2024-04-22T03:15:40Z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