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78" r:id="rId3"/>
    <p:sldId id="308" r:id="rId4"/>
    <p:sldId id="312" r:id="rId5"/>
    <p:sldId id="306" r:id="rId6"/>
    <p:sldId id="314" r:id="rId7"/>
    <p:sldId id="280" r:id="rId8"/>
    <p:sldId id="261" r:id="rId9"/>
    <p:sldId id="294" r:id="rId10"/>
    <p:sldId id="289" r:id="rId11"/>
    <p:sldId id="296" r:id="rId12"/>
    <p:sldId id="258" r:id="rId13"/>
    <p:sldId id="297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3A0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3760" autoAdjust="0"/>
  </p:normalViewPr>
  <p:slideViewPr>
    <p:cSldViewPr>
      <p:cViewPr varScale="1">
        <p:scale>
          <a:sx n="113" d="100"/>
          <a:sy n="113" d="100"/>
        </p:scale>
        <p:origin x="15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3B91F-2453-4C6C-8169-91265766DA27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9D39F-0DBB-418D-9B6C-B3B92AFB3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NULL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На конкурс\фон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На конкурс\фон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584" y="-1307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671094" cy="165618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бюджетное общеобразовательное учреждение «Большекетская средняя школа» (дошкольные группы)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На конкурс\фон\цветок из шдм.jpg"/>
          <p:cNvPicPr>
            <a:picLocks noChangeAspect="1" noChangeArrowheads="1"/>
          </p:cNvPicPr>
          <p:nvPr/>
        </p:nvPicPr>
        <p:blipFill>
          <a:blip r:embed="rId4" cstate="print"/>
          <a:srcRect l="14423"/>
          <a:stretch>
            <a:fillRect/>
          </a:stretch>
        </p:blipFill>
        <p:spPr bwMode="auto">
          <a:xfrm rot="995532">
            <a:off x="4131121" y="3401022"/>
            <a:ext cx="4245622" cy="2790662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Использование «</a:t>
            </a:r>
            <a:r>
              <a:rPr lang="ru-RU" sz="4000" b="1" dirty="0" err="1" smtClean="0">
                <a:solidFill>
                  <a:srgbClr val="FF0000"/>
                </a:solidFill>
              </a:rPr>
              <a:t>твистинга</a:t>
            </a:r>
            <a:r>
              <a:rPr lang="ru-RU" sz="4000" b="1" dirty="0" smtClean="0">
                <a:solidFill>
                  <a:srgbClr val="FF0000"/>
                </a:solidFill>
              </a:rPr>
              <a:t>» в работе с детьми дошкольного возраста</a:t>
            </a:r>
          </a:p>
          <a:p>
            <a:pPr marL="0" indent="0" algn="ctr">
              <a:buNone/>
            </a:pPr>
            <a:endParaRPr lang="ru-RU" sz="4000" b="1" dirty="0"/>
          </a:p>
          <a:p>
            <a:pPr marL="0" indent="0" algn="ctr">
              <a:buNone/>
            </a:pPr>
            <a:endParaRPr lang="ru-RU" sz="4000" b="1" dirty="0" smtClean="0"/>
          </a:p>
          <a:p>
            <a:pPr marL="0" indent="0" algn="ctr">
              <a:buNone/>
            </a:pPr>
            <a:endParaRPr lang="ru-RU" sz="1400" b="1" dirty="0"/>
          </a:p>
          <a:p>
            <a:pPr marL="0" indent="0" algn="ctr">
              <a:buNone/>
            </a:pPr>
            <a:endParaRPr lang="ru-RU" sz="1400" b="1" dirty="0" smtClean="0"/>
          </a:p>
          <a:p>
            <a:pPr marL="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Шевелева Ольга Николаевна, воспитатель дошкольных групп </a:t>
            </a:r>
          </a:p>
          <a:p>
            <a:pPr marL="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«Большекетская средняя школа»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Desktop\На конкурс\фон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esktop\На конкурс\фон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USER\Desktop\На конкурс\фон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928662" y="214290"/>
            <a:ext cx="7715304" cy="1702542"/>
          </a:xfrm>
        </p:spPr>
        <p:txBody>
          <a:bodyPr>
            <a:no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область: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1857356" y="1578523"/>
            <a:ext cx="2714644" cy="33830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8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1643042" y="1643050"/>
            <a:ext cx="2714644" cy="7143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>
          <a:xfrm>
            <a:off x="2123728" y="2142245"/>
            <a:ext cx="2160240" cy="538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«Фехтование»</a:t>
            </a:r>
            <a:endParaRPr lang="ru-RU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193" y="2824098"/>
            <a:ext cx="252028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028" y="4200780"/>
            <a:ext cx="2520280" cy="251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14900" y="1525295"/>
            <a:ext cx="20193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Desktop\На конкурс\фон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esktop\На конкурс\фон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USER\Desktop\На конкурс\фон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347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928662" y="214290"/>
            <a:ext cx="7715304" cy="1616284"/>
          </a:xfrm>
        </p:spPr>
        <p:txBody>
          <a:bodyPr>
            <a:no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1857356" y="4929198"/>
            <a:ext cx="2714644" cy="28575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8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1763688" y="1500174"/>
            <a:ext cx="7272808" cy="642942"/>
          </a:xfrm>
        </p:spPr>
        <p:txBody>
          <a:bodyPr>
            <a:noAutofit/>
          </a:bodyPr>
          <a:lstStyle/>
          <a:p>
            <a:r>
              <a:rPr lang="ru-RU" b="0" dirty="0">
                <a:solidFill>
                  <a:srgbClr val="FF0000"/>
                </a:solidFill>
                <a:latin typeface="Times New Roman" panose="02020603050405020304" pitchFamily="18" charset="0"/>
              </a:rPr>
              <a:t>Фигуры можно применять  не только как самостоятельные элементы, но и для театрализованных постановок различных сказок, обыгрывание </a:t>
            </a:r>
            <a:r>
              <a:rPr lang="ru-RU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потешек</a:t>
            </a: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ru-RU" b="0" dirty="0">
                <a:solidFill>
                  <a:srgbClr val="FF0000"/>
                </a:solidFill>
                <a:latin typeface="Times New Roman" panose="02020603050405020304" pitchFamily="18" charset="0"/>
              </a:rPr>
              <a:t>стихотворений, придумывать сюжет, описывать характер различных </a:t>
            </a: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животных.</a:t>
            </a:r>
            <a:endParaRPr lang="ru-RU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3982998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/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>
          <a:xfrm flipH="1">
            <a:off x="9786974" y="5786454"/>
            <a:ext cx="357190" cy="33970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t="15050" b="6953"/>
          <a:stretch>
            <a:fillRect/>
          </a:stretch>
        </p:blipFill>
        <p:spPr bwMode="auto">
          <a:xfrm>
            <a:off x="5076056" y="3645024"/>
            <a:ext cx="2865248" cy="298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6" cstate="print"/>
          <a:srcRect l="1270" t="6572" r="2540" b="3048"/>
          <a:stretch>
            <a:fillRect/>
          </a:stretch>
        </p:blipFill>
        <p:spPr bwMode="auto">
          <a:xfrm>
            <a:off x="1763688" y="2492896"/>
            <a:ext cx="29523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1000" cy="6953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2858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С коллегами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провожу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мастер –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классы по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твистингу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совместно оформляем актовый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зал к 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мероприятиям, используя воздушные шары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3A0FD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3" cstate="print"/>
          <a:srcRect l="4763" r="4763" b="6351"/>
          <a:stretch>
            <a:fillRect/>
          </a:stretch>
        </p:blipFill>
        <p:spPr>
          <a:xfrm>
            <a:off x="1619672" y="1844824"/>
            <a:ext cx="5830024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На конкурс\фон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H="1" flipV="1">
            <a:off x="8715404" y="-714404"/>
            <a:ext cx="142876" cy="7143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691680" y="571480"/>
            <a:ext cx="5523526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Шарики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всегда создают праздничную атмосферу не только среди детей, но и среди взрослых.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 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16832"/>
            <a:ext cx="74888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а конкурс\фон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 конкурс\фон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2869"/>
            <a:ext cx="939770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71800" y="428604"/>
            <a:ext cx="6229356" cy="5143536"/>
          </a:xfrm>
        </p:spPr>
        <p:txBody>
          <a:bodyPr>
            <a:normAutofit fontScale="90000"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Идея практики</a:t>
            </a:r>
            <a:r>
              <a:rPr lang="ru-RU" sz="2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с детьми требует постоянного самосовершенствования, поиска новых творческих подходов. В наших дошкольных группах проходит много праздников. Для их оформления мы много рисуем, вырезаем и клеим, но оказывается есть такой вид моделирования, с помощью которого можно не только оформлять  пространство групп, но и организовывать образовательную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игровую деятельность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детей. 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 одной из таких технологий под названием «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Твистинг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»  я и хотела бы вас познакомить.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Твистинг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 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переводе с английского «вращать, крутить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»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– скручивание, моделирование фигур из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шариков.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На конкурс\фон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768752" cy="180020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620688"/>
            <a:ext cx="6624736" cy="5226944"/>
          </a:xfrm>
        </p:spPr>
        <p:txBody>
          <a:bodyPr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практики: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твистинга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с детьми дошкольного возраста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практики:</a:t>
            </a:r>
            <a:endParaRPr lang="ru-RU" sz="28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историю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твистинга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секреты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твистинга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технике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твистинга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твистинг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собственную практику.</a:t>
            </a:r>
          </a:p>
          <a:p>
            <a:pPr marL="0" indent="0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 конкурс\фон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39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428604"/>
            <a:ext cx="8101564" cy="6168748"/>
          </a:xfrm>
        </p:spPr>
        <p:txBody>
          <a:bodyPr>
            <a:normAutofit fontScale="90000"/>
          </a:bodyPr>
          <a:lstStyle/>
          <a:p>
            <a:pPr lvl="0" algn="l" fontAlgn="base">
              <a:lnSpc>
                <a:spcPct val="90000"/>
              </a:lnSpc>
              <a:spcBef>
                <a:spcPts val="1000"/>
              </a:spcBef>
            </a:pPr>
            <a:r>
              <a:rPr lang="ru-RU" sz="3100" b="1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практики :</a:t>
            </a:r>
            <a:br>
              <a:rPr lang="ru-RU" sz="3100" b="1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9900FF"/>
                </a:solidFill>
                <a:ea typeface="+mn-ea"/>
                <a:cs typeface="+mn-cs"/>
              </a:rPr>
              <a:t>Из истории </a:t>
            </a:r>
            <a:r>
              <a:rPr lang="ru-RU" sz="3100" b="1" dirty="0" err="1" smtClean="0">
                <a:solidFill>
                  <a:srgbClr val="9900FF"/>
                </a:solidFill>
                <a:ea typeface="+mn-ea"/>
                <a:cs typeface="+mn-cs"/>
              </a:rPr>
              <a:t>твистинга</a:t>
            </a:r>
            <a:r>
              <a:rPr lang="ru-RU" sz="3100" b="1" dirty="0" smtClean="0">
                <a:solidFill>
                  <a:srgbClr val="9900FF"/>
                </a:solidFill>
                <a:ea typeface="+mn-ea"/>
                <a:cs typeface="+mn-cs"/>
              </a:rPr>
              <a:t>.</a:t>
            </a:r>
            <a:r>
              <a:rPr lang="ru-RU" sz="31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1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Изучив литературу, я узнала, что история </a:t>
            </a:r>
            <a:r>
              <a:rPr lang="ru-RU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твистинга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уходит в древние времена – на более чем 4500 лет в прошлое. Первые воздушные шары животного происхождения были созданы первобытными людьми – ацтеками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Ацтеки делали фигурки из кишок животных и приносили их в жертву богам. Простое изготовление фигурки требовало несколько дней. К счастью для животных, в 19 веке была изобретена резина, из которой стали производить шары. Тогда шары имели только исключительно круглую форму. Первый продолговатый шар был создан в начале 20 века.</a:t>
            </a:r>
            <a:b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А впервые моделирование из воздушных шаров продемонстрировал фокусник </a:t>
            </a:r>
            <a:r>
              <a:rPr lang="ru-RU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Боннерт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Скрэнтон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в1938году. Это было началом – настоящего волшебства - мира </a:t>
            </a:r>
            <a:r>
              <a:rPr lang="ru-RU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твистинга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На конкурс\фон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768752" cy="18002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практики </a:t>
            </a:r>
            <a:r>
              <a:rPr lang="ru-RU" sz="28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</a:t>
            </a:r>
            <a:r>
              <a:rPr lang="ru-RU" sz="2800" b="1" dirty="0" err="1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твистинга</a:t>
            </a:r>
            <a:r>
              <a:rPr lang="ru-RU" sz="28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772816"/>
            <a:ext cx="6552728" cy="4074816"/>
          </a:xfrm>
        </p:spPr>
        <p:txBody>
          <a:bodyPr>
            <a:noAutofit/>
          </a:bodyPr>
          <a:lstStyle/>
          <a:p>
            <a:pPr marL="0" lvl="0" indent="0" algn="just" fontAlgn="base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волновало несколько вопросов. С чего начинать? Как надуть шарик – колбаску, чтобы он не лопнул при скручивании? Откуда начинать скручивание фигурки? Я нашла все ответы.</a:t>
            </a:r>
          </a:p>
          <a:p>
            <a:pPr marL="0" lvl="0" indent="0" algn="just" fontAlgn="base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узнала,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начинающим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твистерам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лучше выбирать шары из латекса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отличие от резиновых, они экологически чисты, оставляют мало отходов и дольше служат. 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 было здорово, но у шариков есть несколько недостатков. Они боятся прямых солнечных лучей, изменений температуры и пыли.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 конкурс\фон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703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8733" y="404664"/>
            <a:ext cx="8101564" cy="6168748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ru-RU" sz="3100" b="1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практики :</a:t>
            </a:r>
            <a:br>
              <a:rPr lang="ru-RU" sz="3100" b="1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9900FF"/>
                </a:solidFill>
                <a:ea typeface="+mn-ea"/>
                <a:cs typeface="+mn-cs"/>
              </a:rPr>
              <a:t>Секреты </a:t>
            </a:r>
            <a:r>
              <a:rPr lang="ru-RU" sz="3100" b="1" dirty="0" err="1" smtClean="0">
                <a:solidFill>
                  <a:srgbClr val="9900FF"/>
                </a:solidFill>
                <a:ea typeface="+mn-ea"/>
                <a:cs typeface="+mn-cs"/>
              </a:rPr>
              <a:t>твистинга</a:t>
            </a:r>
            <a:r>
              <a:rPr lang="ru-RU" sz="3100" b="1" dirty="0" smtClean="0">
                <a:solidFill>
                  <a:srgbClr val="9900FF"/>
                </a:solidFill>
                <a:ea typeface="+mn-ea"/>
                <a:cs typeface="+mn-cs"/>
              </a:rPr>
              <a:t>.</a:t>
            </a:r>
            <a:r>
              <a:rPr lang="ru-RU" sz="31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1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400" dirty="0">
                <a:solidFill>
                  <a:srgbClr val="FF0000"/>
                </a:solidFill>
                <a:ea typeface="+mn-ea"/>
                <a:cs typeface="+mn-cs"/>
              </a:rPr>
              <a:t>Теперь </a:t>
            </a:r>
            <a:r>
              <a:rPr lang="ru-RU" sz="2400" dirty="0" smtClean="0">
                <a:solidFill>
                  <a:srgbClr val="FF0000"/>
                </a:solidFill>
                <a:ea typeface="+mn-ea"/>
                <a:cs typeface="+mn-cs"/>
              </a:rPr>
              <a:t>я узнала: </a:t>
            </a:r>
            <a:r>
              <a:rPr lang="ru-RU" sz="2400" dirty="0">
                <a:solidFill>
                  <a:srgbClr val="FF0000"/>
                </a:solidFill>
                <a:ea typeface="+mn-ea"/>
                <a:cs typeface="+mn-cs"/>
              </a:rPr>
              <a:t>в </a:t>
            </a:r>
            <a:r>
              <a:rPr lang="ru-RU" sz="2400" dirty="0" err="1">
                <a:solidFill>
                  <a:srgbClr val="FF0000"/>
                </a:solidFill>
                <a:ea typeface="+mn-ea"/>
                <a:cs typeface="+mn-cs"/>
              </a:rPr>
              <a:t>твистинге</a:t>
            </a:r>
            <a:r>
              <a:rPr lang="ru-RU" sz="2400" dirty="0">
                <a:solidFill>
                  <a:srgbClr val="FF0000"/>
                </a:solidFill>
                <a:ea typeface="+mn-ea"/>
                <a:cs typeface="+mn-cs"/>
              </a:rPr>
              <a:t> существуют несколько терминов, такие как горловина, скрутка, замок и т. д.</a:t>
            </a:r>
            <a:br>
              <a:rPr lang="ru-RU" sz="2400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2400" dirty="0">
                <a:solidFill>
                  <a:srgbClr val="FF0000"/>
                </a:solidFill>
                <a:ea typeface="+mn-ea"/>
                <a:cs typeface="+mn-cs"/>
              </a:rPr>
              <a:t>А также начинающим </a:t>
            </a:r>
            <a:r>
              <a:rPr lang="ru-RU" sz="2400" dirty="0" err="1">
                <a:solidFill>
                  <a:srgbClr val="FF0000"/>
                </a:solidFill>
                <a:ea typeface="+mn-ea"/>
                <a:cs typeface="+mn-cs"/>
              </a:rPr>
              <a:t>твистерам</a:t>
            </a:r>
            <a:r>
              <a:rPr lang="ru-RU" sz="2400" dirty="0">
                <a:solidFill>
                  <a:srgbClr val="FF0000"/>
                </a:solidFill>
                <a:ea typeface="+mn-ea"/>
                <a:cs typeface="+mn-cs"/>
              </a:rPr>
              <a:t> необходимо знать и усвоить несколько простых правил скручивания шаров.</a:t>
            </a:r>
            <a:br>
              <a:rPr lang="ru-RU" sz="2400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1.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Надувать шарик не полностью, оставлять не надутый хвостик.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2.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Выпускать часть воздуха, чтобы ослабить давление на стенки шара.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3.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Завязать узелок у горловины шарика.    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4.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Начинать моделирование от горловины к хвостику. 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5.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стыки вращением в противоположные стороны.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6.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Вращать шарик, всегда в одном направлении.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7.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Держать готовые пузыри в руке. Вращать шарик с хвостиком.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№ 8.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скрутку между пузырями не менее, чем один оборот на 360 градусов.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1600" b="1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600" b="1" dirty="0" smtClean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Скручивать стыки элементов фигурки, оттягивая пузыри в стороны.</a:t>
            </a:r>
            <a:br>
              <a:rPr lang="ru-RU" sz="1600" dirty="0">
                <a:solidFill>
                  <a:srgbClr val="3A0F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 smtClean="0">
              <a:solidFill>
                <a:srgbClr val="3A0FD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На конкурс\фон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15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6120680" cy="1800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Результат практики:</a:t>
            </a:r>
            <a:b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3200" b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твистинга</a:t>
            </a:r>
            <a: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в образовательной деятельности:</a:t>
            </a:r>
            <a:endParaRPr lang="ru-RU" sz="32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2492896"/>
            <a:ext cx="6286544" cy="288032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9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организации занятий и игровой деятельности детей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оформления  интерьера  ОУ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подарков родителям и детям на праздники и дни рождения</a:t>
            </a:r>
          </a:p>
          <a:p>
            <a:endParaRPr lang="ru-RU" sz="9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Desktop\На конкурс\фон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esktop\На конкурс\фон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USER\Desktop\На конкурс\фон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2313" y="1857364"/>
            <a:ext cx="7772400" cy="100013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259632" y="642918"/>
            <a:ext cx="6098450" cy="2214580"/>
          </a:xfrm>
        </p:spPr>
        <p:txBody>
          <a:bodyPr>
            <a:noAutofit/>
          </a:bodyPr>
          <a:lstStyle/>
          <a:p>
            <a:pPr algn="ctr"/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детьми  востребованы  самые простые фигуры: из шаров можно моделировать разных животных: мышку, собачку, дракона, лебедя,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крокодила.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140968"/>
            <a:ext cx="1800200" cy="26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933056"/>
            <a:ext cx="189021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44008" y="3140968"/>
            <a:ext cx="1872208" cy="252028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88224" y="4005064"/>
            <a:ext cx="2016224" cy="234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Desktop\На конкурс\фон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USER\Desktop\На конкурс\фон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USER\Desktop\На конкурс\фон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2313" y="1857364"/>
            <a:ext cx="7772400" cy="100013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893869" y="607200"/>
            <a:ext cx="5429288" cy="2928958"/>
          </a:xfrm>
        </p:spPr>
        <p:txBody>
          <a:bodyPr>
            <a:no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Использовать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твистинг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в образовательной деятельности по развитию речи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Тематическая </a:t>
            </a:r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неделя: транспорт</a:t>
            </a:r>
          </a:p>
          <a:p>
            <a:pPr algn="ctr"/>
            <a:endParaRPr lang="ru-RU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sp>
        <p:nvSpPr>
          <p:cNvPr id="1030" name="AutoShape 6" descr="https://ababah.ru/components/com_jshopping/files/img_products/full_Q4NGRiZD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ababah.ru/components/com_jshopping/files/img_products/full_Q4NGRiZD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ababah.ru/components/com_jshopping/files/img_products/full_Q4NGRiZD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http://xn--80adgcbrdjced9aagoilk.xn--p1ai/img/p/2/9/7/297-large_default.jpg"/>
          <p:cNvPicPr/>
          <p:nvPr/>
        </p:nvPicPr>
        <p:blipFill>
          <a:blip r:embed="rId5" cstate="print"/>
          <a:srcRect l="12858" t="18910" r="5719" b="16987"/>
          <a:stretch>
            <a:fillRect/>
          </a:stretch>
        </p:blipFill>
        <p:spPr bwMode="auto">
          <a:xfrm>
            <a:off x="5357818" y="4071942"/>
            <a:ext cx="2286016" cy="197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Admin\Мои документы\Downloads\full_Q4NGRiZDJ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214818"/>
            <a:ext cx="2238377" cy="184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2187</TotalTime>
  <Words>279</Words>
  <Application>Microsoft Office PowerPoint</Application>
  <PresentationFormat>Экран (4:3)</PresentationFormat>
  <Paragraphs>90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Муниципальное бюджетное общеобразовательное учреждение «Большекетская средняя школа» (дошкольные группы)     </vt:lpstr>
      <vt:lpstr>Идея практики: Работа с детьми требует постоянного самосовершенствования, поиска новых творческих подходов. В наших дошкольных группах проходит много праздников. Для их оформления мы много рисуем, вырезаем и клеим, но оказывается есть такой вид моделирования, с помощью которого можно не только оформлять  пространство групп, но и организовывать образовательную и игровую деятельность детей.  С одной из таких технологий под названием «Твистинг»  я и хотела бы вас познакомить. Твистинг  в переводе с английского «вращать, крутить» – скручивание, моделирование фигур из шариков.</vt:lpstr>
      <vt:lpstr>Презентация PowerPoint</vt:lpstr>
      <vt:lpstr>Описание практики : Из истории твистинга. Изучив литературу, я узнала, что история твистинга уходит в древние времена – на более чем 4500 лет в прошлое. Первые воздушные шары животного происхождения были созданы первобытными людьми – ацтеками. Ацтеки делали фигурки из кишок животных и приносили их в жертву богам. Простое изготовление фигурки требовало несколько дней. К счастью для животных, в 19 веке была изобретена резина, из которой стали производить шары. Тогда шары имели только исключительно круглую форму. Первый продолговатый шар был создан в начале 20 века.  А впервые моделирование из воздушных шаров продемонстрировал фокусник Боннерт Скрэнтон в1938году. Это было началом – настоящего волшебства - мира твистинга. </vt:lpstr>
      <vt:lpstr>Описание практики : Секреты твистинга: </vt:lpstr>
      <vt:lpstr>Описание практики : Секреты твистинга. Теперь я узнала: в твистинге существуют несколько терминов, такие как горловина, скрутка, замок и т. д. А также начинающим твистерам необходимо знать и усвоить несколько простых правил скручивания шаров. Правило № 1. Надувать шарик не полностью, оставлять не надутый хвостик. Правило № 2. Выпускать часть воздуха, чтобы ослабить давление на стенки шара. Правило № 3. Завязать узелок у горловины шарика.     Правило № 4. Начинать моделирование от горловины к хвостику.  Правило № 5. Делать стыки вращением в противоположные стороны. Правило № 6. Вращать шарик, всегда в одном направлении. Правило № 7. Держать готовые пузыри в руке. Вращать шарик с хвостиком. Правило № 8. Делать скрутку между пузырями не менее, чем один оборот на 360 градусов. Правило № 9. Скручивать стыки элементов фигурки, оттягивая пузыри в стороны. </vt:lpstr>
      <vt:lpstr> Результат практики: Использование твистинга  в образовательной деятельности:</vt:lpstr>
      <vt:lpstr>  </vt:lpstr>
      <vt:lpstr>  </vt:lpstr>
      <vt:lpstr>  </vt:lpstr>
      <vt:lpstr>  </vt:lpstr>
      <vt:lpstr>С коллегами провожу мастер – классы по твистингу, совместно оформляем актовый зал к  мероприятиям, используя воздушные шары.</vt:lpstr>
      <vt:lpstr>Презентация PowerPoint</vt:lpstr>
      <vt:lpstr>   Спасибо за внимание! 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ДОШКОЛЬНОЕ ОБРАЗОВАТЕЛЬНОЕ УЧРЕЖДЕНИЕ - ДЕТСКИЙ САД КОМБИНИРОВАННОГО ВИДА № 18 «ЗОЛУШКА»   Российская Федерация,456800, Челябинская область, г.Верхний Уфалей, ул. Ленина, 182«А» ИНН/КПП 7402004030 / 740201001        тел.: 8 (35164) 2-34-38          e-mail  DOU18Zolyshka@mail.ru</dc:title>
  <dc:creator>USER</dc:creator>
  <cp:lastModifiedBy>bk 2</cp:lastModifiedBy>
  <cp:revision>199</cp:revision>
  <dcterms:created xsi:type="dcterms:W3CDTF">2018-01-25T07:17:19Z</dcterms:created>
  <dcterms:modified xsi:type="dcterms:W3CDTF">2024-04-22T00:48:23Z</dcterms:modified>
</cp:coreProperties>
</file>