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E8141-2328-423C-AF76-2258A00055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6694F-0DD2-48C6-994E-262D6E8D5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=""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=""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52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9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8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4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8819-C660-4D46-BB43-566E20C2D8A9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6E12-6595-44AB-A87A-99641E027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6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=""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693239" y="1105747"/>
            <a:ext cx="10688875" cy="5469709"/>
          </a:xfrm>
        </p:spPr>
        <p:txBody>
          <a:bodyPr anchor="t"/>
          <a:lstStyle/>
          <a:p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Обозначение проблемы. Корректировка действий: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D10028"/>
                </a:solidFill>
                <a:latin typeface="Arial" panose="020B0604020202020204" pitchFamily="34" charset="0"/>
              </a:rPr>
              <a:t>ОБЕСПЕЧИТЬ:</a:t>
            </a:r>
            <a:r>
              <a:rPr lang="ru-RU" sz="2000" dirty="0">
                <a:solidFill>
                  <a:srgbClr val="D10028"/>
                </a:solidFill>
                <a:latin typeface="Arial" panose="020B0604020202020204" pitchFamily="34" charset="0"/>
              </a:rPr>
              <a:t/>
            </a:r>
            <a:br>
              <a:rPr lang="ru-RU" sz="2000" dirty="0">
                <a:solidFill>
                  <a:srgbClr val="D10028"/>
                </a:solidFill>
                <a:latin typeface="Arial" panose="020B0604020202020204" pitchFamily="34" charset="0"/>
              </a:rPr>
            </a:br>
            <a:r>
              <a:rPr lang="ru-RU" sz="2300" dirty="0" smtClean="0">
                <a:latin typeface="Arial" panose="020B0604020202020204" pitchFamily="34" charset="0"/>
              </a:rPr>
              <a:t>1) 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Знакомство </a:t>
            </a:r>
            <a: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  <a:t>и использование цифровых инструментов ФГИС «Моя школа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» (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менее 95% педагогов используют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, 100%- зарегистрированы)</a:t>
            </a:r>
            <a: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300" dirty="0" smtClean="0">
                <a:latin typeface="Arial" panose="020B0604020202020204" pitchFamily="34" charset="0"/>
              </a:rPr>
              <a:t>2) Массовое </a:t>
            </a:r>
            <a: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  <a:t>использование ИКОП «</a:t>
            </a:r>
            <a:r>
              <a:rPr lang="ru-RU" sz="2300" dirty="0" err="1">
                <a:solidFill>
                  <a:srgbClr val="000000"/>
                </a:solidFill>
                <a:latin typeface="Arial" panose="020B0604020202020204" pitchFamily="34" charset="0"/>
              </a:rPr>
              <a:t>Сферум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» (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менее 95% обучающихся и педагогов зарегистрированы, на платформе «</a:t>
            </a:r>
            <a:r>
              <a:rPr lang="ru-RU" sz="23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Сферум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», 100% педагогов включены в сетевые профессиональные сообщества по обмену педагогическим опытом и активно используют платформу «</a:t>
            </a:r>
            <a:r>
              <a:rPr lang="ru-RU" sz="23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Сферум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», </a:t>
            </a:r>
            <a:r>
              <a:rPr lang="ru-RU" sz="2300" dirty="0" smtClean="0">
                <a:latin typeface="Arial" panose="020B0604020202020204" pitchFamily="34" charset="0"/>
              </a:rPr>
              <a:t>наличие регистрации ОО на платформе и созданной структуры ОО)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3) Подготовку </a:t>
            </a:r>
            <a: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  <a:t>всех педагогических работников к профилактической работе, привлечение к  профилактике деструктивного поведения  не только педагогов-психологов, но и педагогических команд образовательных 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организаций (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в ОО реализуется психолого- педагогическая программа или комплекс мероприятий по профилактике травли и </a:t>
            </a:r>
            <a:r>
              <a:rPr lang="ru-RU" sz="23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девиантного</a:t>
            </a:r>
            <a:r>
              <a:rPr lang="ru-RU" sz="2300" dirty="0" smtClean="0">
                <a:solidFill>
                  <a:srgbClr val="FF0000"/>
                </a:solidFill>
                <a:latin typeface="Arial" panose="020B0604020202020204" pitchFamily="34" charset="0"/>
              </a:rPr>
              <a:t> поведения, </a:t>
            </a:r>
            <a:r>
              <a:rPr lang="ru-RU" sz="23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реализуется в виде отдельных мероприятий или индивидуальных консультаций отдельных участников образовательных отношений)</a:t>
            </a:r>
            <a: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23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1154027" y="598197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Рабочая группа №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«ОБРАЗОВАТЕЛЬНАЯ СРЕДА. ШКОЛЬНЫЙ КЛИМАТ»</a:t>
            </a: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0060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Обозначение проблемы. Корректировка действий: ОБЕСПЕЧИТЬ: 1) Знакомство и использование цифровых инструментов ФГИС «Моя школа» (не менее 95% педагогов используют, 100%- зарегистрированы) 2) Массовое использование ИКОП «Сферум» (не менее 95% обучающихся и педагогов зарегистрированы, на платформе «Сферум», 100% педагогов включены в сетевые профессиональные сообщества по обмену педагогическим опытом и активно используют платформу «Сферум», наличие регистрации ОО на платформе и созданной структуры ОО) 3) Подготовку всех педагогических работников к профилактической работе, привлечение к  профилактике деструктивного поведения  не только педагогов-психологов, но и педагогических команд образовательных организаций (в ОО реализуется психолого- педагогическая программа или комплекс мероприятий по профилактике травли и девиантного поведения, реализуется в виде отдельных мероприятий или индивидуальных консультаций отдельных участников образовательных отношений)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решения по итогу работы группы: - - - - - - - -</dc:title>
  <dc:creator>Пользователь Windows</dc:creator>
  <cp:lastModifiedBy>Пользователь Windows</cp:lastModifiedBy>
  <cp:revision>12</cp:revision>
  <dcterms:created xsi:type="dcterms:W3CDTF">2024-04-24T05:48:06Z</dcterms:created>
  <dcterms:modified xsi:type="dcterms:W3CDTF">2024-04-25T07:54:44Z</dcterms:modified>
</cp:coreProperties>
</file>