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1" r:id="rId2"/>
    <p:sldId id="293" r:id="rId3"/>
    <p:sldId id="289" r:id="rId4"/>
    <p:sldId id="294" r:id="rId5"/>
    <p:sldId id="290" r:id="rId6"/>
    <p:sldId id="298" r:id="rId7"/>
    <p:sldId id="288" r:id="rId8"/>
    <p:sldId id="286" r:id="rId9"/>
    <p:sldId id="287" r:id="rId10"/>
    <p:sldId id="299" r:id="rId11"/>
    <p:sldId id="297" r:id="rId12"/>
    <p:sldId id="300" r:id="rId13"/>
    <p:sldId id="295" r:id="rId14"/>
    <p:sldId id="302" r:id="rId15"/>
    <p:sldId id="296" r:id="rId16"/>
    <p:sldId id="291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FF"/>
    <a:srgbClr val="3D9ED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D10A6-05FF-41A8-B15A-0FAFFEB817B7}" type="doc">
      <dgm:prSet loTypeId="urn:microsoft.com/office/officeart/2005/8/layout/hProcess7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8B9581DB-40E2-45F4-9CD6-8EC3FDA290BF}">
      <dgm:prSet phldrT="[Текст]"/>
      <dgm:spPr/>
      <dgm:t>
        <a:bodyPr vert="vert"/>
        <a:lstStyle/>
        <a:p>
          <a:endParaRPr lang="ru-RU" dirty="0"/>
        </a:p>
        <a:p>
          <a:endParaRPr lang="ru-RU" dirty="0"/>
        </a:p>
      </dgm:t>
    </dgm:pt>
    <dgm:pt modelId="{F5BFEC36-2F9D-4553-8694-5E59BF56C795}" type="parTrans" cxnId="{3D633918-C49A-4B62-AA24-9B4720D5344D}">
      <dgm:prSet/>
      <dgm:spPr/>
      <dgm:t>
        <a:bodyPr/>
        <a:lstStyle/>
        <a:p>
          <a:endParaRPr lang="ru-RU"/>
        </a:p>
      </dgm:t>
    </dgm:pt>
    <dgm:pt modelId="{8B4AEAF3-525D-4971-8D43-97ECAD47AFB6}" type="sibTrans" cxnId="{3D633918-C49A-4B62-AA24-9B4720D5344D}">
      <dgm:prSet/>
      <dgm:spPr/>
      <dgm:t>
        <a:bodyPr/>
        <a:lstStyle/>
        <a:p>
          <a:endParaRPr lang="ru-RU"/>
        </a:p>
      </dgm:t>
    </dgm:pt>
    <dgm:pt modelId="{86B7D6D1-3694-48AD-A223-BDE01B358768}">
      <dgm:prSet phldrT="[Текст]"/>
      <dgm:spPr/>
      <dgm:t>
        <a:bodyPr vert="vert"/>
        <a:lstStyle/>
        <a:p>
          <a:endParaRPr lang="ru-RU" dirty="0"/>
        </a:p>
      </dgm:t>
    </dgm:pt>
    <dgm:pt modelId="{B815CA2D-E59E-4F6E-A0EA-AD931E6D1A90}" type="parTrans" cxnId="{35C4127D-5AA8-4DC9-BB7F-42E71BCFE5E5}">
      <dgm:prSet/>
      <dgm:spPr/>
      <dgm:t>
        <a:bodyPr/>
        <a:lstStyle/>
        <a:p>
          <a:endParaRPr lang="ru-RU"/>
        </a:p>
      </dgm:t>
    </dgm:pt>
    <dgm:pt modelId="{A1DB7178-1D1B-4309-A483-DAAB05631A8A}" type="sibTrans" cxnId="{35C4127D-5AA8-4DC9-BB7F-42E71BCFE5E5}">
      <dgm:prSet/>
      <dgm:spPr/>
      <dgm:t>
        <a:bodyPr/>
        <a:lstStyle/>
        <a:p>
          <a:endParaRPr lang="ru-RU"/>
        </a:p>
      </dgm:t>
    </dgm:pt>
    <dgm:pt modelId="{D2AEEEFA-6480-4B66-855F-70A9C9969C10}">
      <dgm:prSet phldrT="[Текст]"/>
      <dgm:spPr/>
      <dgm:t>
        <a:bodyPr vert="vert"/>
        <a:lstStyle/>
        <a:p>
          <a:endParaRPr lang="ru-RU" dirty="0"/>
        </a:p>
      </dgm:t>
    </dgm:pt>
    <dgm:pt modelId="{8A2E7D7C-2D4D-4428-BF1D-DB8879920D49}" type="parTrans" cxnId="{99E3346D-B397-44B0-A84E-8E938BA58728}">
      <dgm:prSet/>
      <dgm:spPr/>
      <dgm:t>
        <a:bodyPr/>
        <a:lstStyle/>
        <a:p>
          <a:endParaRPr lang="ru-RU"/>
        </a:p>
      </dgm:t>
    </dgm:pt>
    <dgm:pt modelId="{806F50D6-E7CE-4CDC-8153-A696DA8BD64A}" type="sibTrans" cxnId="{99E3346D-B397-44B0-A84E-8E938BA58728}">
      <dgm:prSet/>
      <dgm:spPr/>
      <dgm:t>
        <a:bodyPr/>
        <a:lstStyle/>
        <a:p>
          <a:endParaRPr lang="ru-RU"/>
        </a:p>
      </dgm:t>
    </dgm:pt>
    <dgm:pt modelId="{01534F19-406B-4CB4-92EA-FD9D08ECEF32}">
      <dgm:prSet phldrT="[Текст]" custT="1"/>
      <dgm:spPr/>
      <dgm:t>
        <a:bodyPr/>
        <a:lstStyle/>
        <a:p>
          <a:endParaRPr lang="ru-RU" sz="3600" dirty="0"/>
        </a:p>
        <a:p>
          <a:r>
            <a:rPr lang="ru-RU" sz="2400" dirty="0"/>
            <a:t>Как внеурочная деятельность</a:t>
          </a:r>
        </a:p>
      </dgm:t>
    </dgm:pt>
    <dgm:pt modelId="{AC3A9E19-1C12-4BDD-8B7F-47C3AC440C63}" type="sibTrans" cxnId="{B1484ECA-DFC1-45C5-8BB0-5B8A26D1BE66}">
      <dgm:prSet/>
      <dgm:spPr/>
      <dgm:t>
        <a:bodyPr/>
        <a:lstStyle/>
        <a:p>
          <a:endParaRPr lang="ru-RU"/>
        </a:p>
      </dgm:t>
    </dgm:pt>
    <dgm:pt modelId="{6D29F232-12DE-430C-9B4E-679CF7A928D8}" type="parTrans" cxnId="{B1484ECA-DFC1-45C5-8BB0-5B8A26D1BE66}">
      <dgm:prSet/>
      <dgm:spPr/>
      <dgm:t>
        <a:bodyPr/>
        <a:lstStyle/>
        <a:p>
          <a:endParaRPr lang="ru-RU"/>
        </a:p>
      </dgm:t>
    </dgm:pt>
    <dgm:pt modelId="{9754682E-0312-445E-9EA9-CF4553F7119E}">
      <dgm:prSet phldrT="[Текст]" custT="1"/>
      <dgm:spPr/>
      <dgm:t>
        <a:bodyPr/>
        <a:lstStyle/>
        <a:p>
          <a:endParaRPr lang="ru-RU" sz="3500" dirty="0"/>
        </a:p>
        <a:p>
          <a:r>
            <a:rPr lang="ru-RU" sz="2400" dirty="0"/>
            <a:t>Как отдельный модуль </a:t>
          </a:r>
        </a:p>
      </dgm:t>
    </dgm:pt>
    <dgm:pt modelId="{F2EA5B3D-ACD1-496F-8D2C-49FAA7DBA51F}" type="sibTrans" cxnId="{830E6AC8-95C9-47B7-8851-88476D403AFE}">
      <dgm:prSet/>
      <dgm:spPr/>
      <dgm:t>
        <a:bodyPr/>
        <a:lstStyle/>
        <a:p>
          <a:endParaRPr lang="ru-RU"/>
        </a:p>
      </dgm:t>
    </dgm:pt>
    <dgm:pt modelId="{EBFEA1B0-78E0-4E9E-9030-881816DD55C2}" type="parTrans" cxnId="{830E6AC8-95C9-47B7-8851-88476D403AFE}">
      <dgm:prSet/>
      <dgm:spPr/>
      <dgm:t>
        <a:bodyPr/>
        <a:lstStyle/>
        <a:p>
          <a:endParaRPr lang="ru-RU"/>
        </a:p>
      </dgm:t>
    </dgm:pt>
    <dgm:pt modelId="{FF5C749B-0ECE-42C7-B01B-E5ABC24EA36B}">
      <dgm:prSet phldrT="[Текст]" custT="1"/>
      <dgm:spPr/>
      <dgm:t>
        <a:bodyPr/>
        <a:lstStyle/>
        <a:p>
          <a:endParaRPr lang="ru-RU" sz="3000" dirty="0"/>
        </a:p>
        <a:p>
          <a:r>
            <a:rPr lang="ru-RU" sz="2400" dirty="0"/>
            <a:t>Как часть урочной деятельности</a:t>
          </a:r>
        </a:p>
      </dgm:t>
    </dgm:pt>
    <dgm:pt modelId="{A02E08EB-668C-44C9-BF80-F6764E8551B8}" type="sibTrans" cxnId="{406DE696-2164-4305-B835-2D33FF7E5CEC}">
      <dgm:prSet/>
      <dgm:spPr/>
      <dgm:t>
        <a:bodyPr/>
        <a:lstStyle/>
        <a:p>
          <a:endParaRPr lang="ru-RU"/>
        </a:p>
      </dgm:t>
    </dgm:pt>
    <dgm:pt modelId="{5523129C-D3B1-46F9-930D-5233126FA194}" type="parTrans" cxnId="{406DE696-2164-4305-B835-2D33FF7E5CEC}">
      <dgm:prSet/>
      <dgm:spPr/>
      <dgm:t>
        <a:bodyPr/>
        <a:lstStyle/>
        <a:p>
          <a:endParaRPr lang="ru-RU"/>
        </a:p>
      </dgm:t>
    </dgm:pt>
    <dgm:pt modelId="{2B76246A-0FA9-4F17-802A-E2CE60F8BDCB}" type="pres">
      <dgm:prSet presAssocID="{53AD10A6-05FF-41A8-B15A-0FAFFEB817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432A3F-5721-4121-82D1-0A94490021EA}" type="pres">
      <dgm:prSet presAssocID="{8B9581DB-40E2-45F4-9CD6-8EC3FDA290BF}" presName="compositeNode" presStyleCnt="0">
        <dgm:presLayoutVars>
          <dgm:bulletEnabled val="1"/>
        </dgm:presLayoutVars>
      </dgm:prSet>
      <dgm:spPr/>
    </dgm:pt>
    <dgm:pt modelId="{41E7A387-3903-4A86-BB77-9D3877DB0E2D}" type="pres">
      <dgm:prSet presAssocID="{8B9581DB-40E2-45F4-9CD6-8EC3FDA290BF}" presName="bgRect" presStyleLbl="node1" presStyleIdx="0" presStyleCnt="3" custLinFactNeighborX="-1537" custLinFactNeighborY="-1413"/>
      <dgm:spPr/>
      <dgm:t>
        <a:bodyPr/>
        <a:lstStyle/>
        <a:p>
          <a:endParaRPr lang="ru-RU"/>
        </a:p>
      </dgm:t>
    </dgm:pt>
    <dgm:pt modelId="{9DC25754-9579-4962-8B4F-A0598A0700F4}" type="pres">
      <dgm:prSet presAssocID="{8B9581DB-40E2-45F4-9CD6-8EC3FDA290BF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9F200-C5F8-4CA5-9AD0-8C5550D4ABD4}" type="pres">
      <dgm:prSet presAssocID="{8B9581DB-40E2-45F4-9CD6-8EC3FDA290BF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F71F3-0B96-4912-A5CF-BC1EC6FB4133}" type="pres">
      <dgm:prSet presAssocID="{8B4AEAF3-525D-4971-8D43-97ECAD47AFB6}" presName="hSp" presStyleCnt="0"/>
      <dgm:spPr/>
    </dgm:pt>
    <dgm:pt modelId="{1B42FB40-00BE-4ADB-B5A4-1C7061221505}" type="pres">
      <dgm:prSet presAssocID="{8B4AEAF3-525D-4971-8D43-97ECAD47AFB6}" presName="vProcSp" presStyleCnt="0"/>
      <dgm:spPr/>
    </dgm:pt>
    <dgm:pt modelId="{0D8FF58F-C8D0-4621-A202-AE2692B8FEB5}" type="pres">
      <dgm:prSet presAssocID="{8B4AEAF3-525D-4971-8D43-97ECAD47AFB6}" presName="vSp1" presStyleCnt="0"/>
      <dgm:spPr/>
    </dgm:pt>
    <dgm:pt modelId="{C018E92E-76AB-4BAF-9E56-BDCB39546515}" type="pres">
      <dgm:prSet presAssocID="{8B4AEAF3-525D-4971-8D43-97ECAD47AFB6}" presName="simulatedConn" presStyleLbl="solidFgAcc1" presStyleIdx="0" presStyleCnt="2"/>
      <dgm:spPr/>
    </dgm:pt>
    <dgm:pt modelId="{FF9F6411-455F-4DF2-A1B4-043459D6A793}" type="pres">
      <dgm:prSet presAssocID="{8B4AEAF3-525D-4971-8D43-97ECAD47AFB6}" presName="vSp2" presStyleCnt="0"/>
      <dgm:spPr/>
    </dgm:pt>
    <dgm:pt modelId="{926B6A90-83A1-4182-86F2-0693595A66A4}" type="pres">
      <dgm:prSet presAssocID="{8B4AEAF3-525D-4971-8D43-97ECAD47AFB6}" presName="sibTrans" presStyleCnt="0"/>
      <dgm:spPr/>
    </dgm:pt>
    <dgm:pt modelId="{7211D4BA-700C-45CA-A2DB-F6E3559AB477}" type="pres">
      <dgm:prSet presAssocID="{86B7D6D1-3694-48AD-A223-BDE01B358768}" presName="compositeNode" presStyleCnt="0">
        <dgm:presLayoutVars>
          <dgm:bulletEnabled val="1"/>
        </dgm:presLayoutVars>
      </dgm:prSet>
      <dgm:spPr/>
    </dgm:pt>
    <dgm:pt modelId="{5111C4FB-D541-46D0-9F77-67F50D43CE69}" type="pres">
      <dgm:prSet presAssocID="{86B7D6D1-3694-48AD-A223-BDE01B358768}" presName="bgRect" presStyleLbl="node1" presStyleIdx="1" presStyleCnt="3"/>
      <dgm:spPr/>
      <dgm:t>
        <a:bodyPr/>
        <a:lstStyle/>
        <a:p>
          <a:endParaRPr lang="ru-RU"/>
        </a:p>
      </dgm:t>
    </dgm:pt>
    <dgm:pt modelId="{991BD729-618E-442D-B0A8-EE52C890332B}" type="pres">
      <dgm:prSet presAssocID="{86B7D6D1-3694-48AD-A223-BDE01B358768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2A3929-E796-472B-8EDE-D48F87DAE889}" type="pres">
      <dgm:prSet presAssocID="{86B7D6D1-3694-48AD-A223-BDE01B35876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D8C52-FFE4-44D1-8A6F-8BBEF57193DD}" type="pres">
      <dgm:prSet presAssocID="{A1DB7178-1D1B-4309-A483-DAAB05631A8A}" presName="hSp" presStyleCnt="0"/>
      <dgm:spPr/>
    </dgm:pt>
    <dgm:pt modelId="{386D5BE9-12FA-4E64-BDCD-6016C0381723}" type="pres">
      <dgm:prSet presAssocID="{A1DB7178-1D1B-4309-A483-DAAB05631A8A}" presName="vProcSp" presStyleCnt="0"/>
      <dgm:spPr/>
    </dgm:pt>
    <dgm:pt modelId="{2DC6CDD2-0493-468E-B5E4-9822A6C72997}" type="pres">
      <dgm:prSet presAssocID="{A1DB7178-1D1B-4309-A483-DAAB05631A8A}" presName="vSp1" presStyleCnt="0"/>
      <dgm:spPr/>
    </dgm:pt>
    <dgm:pt modelId="{69E66287-10C5-4EE2-955F-D0434E957E6F}" type="pres">
      <dgm:prSet presAssocID="{A1DB7178-1D1B-4309-A483-DAAB05631A8A}" presName="simulatedConn" presStyleLbl="solidFgAcc1" presStyleIdx="1" presStyleCnt="2"/>
      <dgm:spPr/>
    </dgm:pt>
    <dgm:pt modelId="{2742D974-90E4-4A11-A466-DAE22C32209D}" type="pres">
      <dgm:prSet presAssocID="{A1DB7178-1D1B-4309-A483-DAAB05631A8A}" presName="vSp2" presStyleCnt="0"/>
      <dgm:spPr/>
    </dgm:pt>
    <dgm:pt modelId="{24E92588-3781-47FE-8D61-A0C76ED79D98}" type="pres">
      <dgm:prSet presAssocID="{A1DB7178-1D1B-4309-A483-DAAB05631A8A}" presName="sibTrans" presStyleCnt="0"/>
      <dgm:spPr/>
    </dgm:pt>
    <dgm:pt modelId="{F29559B3-C859-429F-9DDD-16BF151EE2AB}" type="pres">
      <dgm:prSet presAssocID="{D2AEEEFA-6480-4B66-855F-70A9C9969C10}" presName="compositeNode" presStyleCnt="0">
        <dgm:presLayoutVars>
          <dgm:bulletEnabled val="1"/>
        </dgm:presLayoutVars>
      </dgm:prSet>
      <dgm:spPr/>
    </dgm:pt>
    <dgm:pt modelId="{006AD589-602C-4829-9032-43A81BD6616E}" type="pres">
      <dgm:prSet presAssocID="{D2AEEEFA-6480-4B66-855F-70A9C9969C10}" presName="bgRect" presStyleLbl="node1" presStyleIdx="2" presStyleCnt="3"/>
      <dgm:spPr/>
      <dgm:t>
        <a:bodyPr/>
        <a:lstStyle/>
        <a:p>
          <a:endParaRPr lang="ru-RU"/>
        </a:p>
      </dgm:t>
    </dgm:pt>
    <dgm:pt modelId="{BD88ECA9-5CA0-4BE4-8C3E-E805F7EA5BF8}" type="pres">
      <dgm:prSet presAssocID="{D2AEEEFA-6480-4B66-855F-70A9C9969C10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0ED68-A6CD-4194-9D16-A27BF5CFA3D0}" type="pres">
      <dgm:prSet presAssocID="{D2AEEEFA-6480-4B66-855F-70A9C9969C10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0E6AC8-95C9-47B7-8851-88476D403AFE}" srcId="{86B7D6D1-3694-48AD-A223-BDE01B358768}" destId="{9754682E-0312-445E-9EA9-CF4553F7119E}" srcOrd="0" destOrd="0" parTransId="{EBFEA1B0-78E0-4E9E-9030-881816DD55C2}" sibTransId="{F2EA5B3D-ACD1-496F-8D2C-49FAA7DBA51F}"/>
    <dgm:cxn modelId="{672060B8-5E9F-4E77-9BBE-D5940D180A29}" type="presOf" srcId="{01534F19-406B-4CB4-92EA-FD9D08ECEF32}" destId="{7320ED68-A6CD-4194-9D16-A27BF5CFA3D0}" srcOrd="0" destOrd="0" presId="urn:microsoft.com/office/officeart/2005/8/layout/hProcess7#1"/>
    <dgm:cxn modelId="{35C4127D-5AA8-4DC9-BB7F-42E71BCFE5E5}" srcId="{53AD10A6-05FF-41A8-B15A-0FAFFEB817B7}" destId="{86B7D6D1-3694-48AD-A223-BDE01B358768}" srcOrd="1" destOrd="0" parTransId="{B815CA2D-E59E-4F6E-A0EA-AD931E6D1A90}" sibTransId="{A1DB7178-1D1B-4309-A483-DAAB05631A8A}"/>
    <dgm:cxn modelId="{A4036E03-A133-445B-B05C-ABA4A0329BE6}" type="presOf" srcId="{86B7D6D1-3694-48AD-A223-BDE01B358768}" destId="{5111C4FB-D541-46D0-9F77-67F50D43CE69}" srcOrd="0" destOrd="0" presId="urn:microsoft.com/office/officeart/2005/8/layout/hProcess7#1"/>
    <dgm:cxn modelId="{D3E3ADA5-FC4F-4BF7-8801-D49B5CD7EDAD}" type="presOf" srcId="{9754682E-0312-445E-9EA9-CF4553F7119E}" destId="{1E2A3929-E796-472B-8EDE-D48F87DAE889}" srcOrd="0" destOrd="0" presId="urn:microsoft.com/office/officeart/2005/8/layout/hProcess7#1"/>
    <dgm:cxn modelId="{1DB31E58-79F6-4DA3-8830-043AE5F8EA8E}" type="presOf" srcId="{D2AEEEFA-6480-4B66-855F-70A9C9969C10}" destId="{006AD589-602C-4829-9032-43A81BD6616E}" srcOrd="0" destOrd="0" presId="urn:microsoft.com/office/officeart/2005/8/layout/hProcess7#1"/>
    <dgm:cxn modelId="{63C7F49F-97E1-49B4-A8BB-62B2FFAECB95}" type="presOf" srcId="{86B7D6D1-3694-48AD-A223-BDE01B358768}" destId="{991BD729-618E-442D-B0A8-EE52C890332B}" srcOrd="1" destOrd="0" presId="urn:microsoft.com/office/officeart/2005/8/layout/hProcess7#1"/>
    <dgm:cxn modelId="{8D1DFDF8-4B09-4726-9CB7-4CC5D75119CE}" type="presOf" srcId="{53AD10A6-05FF-41A8-B15A-0FAFFEB817B7}" destId="{2B76246A-0FA9-4F17-802A-E2CE60F8BDCB}" srcOrd="0" destOrd="0" presId="urn:microsoft.com/office/officeart/2005/8/layout/hProcess7#1"/>
    <dgm:cxn modelId="{39203588-1831-494A-9B6D-47E3B2EB8FC1}" type="presOf" srcId="{FF5C749B-0ECE-42C7-B01B-E5ABC24EA36B}" destId="{DEB9F200-C5F8-4CA5-9AD0-8C5550D4ABD4}" srcOrd="0" destOrd="0" presId="urn:microsoft.com/office/officeart/2005/8/layout/hProcess7#1"/>
    <dgm:cxn modelId="{97ADECD2-C9B5-47E8-B097-2616B785F581}" type="presOf" srcId="{D2AEEEFA-6480-4B66-855F-70A9C9969C10}" destId="{BD88ECA9-5CA0-4BE4-8C3E-E805F7EA5BF8}" srcOrd="1" destOrd="0" presId="urn:microsoft.com/office/officeart/2005/8/layout/hProcess7#1"/>
    <dgm:cxn modelId="{406DE696-2164-4305-B835-2D33FF7E5CEC}" srcId="{8B9581DB-40E2-45F4-9CD6-8EC3FDA290BF}" destId="{FF5C749B-0ECE-42C7-B01B-E5ABC24EA36B}" srcOrd="0" destOrd="0" parTransId="{5523129C-D3B1-46F9-930D-5233126FA194}" sibTransId="{A02E08EB-668C-44C9-BF80-F6764E8551B8}"/>
    <dgm:cxn modelId="{C215F8D6-2839-4DFD-AD9C-12C1797F49BC}" type="presOf" srcId="{8B9581DB-40E2-45F4-9CD6-8EC3FDA290BF}" destId="{41E7A387-3903-4A86-BB77-9D3877DB0E2D}" srcOrd="0" destOrd="0" presId="urn:microsoft.com/office/officeart/2005/8/layout/hProcess7#1"/>
    <dgm:cxn modelId="{B1484ECA-DFC1-45C5-8BB0-5B8A26D1BE66}" srcId="{D2AEEEFA-6480-4B66-855F-70A9C9969C10}" destId="{01534F19-406B-4CB4-92EA-FD9D08ECEF32}" srcOrd="0" destOrd="0" parTransId="{6D29F232-12DE-430C-9B4E-679CF7A928D8}" sibTransId="{AC3A9E19-1C12-4BDD-8B7F-47C3AC440C63}"/>
    <dgm:cxn modelId="{99E3346D-B397-44B0-A84E-8E938BA58728}" srcId="{53AD10A6-05FF-41A8-B15A-0FAFFEB817B7}" destId="{D2AEEEFA-6480-4B66-855F-70A9C9969C10}" srcOrd="2" destOrd="0" parTransId="{8A2E7D7C-2D4D-4428-BF1D-DB8879920D49}" sibTransId="{806F50D6-E7CE-4CDC-8153-A696DA8BD64A}"/>
    <dgm:cxn modelId="{3D633918-C49A-4B62-AA24-9B4720D5344D}" srcId="{53AD10A6-05FF-41A8-B15A-0FAFFEB817B7}" destId="{8B9581DB-40E2-45F4-9CD6-8EC3FDA290BF}" srcOrd="0" destOrd="0" parTransId="{F5BFEC36-2F9D-4553-8694-5E59BF56C795}" sibTransId="{8B4AEAF3-525D-4971-8D43-97ECAD47AFB6}"/>
    <dgm:cxn modelId="{E43A5D6D-2DB9-4848-814F-85ADCB80EAD4}" type="presOf" srcId="{8B9581DB-40E2-45F4-9CD6-8EC3FDA290BF}" destId="{9DC25754-9579-4962-8B4F-A0598A0700F4}" srcOrd="1" destOrd="0" presId="urn:microsoft.com/office/officeart/2005/8/layout/hProcess7#1"/>
    <dgm:cxn modelId="{93A6A65D-5713-4D8B-A029-75E9A2943750}" type="presParOf" srcId="{2B76246A-0FA9-4F17-802A-E2CE60F8BDCB}" destId="{62432A3F-5721-4121-82D1-0A94490021EA}" srcOrd="0" destOrd="0" presId="urn:microsoft.com/office/officeart/2005/8/layout/hProcess7#1"/>
    <dgm:cxn modelId="{E076C445-86E6-487F-A7C2-C515C294B2AF}" type="presParOf" srcId="{62432A3F-5721-4121-82D1-0A94490021EA}" destId="{41E7A387-3903-4A86-BB77-9D3877DB0E2D}" srcOrd="0" destOrd="0" presId="urn:microsoft.com/office/officeart/2005/8/layout/hProcess7#1"/>
    <dgm:cxn modelId="{BE3C37E4-5730-4BF4-8ADC-36320FFAC763}" type="presParOf" srcId="{62432A3F-5721-4121-82D1-0A94490021EA}" destId="{9DC25754-9579-4962-8B4F-A0598A0700F4}" srcOrd="1" destOrd="0" presId="urn:microsoft.com/office/officeart/2005/8/layout/hProcess7#1"/>
    <dgm:cxn modelId="{F1315749-EC03-4073-A776-D482F3E008A1}" type="presParOf" srcId="{62432A3F-5721-4121-82D1-0A94490021EA}" destId="{DEB9F200-C5F8-4CA5-9AD0-8C5550D4ABD4}" srcOrd="2" destOrd="0" presId="urn:microsoft.com/office/officeart/2005/8/layout/hProcess7#1"/>
    <dgm:cxn modelId="{C7832366-EA3E-4CAC-A9C2-369EA9C169AD}" type="presParOf" srcId="{2B76246A-0FA9-4F17-802A-E2CE60F8BDCB}" destId="{140F71F3-0B96-4912-A5CF-BC1EC6FB4133}" srcOrd="1" destOrd="0" presId="urn:microsoft.com/office/officeart/2005/8/layout/hProcess7#1"/>
    <dgm:cxn modelId="{5B1BEE69-A5A7-4C49-B808-0EEC250709F6}" type="presParOf" srcId="{2B76246A-0FA9-4F17-802A-E2CE60F8BDCB}" destId="{1B42FB40-00BE-4ADB-B5A4-1C7061221505}" srcOrd="2" destOrd="0" presId="urn:microsoft.com/office/officeart/2005/8/layout/hProcess7#1"/>
    <dgm:cxn modelId="{D72FC7C8-58EA-4F1E-864F-D588D5543EDF}" type="presParOf" srcId="{1B42FB40-00BE-4ADB-B5A4-1C7061221505}" destId="{0D8FF58F-C8D0-4621-A202-AE2692B8FEB5}" srcOrd="0" destOrd="0" presId="urn:microsoft.com/office/officeart/2005/8/layout/hProcess7#1"/>
    <dgm:cxn modelId="{4B33F734-A246-4A10-8464-6029075E4208}" type="presParOf" srcId="{1B42FB40-00BE-4ADB-B5A4-1C7061221505}" destId="{C018E92E-76AB-4BAF-9E56-BDCB39546515}" srcOrd="1" destOrd="0" presId="urn:microsoft.com/office/officeart/2005/8/layout/hProcess7#1"/>
    <dgm:cxn modelId="{2811F310-9CD5-4315-962F-4039ACB92697}" type="presParOf" srcId="{1B42FB40-00BE-4ADB-B5A4-1C7061221505}" destId="{FF9F6411-455F-4DF2-A1B4-043459D6A793}" srcOrd="2" destOrd="0" presId="urn:microsoft.com/office/officeart/2005/8/layout/hProcess7#1"/>
    <dgm:cxn modelId="{4D082737-26FF-4BE5-875E-B2696EFCA5CC}" type="presParOf" srcId="{2B76246A-0FA9-4F17-802A-E2CE60F8BDCB}" destId="{926B6A90-83A1-4182-86F2-0693595A66A4}" srcOrd="3" destOrd="0" presId="urn:microsoft.com/office/officeart/2005/8/layout/hProcess7#1"/>
    <dgm:cxn modelId="{9A3E9CD9-386D-4294-B586-6C3780E83402}" type="presParOf" srcId="{2B76246A-0FA9-4F17-802A-E2CE60F8BDCB}" destId="{7211D4BA-700C-45CA-A2DB-F6E3559AB477}" srcOrd="4" destOrd="0" presId="urn:microsoft.com/office/officeart/2005/8/layout/hProcess7#1"/>
    <dgm:cxn modelId="{0E43F41C-94B7-4BC3-81A7-BCFE3EE1B61D}" type="presParOf" srcId="{7211D4BA-700C-45CA-A2DB-F6E3559AB477}" destId="{5111C4FB-D541-46D0-9F77-67F50D43CE69}" srcOrd="0" destOrd="0" presId="urn:microsoft.com/office/officeart/2005/8/layout/hProcess7#1"/>
    <dgm:cxn modelId="{1FE3FBDB-46C5-417F-A067-D0A90B2F292D}" type="presParOf" srcId="{7211D4BA-700C-45CA-A2DB-F6E3559AB477}" destId="{991BD729-618E-442D-B0A8-EE52C890332B}" srcOrd="1" destOrd="0" presId="urn:microsoft.com/office/officeart/2005/8/layout/hProcess7#1"/>
    <dgm:cxn modelId="{48066172-6DF9-4749-8ED9-93AC381F0904}" type="presParOf" srcId="{7211D4BA-700C-45CA-A2DB-F6E3559AB477}" destId="{1E2A3929-E796-472B-8EDE-D48F87DAE889}" srcOrd="2" destOrd="0" presId="urn:microsoft.com/office/officeart/2005/8/layout/hProcess7#1"/>
    <dgm:cxn modelId="{6D98A22A-3FFB-40CE-AC19-DA97A789E82D}" type="presParOf" srcId="{2B76246A-0FA9-4F17-802A-E2CE60F8BDCB}" destId="{704D8C52-FFE4-44D1-8A6F-8BBEF57193DD}" srcOrd="5" destOrd="0" presId="urn:microsoft.com/office/officeart/2005/8/layout/hProcess7#1"/>
    <dgm:cxn modelId="{81FB599E-D99B-4278-9ADC-6A3CDA80D65E}" type="presParOf" srcId="{2B76246A-0FA9-4F17-802A-E2CE60F8BDCB}" destId="{386D5BE9-12FA-4E64-BDCD-6016C0381723}" srcOrd="6" destOrd="0" presId="urn:microsoft.com/office/officeart/2005/8/layout/hProcess7#1"/>
    <dgm:cxn modelId="{66DE7B07-609F-4A5A-AAA1-9DD6362F1A5D}" type="presParOf" srcId="{386D5BE9-12FA-4E64-BDCD-6016C0381723}" destId="{2DC6CDD2-0493-468E-B5E4-9822A6C72997}" srcOrd="0" destOrd="0" presId="urn:microsoft.com/office/officeart/2005/8/layout/hProcess7#1"/>
    <dgm:cxn modelId="{D915BD7A-AFD9-4465-A64B-68516D7B1A36}" type="presParOf" srcId="{386D5BE9-12FA-4E64-BDCD-6016C0381723}" destId="{69E66287-10C5-4EE2-955F-D0434E957E6F}" srcOrd="1" destOrd="0" presId="urn:microsoft.com/office/officeart/2005/8/layout/hProcess7#1"/>
    <dgm:cxn modelId="{45625896-7F60-44A1-8AE4-C6A5830C3807}" type="presParOf" srcId="{386D5BE9-12FA-4E64-BDCD-6016C0381723}" destId="{2742D974-90E4-4A11-A466-DAE22C32209D}" srcOrd="2" destOrd="0" presId="urn:microsoft.com/office/officeart/2005/8/layout/hProcess7#1"/>
    <dgm:cxn modelId="{69E5F8A5-F542-4492-8CBC-219E4E5AE655}" type="presParOf" srcId="{2B76246A-0FA9-4F17-802A-E2CE60F8BDCB}" destId="{24E92588-3781-47FE-8D61-A0C76ED79D98}" srcOrd="7" destOrd="0" presId="urn:microsoft.com/office/officeart/2005/8/layout/hProcess7#1"/>
    <dgm:cxn modelId="{83551A09-5038-47A6-A278-55C6FA838C36}" type="presParOf" srcId="{2B76246A-0FA9-4F17-802A-E2CE60F8BDCB}" destId="{F29559B3-C859-429F-9DDD-16BF151EE2AB}" srcOrd="8" destOrd="0" presId="urn:microsoft.com/office/officeart/2005/8/layout/hProcess7#1"/>
    <dgm:cxn modelId="{0533DD49-BE92-4FDB-AE81-0E809B0CF234}" type="presParOf" srcId="{F29559B3-C859-429F-9DDD-16BF151EE2AB}" destId="{006AD589-602C-4829-9032-43A81BD6616E}" srcOrd="0" destOrd="0" presId="urn:microsoft.com/office/officeart/2005/8/layout/hProcess7#1"/>
    <dgm:cxn modelId="{E88F0996-0DD4-4C63-89EE-67AF5151C221}" type="presParOf" srcId="{F29559B3-C859-429F-9DDD-16BF151EE2AB}" destId="{BD88ECA9-5CA0-4BE4-8C3E-E805F7EA5BF8}" srcOrd="1" destOrd="0" presId="urn:microsoft.com/office/officeart/2005/8/layout/hProcess7#1"/>
    <dgm:cxn modelId="{679D5D76-5276-4B72-8DE9-226034AFA78C}" type="presParOf" srcId="{F29559B3-C859-429F-9DDD-16BF151EE2AB}" destId="{7320ED68-A6CD-4194-9D16-A27BF5CFA3D0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AD10A6-05FF-41A8-B15A-0FAFFEB817B7}" type="doc">
      <dgm:prSet loTypeId="urn:microsoft.com/office/officeart/2005/8/layout/hProcess7#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8B9581DB-40E2-45F4-9CD6-8EC3FDA290BF}">
      <dgm:prSet phldrT="[Текст]"/>
      <dgm:spPr/>
      <dgm:t>
        <a:bodyPr vert="vert"/>
        <a:lstStyle/>
        <a:p>
          <a:endParaRPr lang="ru-RU" dirty="0"/>
        </a:p>
        <a:p>
          <a:endParaRPr lang="ru-RU" dirty="0"/>
        </a:p>
      </dgm:t>
    </dgm:pt>
    <dgm:pt modelId="{F5BFEC36-2F9D-4553-8694-5E59BF56C795}" type="parTrans" cxnId="{3D633918-C49A-4B62-AA24-9B4720D5344D}">
      <dgm:prSet/>
      <dgm:spPr/>
      <dgm:t>
        <a:bodyPr/>
        <a:lstStyle/>
        <a:p>
          <a:endParaRPr lang="ru-RU"/>
        </a:p>
      </dgm:t>
    </dgm:pt>
    <dgm:pt modelId="{8B4AEAF3-525D-4971-8D43-97ECAD47AFB6}" type="sibTrans" cxnId="{3D633918-C49A-4B62-AA24-9B4720D5344D}">
      <dgm:prSet/>
      <dgm:spPr/>
      <dgm:t>
        <a:bodyPr/>
        <a:lstStyle/>
        <a:p>
          <a:endParaRPr lang="ru-RU"/>
        </a:p>
      </dgm:t>
    </dgm:pt>
    <dgm:pt modelId="{86B7D6D1-3694-48AD-A223-BDE01B358768}">
      <dgm:prSet phldrT="[Текст]"/>
      <dgm:spPr/>
      <dgm:t>
        <a:bodyPr vert="vert"/>
        <a:lstStyle/>
        <a:p>
          <a:endParaRPr lang="ru-RU" dirty="0"/>
        </a:p>
      </dgm:t>
    </dgm:pt>
    <dgm:pt modelId="{B815CA2D-E59E-4F6E-A0EA-AD931E6D1A90}" type="parTrans" cxnId="{35C4127D-5AA8-4DC9-BB7F-42E71BCFE5E5}">
      <dgm:prSet/>
      <dgm:spPr/>
      <dgm:t>
        <a:bodyPr/>
        <a:lstStyle/>
        <a:p>
          <a:endParaRPr lang="ru-RU"/>
        </a:p>
      </dgm:t>
    </dgm:pt>
    <dgm:pt modelId="{A1DB7178-1D1B-4309-A483-DAAB05631A8A}" type="sibTrans" cxnId="{35C4127D-5AA8-4DC9-BB7F-42E71BCFE5E5}">
      <dgm:prSet/>
      <dgm:spPr/>
      <dgm:t>
        <a:bodyPr/>
        <a:lstStyle/>
        <a:p>
          <a:endParaRPr lang="ru-RU"/>
        </a:p>
      </dgm:t>
    </dgm:pt>
    <dgm:pt modelId="{D2AEEEFA-6480-4B66-855F-70A9C9969C10}">
      <dgm:prSet phldrT="[Текст]"/>
      <dgm:spPr/>
      <dgm:t>
        <a:bodyPr vert="vert"/>
        <a:lstStyle/>
        <a:p>
          <a:endParaRPr lang="ru-RU" dirty="0"/>
        </a:p>
      </dgm:t>
    </dgm:pt>
    <dgm:pt modelId="{8A2E7D7C-2D4D-4428-BF1D-DB8879920D49}" type="parTrans" cxnId="{99E3346D-B397-44B0-A84E-8E938BA58728}">
      <dgm:prSet/>
      <dgm:spPr/>
      <dgm:t>
        <a:bodyPr/>
        <a:lstStyle/>
        <a:p>
          <a:endParaRPr lang="ru-RU"/>
        </a:p>
      </dgm:t>
    </dgm:pt>
    <dgm:pt modelId="{806F50D6-E7CE-4CDC-8153-A696DA8BD64A}" type="sibTrans" cxnId="{99E3346D-B397-44B0-A84E-8E938BA58728}">
      <dgm:prSet/>
      <dgm:spPr/>
      <dgm:t>
        <a:bodyPr/>
        <a:lstStyle/>
        <a:p>
          <a:endParaRPr lang="ru-RU"/>
        </a:p>
      </dgm:t>
    </dgm:pt>
    <dgm:pt modelId="{01534F19-406B-4CB4-92EA-FD9D08ECEF32}">
      <dgm:prSet phldrT="[Текст]" custT="1"/>
      <dgm:spPr/>
      <dgm:t>
        <a:bodyPr/>
        <a:lstStyle/>
        <a:p>
          <a:endParaRPr lang="ru-RU" sz="3600" dirty="0"/>
        </a:p>
        <a:p>
          <a:r>
            <a:rPr lang="ru-RU" sz="2400" dirty="0"/>
            <a:t>Как внеурочная деятельность</a:t>
          </a:r>
        </a:p>
      </dgm:t>
    </dgm:pt>
    <dgm:pt modelId="{AC3A9E19-1C12-4BDD-8B7F-47C3AC440C63}" type="sibTrans" cxnId="{B1484ECA-DFC1-45C5-8BB0-5B8A26D1BE66}">
      <dgm:prSet/>
      <dgm:spPr/>
      <dgm:t>
        <a:bodyPr/>
        <a:lstStyle/>
        <a:p>
          <a:endParaRPr lang="ru-RU"/>
        </a:p>
      </dgm:t>
    </dgm:pt>
    <dgm:pt modelId="{6D29F232-12DE-430C-9B4E-679CF7A928D8}" type="parTrans" cxnId="{B1484ECA-DFC1-45C5-8BB0-5B8A26D1BE66}">
      <dgm:prSet/>
      <dgm:spPr/>
      <dgm:t>
        <a:bodyPr/>
        <a:lstStyle/>
        <a:p>
          <a:endParaRPr lang="ru-RU"/>
        </a:p>
      </dgm:t>
    </dgm:pt>
    <dgm:pt modelId="{9754682E-0312-445E-9EA9-CF4553F7119E}">
      <dgm:prSet phldrT="[Текст]" custT="1"/>
      <dgm:spPr/>
      <dgm:t>
        <a:bodyPr/>
        <a:lstStyle/>
        <a:p>
          <a:endParaRPr lang="ru-RU" sz="3500" dirty="0"/>
        </a:p>
        <a:p>
          <a:r>
            <a:rPr lang="ru-RU" sz="2400" dirty="0"/>
            <a:t>Как отдельный модуль </a:t>
          </a:r>
        </a:p>
      </dgm:t>
    </dgm:pt>
    <dgm:pt modelId="{F2EA5B3D-ACD1-496F-8D2C-49FAA7DBA51F}" type="sibTrans" cxnId="{830E6AC8-95C9-47B7-8851-88476D403AFE}">
      <dgm:prSet/>
      <dgm:spPr/>
      <dgm:t>
        <a:bodyPr/>
        <a:lstStyle/>
        <a:p>
          <a:endParaRPr lang="ru-RU"/>
        </a:p>
      </dgm:t>
    </dgm:pt>
    <dgm:pt modelId="{EBFEA1B0-78E0-4E9E-9030-881816DD55C2}" type="parTrans" cxnId="{830E6AC8-95C9-47B7-8851-88476D403AFE}">
      <dgm:prSet/>
      <dgm:spPr/>
      <dgm:t>
        <a:bodyPr/>
        <a:lstStyle/>
        <a:p>
          <a:endParaRPr lang="ru-RU"/>
        </a:p>
      </dgm:t>
    </dgm:pt>
    <dgm:pt modelId="{FF5C749B-0ECE-42C7-B01B-E5ABC24EA36B}">
      <dgm:prSet phldrT="[Текст]" custT="1"/>
      <dgm:spPr/>
      <dgm:t>
        <a:bodyPr/>
        <a:lstStyle/>
        <a:p>
          <a:endParaRPr lang="ru-RU" sz="3000" dirty="0"/>
        </a:p>
        <a:p>
          <a:r>
            <a:rPr lang="ru-RU" sz="2400" dirty="0"/>
            <a:t>Как часть урочной деятельности</a:t>
          </a:r>
        </a:p>
      </dgm:t>
    </dgm:pt>
    <dgm:pt modelId="{A02E08EB-668C-44C9-BF80-F6764E8551B8}" type="sibTrans" cxnId="{406DE696-2164-4305-B835-2D33FF7E5CEC}">
      <dgm:prSet/>
      <dgm:spPr/>
      <dgm:t>
        <a:bodyPr/>
        <a:lstStyle/>
        <a:p>
          <a:endParaRPr lang="ru-RU"/>
        </a:p>
      </dgm:t>
    </dgm:pt>
    <dgm:pt modelId="{5523129C-D3B1-46F9-930D-5233126FA194}" type="parTrans" cxnId="{406DE696-2164-4305-B835-2D33FF7E5CEC}">
      <dgm:prSet/>
      <dgm:spPr/>
      <dgm:t>
        <a:bodyPr/>
        <a:lstStyle/>
        <a:p>
          <a:endParaRPr lang="ru-RU"/>
        </a:p>
      </dgm:t>
    </dgm:pt>
    <dgm:pt modelId="{2B76246A-0FA9-4F17-802A-E2CE60F8BDCB}" type="pres">
      <dgm:prSet presAssocID="{53AD10A6-05FF-41A8-B15A-0FAFFEB817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432A3F-5721-4121-82D1-0A94490021EA}" type="pres">
      <dgm:prSet presAssocID="{8B9581DB-40E2-45F4-9CD6-8EC3FDA290BF}" presName="compositeNode" presStyleCnt="0">
        <dgm:presLayoutVars>
          <dgm:bulletEnabled val="1"/>
        </dgm:presLayoutVars>
      </dgm:prSet>
      <dgm:spPr/>
    </dgm:pt>
    <dgm:pt modelId="{41E7A387-3903-4A86-BB77-9D3877DB0E2D}" type="pres">
      <dgm:prSet presAssocID="{8B9581DB-40E2-45F4-9CD6-8EC3FDA290BF}" presName="bgRect" presStyleLbl="node1" presStyleIdx="0" presStyleCnt="3" custLinFactNeighborX="-23" custLinFactNeighborY="652"/>
      <dgm:spPr/>
      <dgm:t>
        <a:bodyPr/>
        <a:lstStyle/>
        <a:p>
          <a:endParaRPr lang="ru-RU"/>
        </a:p>
      </dgm:t>
    </dgm:pt>
    <dgm:pt modelId="{9DC25754-9579-4962-8B4F-A0598A0700F4}" type="pres">
      <dgm:prSet presAssocID="{8B9581DB-40E2-45F4-9CD6-8EC3FDA290BF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9F200-C5F8-4CA5-9AD0-8C5550D4ABD4}" type="pres">
      <dgm:prSet presAssocID="{8B9581DB-40E2-45F4-9CD6-8EC3FDA290BF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F71F3-0B96-4912-A5CF-BC1EC6FB4133}" type="pres">
      <dgm:prSet presAssocID="{8B4AEAF3-525D-4971-8D43-97ECAD47AFB6}" presName="hSp" presStyleCnt="0"/>
      <dgm:spPr/>
    </dgm:pt>
    <dgm:pt modelId="{1B42FB40-00BE-4ADB-B5A4-1C7061221505}" type="pres">
      <dgm:prSet presAssocID="{8B4AEAF3-525D-4971-8D43-97ECAD47AFB6}" presName="vProcSp" presStyleCnt="0"/>
      <dgm:spPr/>
    </dgm:pt>
    <dgm:pt modelId="{0D8FF58F-C8D0-4621-A202-AE2692B8FEB5}" type="pres">
      <dgm:prSet presAssocID="{8B4AEAF3-525D-4971-8D43-97ECAD47AFB6}" presName="vSp1" presStyleCnt="0"/>
      <dgm:spPr/>
    </dgm:pt>
    <dgm:pt modelId="{C018E92E-76AB-4BAF-9E56-BDCB39546515}" type="pres">
      <dgm:prSet presAssocID="{8B4AEAF3-525D-4971-8D43-97ECAD47AFB6}" presName="simulatedConn" presStyleLbl="solidFgAcc1" presStyleIdx="0" presStyleCnt="2"/>
      <dgm:spPr/>
    </dgm:pt>
    <dgm:pt modelId="{FF9F6411-455F-4DF2-A1B4-043459D6A793}" type="pres">
      <dgm:prSet presAssocID="{8B4AEAF3-525D-4971-8D43-97ECAD47AFB6}" presName="vSp2" presStyleCnt="0"/>
      <dgm:spPr/>
    </dgm:pt>
    <dgm:pt modelId="{926B6A90-83A1-4182-86F2-0693595A66A4}" type="pres">
      <dgm:prSet presAssocID="{8B4AEAF3-525D-4971-8D43-97ECAD47AFB6}" presName="sibTrans" presStyleCnt="0"/>
      <dgm:spPr/>
    </dgm:pt>
    <dgm:pt modelId="{7211D4BA-700C-45CA-A2DB-F6E3559AB477}" type="pres">
      <dgm:prSet presAssocID="{86B7D6D1-3694-48AD-A223-BDE01B358768}" presName="compositeNode" presStyleCnt="0">
        <dgm:presLayoutVars>
          <dgm:bulletEnabled val="1"/>
        </dgm:presLayoutVars>
      </dgm:prSet>
      <dgm:spPr/>
    </dgm:pt>
    <dgm:pt modelId="{5111C4FB-D541-46D0-9F77-67F50D43CE69}" type="pres">
      <dgm:prSet presAssocID="{86B7D6D1-3694-48AD-A223-BDE01B358768}" presName="bgRect" presStyleLbl="node1" presStyleIdx="1" presStyleCnt="3"/>
      <dgm:spPr/>
      <dgm:t>
        <a:bodyPr/>
        <a:lstStyle/>
        <a:p>
          <a:endParaRPr lang="ru-RU"/>
        </a:p>
      </dgm:t>
    </dgm:pt>
    <dgm:pt modelId="{991BD729-618E-442D-B0A8-EE52C890332B}" type="pres">
      <dgm:prSet presAssocID="{86B7D6D1-3694-48AD-A223-BDE01B358768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2A3929-E796-472B-8EDE-D48F87DAE889}" type="pres">
      <dgm:prSet presAssocID="{86B7D6D1-3694-48AD-A223-BDE01B35876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D8C52-FFE4-44D1-8A6F-8BBEF57193DD}" type="pres">
      <dgm:prSet presAssocID="{A1DB7178-1D1B-4309-A483-DAAB05631A8A}" presName="hSp" presStyleCnt="0"/>
      <dgm:spPr/>
    </dgm:pt>
    <dgm:pt modelId="{386D5BE9-12FA-4E64-BDCD-6016C0381723}" type="pres">
      <dgm:prSet presAssocID="{A1DB7178-1D1B-4309-A483-DAAB05631A8A}" presName="vProcSp" presStyleCnt="0"/>
      <dgm:spPr/>
    </dgm:pt>
    <dgm:pt modelId="{2DC6CDD2-0493-468E-B5E4-9822A6C72997}" type="pres">
      <dgm:prSet presAssocID="{A1DB7178-1D1B-4309-A483-DAAB05631A8A}" presName="vSp1" presStyleCnt="0"/>
      <dgm:spPr/>
    </dgm:pt>
    <dgm:pt modelId="{69E66287-10C5-4EE2-955F-D0434E957E6F}" type="pres">
      <dgm:prSet presAssocID="{A1DB7178-1D1B-4309-A483-DAAB05631A8A}" presName="simulatedConn" presStyleLbl="solidFgAcc1" presStyleIdx="1" presStyleCnt="2"/>
      <dgm:spPr/>
    </dgm:pt>
    <dgm:pt modelId="{2742D974-90E4-4A11-A466-DAE22C32209D}" type="pres">
      <dgm:prSet presAssocID="{A1DB7178-1D1B-4309-A483-DAAB05631A8A}" presName="vSp2" presStyleCnt="0"/>
      <dgm:spPr/>
    </dgm:pt>
    <dgm:pt modelId="{24E92588-3781-47FE-8D61-A0C76ED79D98}" type="pres">
      <dgm:prSet presAssocID="{A1DB7178-1D1B-4309-A483-DAAB05631A8A}" presName="sibTrans" presStyleCnt="0"/>
      <dgm:spPr/>
    </dgm:pt>
    <dgm:pt modelId="{F29559B3-C859-429F-9DDD-16BF151EE2AB}" type="pres">
      <dgm:prSet presAssocID="{D2AEEEFA-6480-4B66-855F-70A9C9969C10}" presName="compositeNode" presStyleCnt="0">
        <dgm:presLayoutVars>
          <dgm:bulletEnabled val="1"/>
        </dgm:presLayoutVars>
      </dgm:prSet>
      <dgm:spPr/>
    </dgm:pt>
    <dgm:pt modelId="{006AD589-602C-4829-9032-43A81BD6616E}" type="pres">
      <dgm:prSet presAssocID="{D2AEEEFA-6480-4B66-855F-70A9C9969C10}" presName="bgRect" presStyleLbl="node1" presStyleIdx="2" presStyleCnt="3"/>
      <dgm:spPr/>
      <dgm:t>
        <a:bodyPr/>
        <a:lstStyle/>
        <a:p>
          <a:endParaRPr lang="ru-RU"/>
        </a:p>
      </dgm:t>
    </dgm:pt>
    <dgm:pt modelId="{BD88ECA9-5CA0-4BE4-8C3E-E805F7EA5BF8}" type="pres">
      <dgm:prSet presAssocID="{D2AEEEFA-6480-4B66-855F-70A9C9969C10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0ED68-A6CD-4194-9D16-A27BF5CFA3D0}" type="pres">
      <dgm:prSet presAssocID="{D2AEEEFA-6480-4B66-855F-70A9C9969C10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0E6AC8-95C9-47B7-8851-88476D403AFE}" srcId="{86B7D6D1-3694-48AD-A223-BDE01B358768}" destId="{9754682E-0312-445E-9EA9-CF4553F7119E}" srcOrd="0" destOrd="0" parTransId="{EBFEA1B0-78E0-4E9E-9030-881816DD55C2}" sibTransId="{F2EA5B3D-ACD1-496F-8D2C-49FAA7DBA51F}"/>
    <dgm:cxn modelId="{672060B8-5E9F-4E77-9BBE-D5940D180A29}" type="presOf" srcId="{01534F19-406B-4CB4-92EA-FD9D08ECEF32}" destId="{7320ED68-A6CD-4194-9D16-A27BF5CFA3D0}" srcOrd="0" destOrd="0" presId="urn:microsoft.com/office/officeart/2005/8/layout/hProcess7#2"/>
    <dgm:cxn modelId="{35C4127D-5AA8-4DC9-BB7F-42E71BCFE5E5}" srcId="{53AD10A6-05FF-41A8-B15A-0FAFFEB817B7}" destId="{86B7D6D1-3694-48AD-A223-BDE01B358768}" srcOrd="1" destOrd="0" parTransId="{B815CA2D-E59E-4F6E-A0EA-AD931E6D1A90}" sibTransId="{A1DB7178-1D1B-4309-A483-DAAB05631A8A}"/>
    <dgm:cxn modelId="{A4036E03-A133-445B-B05C-ABA4A0329BE6}" type="presOf" srcId="{86B7D6D1-3694-48AD-A223-BDE01B358768}" destId="{5111C4FB-D541-46D0-9F77-67F50D43CE69}" srcOrd="0" destOrd="0" presId="urn:microsoft.com/office/officeart/2005/8/layout/hProcess7#2"/>
    <dgm:cxn modelId="{D3E3ADA5-FC4F-4BF7-8801-D49B5CD7EDAD}" type="presOf" srcId="{9754682E-0312-445E-9EA9-CF4553F7119E}" destId="{1E2A3929-E796-472B-8EDE-D48F87DAE889}" srcOrd="0" destOrd="0" presId="urn:microsoft.com/office/officeart/2005/8/layout/hProcess7#2"/>
    <dgm:cxn modelId="{1DB31E58-79F6-4DA3-8830-043AE5F8EA8E}" type="presOf" srcId="{D2AEEEFA-6480-4B66-855F-70A9C9969C10}" destId="{006AD589-602C-4829-9032-43A81BD6616E}" srcOrd="0" destOrd="0" presId="urn:microsoft.com/office/officeart/2005/8/layout/hProcess7#2"/>
    <dgm:cxn modelId="{63C7F49F-97E1-49B4-A8BB-62B2FFAECB95}" type="presOf" srcId="{86B7D6D1-3694-48AD-A223-BDE01B358768}" destId="{991BD729-618E-442D-B0A8-EE52C890332B}" srcOrd="1" destOrd="0" presId="urn:microsoft.com/office/officeart/2005/8/layout/hProcess7#2"/>
    <dgm:cxn modelId="{8D1DFDF8-4B09-4726-9CB7-4CC5D75119CE}" type="presOf" srcId="{53AD10A6-05FF-41A8-B15A-0FAFFEB817B7}" destId="{2B76246A-0FA9-4F17-802A-E2CE60F8BDCB}" srcOrd="0" destOrd="0" presId="urn:microsoft.com/office/officeart/2005/8/layout/hProcess7#2"/>
    <dgm:cxn modelId="{39203588-1831-494A-9B6D-47E3B2EB8FC1}" type="presOf" srcId="{FF5C749B-0ECE-42C7-B01B-E5ABC24EA36B}" destId="{DEB9F200-C5F8-4CA5-9AD0-8C5550D4ABD4}" srcOrd="0" destOrd="0" presId="urn:microsoft.com/office/officeart/2005/8/layout/hProcess7#2"/>
    <dgm:cxn modelId="{97ADECD2-C9B5-47E8-B097-2616B785F581}" type="presOf" srcId="{D2AEEEFA-6480-4B66-855F-70A9C9969C10}" destId="{BD88ECA9-5CA0-4BE4-8C3E-E805F7EA5BF8}" srcOrd="1" destOrd="0" presId="urn:microsoft.com/office/officeart/2005/8/layout/hProcess7#2"/>
    <dgm:cxn modelId="{406DE696-2164-4305-B835-2D33FF7E5CEC}" srcId="{8B9581DB-40E2-45F4-9CD6-8EC3FDA290BF}" destId="{FF5C749B-0ECE-42C7-B01B-E5ABC24EA36B}" srcOrd="0" destOrd="0" parTransId="{5523129C-D3B1-46F9-930D-5233126FA194}" sibTransId="{A02E08EB-668C-44C9-BF80-F6764E8551B8}"/>
    <dgm:cxn modelId="{C215F8D6-2839-4DFD-AD9C-12C1797F49BC}" type="presOf" srcId="{8B9581DB-40E2-45F4-9CD6-8EC3FDA290BF}" destId="{41E7A387-3903-4A86-BB77-9D3877DB0E2D}" srcOrd="0" destOrd="0" presId="urn:microsoft.com/office/officeart/2005/8/layout/hProcess7#2"/>
    <dgm:cxn modelId="{B1484ECA-DFC1-45C5-8BB0-5B8A26D1BE66}" srcId="{D2AEEEFA-6480-4B66-855F-70A9C9969C10}" destId="{01534F19-406B-4CB4-92EA-FD9D08ECEF32}" srcOrd="0" destOrd="0" parTransId="{6D29F232-12DE-430C-9B4E-679CF7A928D8}" sibTransId="{AC3A9E19-1C12-4BDD-8B7F-47C3AC440C63}"/>
    <dgm:cxn modelId="{99E3346D-B397-44B0-A84E-8E938BA58728}" srcId="{53AD10A6-05FF-41A8-B15A-0FAFFEB817B7}" destId="{D2AEEEFA-6480-4B66-855F-70A9C9969C10}" srcOrd="2" destOrd="0" parTransId="{8A2E7D7C-2D4D-4428-BF1D-DB8879920D49}" sibTransId="{806F50D6-E7CE-4CDC-8153-A696DA8BD64A}"/>
    <dgm:cxn modelId="{3D633918-C49A-4B62-AA24-9B4720D5344D}" srcId="{53AD10A6-05FF-41A8-B15A-0FAFFEB817B7}" destId="{8B9581DB-40E2-45F4-9CD6-8EC3FDA290BF}" srcOrd="0" destOrd="0" parTransId="{F5BFEC36-2F9D-4553-8694-5E59BF56C795}" sibTransId="{8B4AEAF3-525D-4971-8D43-97ECAD47AFB6}"/>
    <dgm:cxn modelId="{E43A5D6D-2DB9-4848-814F-85ADCB80EAD4}" type="presOf" srcId="{8B9581DB-40E2-45F4-9CD6-8EC3FDA290BF}" destId="{9DC25754-9579-4962-8B4F-A0598A0700F4}" srcOrd="1" destOrd="0" presId="urn:microsoft.com/office/officeart/2005/8/layout/hProcess7#2"/>
    <dgm:cxn modelId="{93A6A65D-5713-4D8B-A029-75E9A2943750}" type="presParOf" srcId="{2B76246A-0FA9-4F17-802A-E2CE60F8BDCB}" destId="{62432A3F-5721-4121-82D1-0A94490021EA}" srcOrd="0" destOrd="0" presId="urn:microsoft.com/office/officeart/2005/8/layout/hProcess7#2"/>
    <dgm:cxn modelId="{E076C445-86E6-487F-A7C2-C515C294B2AF}" type="presParOf" srcId="{62432A3F-5721-4121-82D1-0A94490021EA}" destId="{41E7A387-3903-4A86-BB77-9D3877DB0E2D}" srcOrd="0" destOrd="0" presId="urn:microsoft.com/office/officeart/2005/8/layout/hProcess7#2"/>
    <dgm:cxn modelId="{BE3C37E4-5730-4BF4-8ADC-36320FFAC763}" type="presParOf" srcId="{62432A3F-5721-4121-82D1-0A94490021EA}" destId="{9DC25754-9579-4962-8B4F-A0598A0700F4}" srcOrd="1" destOrd="0" presId="urn:microsoft.com/office/officeart/2005/8/layout/hProcess7#2"/>
    <dgm:cxn modelId="{F1315749-EC03-4073-A776-D482F3E008A1}" type="presParOf" srcId="{62432A3F-5721-4121-82D1-0A94490021EA}" destId="{DEB9F200-C5F8-4CA5-9AD0-8C5550D4ABD4}" srcOrd="2" destOrd="0" presId="urn:microsoft.com/office/officeart/2005/8/layout/hProcess7#2"/>
    <dgm:cxn modelId="{C7832366-EA3E-4CAC-A9C2-369EA9C169AD}" type="presParOf" srcId="{2B76246A-0FA9-4F17-802A-E2CE60F8BDCB}" destId="{140F71F3-0B96-4912-A5CF-BC1EC6FB4133}" srcOrd="1" destOrd="0" presId="urn:microsoft.com/office/officeart/2005/8/layout/hProcess7#2"/>
    <dgm:cxn modelId="{5B1BEE69-A5A7-4C49-B808-0EEC250709F6}" type="presParOf" srcId="{2B76246A-0FA9-4F17-802A-E2CE60F8BDCB}" destId="{1B42FB40-00BE-4ADB-B5A4-1C7061221505}" srcOrd="2" destOrd="0" presId="urn:microsoft.com/office/officeart/2005/8/layout/hProcess7#2"/>
    <dgm:cxn modelId="{D72FC7C8-58EA-4F1E-864F-D588D5543EDF}" type="presParOf" srcId="{1B42FB40-00BE-4ADB-B5A4-1C7061221505}" destId="{0D8FF58F-C8D0-4621-A202-AE2692B8FEB5}" srcOrd="0" destOrd="0" presId="urn:microsoft.com/office/officeart/2005/8/layout/hProcess7#2"/>
    <dgm:cxn modelId="{4B33F734-A246-4A10-8464-6029075E4208}" type="presParOf" srcId="{1B42FB40-00BE-4ADB-B5A4-1C7061221505}" destId="{C018E92E-76AB-4BAF-9E56-BDCB39546515}" srcOrd="1" destOrd="0" presId="urn:microsoft.com/office/officeart/2005/8/layout/hProcess7#2"/>
    <dgm:cxn modelId="{2811F310-9CD5-4315-962F-4039ACB92697}" type="presParOf" srcId="{1B42FB40-00BE-4ADB-B5A4-1C7061221505}" destId="{FF9F6411-455F-4DF2-A1B4-043459D6A793}" srcOrd="2" destOrd="0" presId="urn:microsoft.com/office/officeart/2005/8/layout/hProcess7#2"/>
    <dgm:cxn modelId="{4D082737-26FF-4BE5-875E-B2696EFCA5CC}" type="presParOf" srcId="{2B76246A-0FA9-4F17-802A-E2CE60F8BDCB}" destId="{926B6A90-83A1-4182-86F2-0693595A66A4}" srcOrd="3" destOrd="0" presId="urn:microsoft.com/office/officeart/2005/8/layout/hProcess7#2"/>
    <dgm:cxn modelId="{9A3E9CD9-386D-4294-B586-6C3780E83402}" type="presParOf" srcId="{2B76246A-0FA9-4F17-802A-E2CE60F8BDCB}" destId="{7211D4BA-700C-45CA-A2DB-F6E3559AB477}" srcOrd="4" destOrd="0" presId="urn:microsoft.com/office/officeart/2005/8/layout/hProcess7#2"/>
    <dgm:cxn modelId="{0E43F41C-94B7-4BC3-81A7-BCFE3EE1B61D}" type="presParOf" srcId="{7211D4BA-700C-45CA-A2DB-F6E3559AB477}" destId="{5111C4FB-D541-46D0-9F77-67F50D43CE69}" srcOrd="0" destOrd="0" presId="urn:microsoft.com/office/officeart/2005/8/layout/hProcess7#2"/>
    <dgm:cxn modelId="{1FE3FBDB-46C5-417F-A067-D0A90B2F292D}" type="presParOf" srcId="{7211D4BA-700C-45CA-A2DB-F6E3559AB477}" destId="{991BD729-618E-442D-B0A8-EE52C890332B}" srcOrd="1" destOrd="0" presId="urn:microsoft.com/office/officeart/2005/8/layout/hProcess7#2"/>
    <dgm:cxn modelId="{48066172-6DF9-4749-8ED9-93AC381F0904}" type="presParOf" srcId="{7211D4BA-700C-45CA-A2DB-F6E3559AB477}" destId="{1E2A3929-E796-472B-8EDE-D48F87DAE889}" srcOrd="2" destOrd="0" presId="urn:microsoft.com/office/officeart/2005/8/layout/hProcess7#2"/>
    <dgm:cxn modelId="{6D98A22A-3FFB-40CE-AC19-DA97A789E82D}" type="presParOf" srcId="{2B76246A-0FA9-4F17-802A-E2CE60F8BDCB}" destId="{704D8C52-FFE4-44D1-8A6F-8BBEF57193DD}" srcOrd="5" destOrd="0" presId="urn:microsoft.com/office/officeart/2005/8/layout/hProcess7#2"/>
    <dgm:cxn modelId="{81FB599E-D99B-4278-9ADC-6A3CDA80D65E}" type="presParOf" srcId="{2B76246A-0FA9-4F17-802A-E2CE60F8BDCB}" destId="{386D5BE9-12FA-4E64-BDCD-6016C0381723}" srcOrd="6" destOrd="0" presId="urn:microsoft.com/office/officeart/2005/8/layout/hProcess7#2"/>
    <dgm:cxn modelId="{66DE7B07-609F-4A5A-AAA1-9DD6362F1A5D}" type="presParOf" srcId="{386D5BE9-12FA-4E64-BDCD-6016C0381723}" destId="{2DC6CDD2-0493-468E-B5E4-9822A6C72997}" srcOrd="0" destOrd="0" presId="urn:microsoft.com/office/officeart/2005/8/layout/hProcess7#2"/>
    <dgm:cxn modelId="{D915BD7A-AFD9-4465-A64B-68516D7B1A36}" type="presParOf" srcId="{386D5BE9-12FA-4E64-BDCD-6016C0381723}" destId="{69E66287-10C5-4EE2-955F-D0434E957E6F}" srcOrd="1" destOrd="0" presId="urn:microsoft.com/office/officeart/2005/8/layout/hProcess7#2"/>
    <dgm:cxn modelId="{45625896-7F60-44A1-8AE4-C6A5830C3807}" type="presParOf" srcId="{386D5BE9-12FA-4E64-BDCD-6016C0381723}" destId="{2742D974-90E4-4A11-A466-DAE22C32209D}" srcOrd="2" destOrd="0" presId="urn:microsoft.com/office/officeart/2005/8/layout/hProcess7#2"/>
    <dgm:cxn modelId="{69E5F8A5-F542-4492-8CBC-219E4E5AE655}" type="presParOf" srcId="{2B76246A-0FA9-4F17-802A-E2CE60F8BDCB}" destId="{24E92588-3781-47FE-8D61-A0C76ED79D98}" srcOrd="7" destOrd="0" presId="urn:microsoft.com/office/officeart/2005/8/layout/hProcess7#2"/>
    <dgm:cxn modelId="{83551A09-5038-47A6-A278-55C6FA838C36}" type="presParOf" srcId="{2B76246A-0FA9-4F17-802A-E2CE60F8BDCB}" destId="{F29559B3-C859-429F-9DDD-16BF151EE2AB}" srcOrd="8" destOrd="0" presId="urn:microsoft.com/office/officeart/2005/8/layout/hProcess7#2"/>
    <dgm:cxn modelId="{0533DD49-BE92-4FDB-AE81-0E809B0CF234}" type="presParOf" srcId="{F29559B3-C859-429F-9DDD-16BF151EE2AB}" destId="{006AD589-602C-4829-9032-43A81BD6616E}" srcOrd="0" destOrd="0" presId="urn:microsoft.com/office/officeart/2005/8/layout/hProcess7#2"/>
    <dgm:cxn modelId="{E88F0996-0DD4-4C63-89EE-67AF5151C221}" type="presParOf" srcId="{F29559B3-C859-429F-9DDD-16BF151EE2AB}" destId="{BD88ECA9-5CA0-4BE4-8C3E-E805F7EA5BF8}" srcOrd="1" destOrd="0" presId="urn:microsoft.com/office/officeart/2005/8/layout/hProcess7#2"/>
    <dgm:cxn modelId="{679D5D76-5276-4B72-8DE9-226034AFA78C}" type="presParOf" srcId="{F29559B3-C859-429F-9DDD-16BF151EE2AB}" destId="{7320ED68-A6CD-4194-9D16-A27BF5CFA3D0}" srcOrd="2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12B512-4E5C-4314-B1DE-4DBA77869E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33AAA6-49CA-49C9-BDAB-5A26DCF42908}">
      <dgm:prSet phldrT="[Текст]" custT="1"/>
      <dgm:spPr/>
      <dgm:t>
        <a:bodyPr/>
        <a:lstStyle/>
        <a:p>
          <a:r>
            <a:rPr lang="ru-RU" sz="2200" dirty="0">
              <a:latin typeface="Oswald"/>
            </a:rPr>
            <a:t>Выстраивание межмуниципальных связей </a:t>
          </a:r>
        </a:p>
      </dgm:t>
    </dgm:pt>
    <dgm:pt modelId="{C1F90189-BA93-421D-B512-6D7E9672EF73}" type="parTrans" cxnId="{0E344751-94C2-44DE-8A60-82DDB8F1858D}">
      <dgm:prSet/>
      <dgm:spPr/>
      <dgm:t>
        <a:bodyPr/>
        <a:lstStyle/>
        <a:p>
          <a:endParaRPr lang="ru-RU"/>
        </a:p>
      </dgm:t>
    </dgm:pt>
    <dgm:pt modelId="{B1AFC31C-7082-42EC-A39B-3C001EA545A3}" type="sibTrans" cxnId="{0E344751-94C2-44DE-8A60-82DDB8F1858D}">
      <dgm:prSet/>
      <dgm:spPr/>
      <dgm:t>
        <a:bodyPr/>
        <a:lstStyle/>
        <a:p>
          <a:endParaRPr lang="ru-RU"/>
        </a:p>
      </dgm:t>
    </dgm:pt>
    <dgm:pt modelId="{5B6537A0-CEBB-45C9-86BC-E71185E22022}">
      <dgm:prSet phldrT="[Текст]" custT="1"/>
      <dgm:spPr/>
      <dgm:t>
        <a:bodyPr/>
        <a:lstStyle/>
        <a:p>
          <a:r>
            <a:rPr lang="ru-RU" sz="2200" dirty="0">
              <a:latin typeface="Oswald"/>
            </a:rPr>
            <a:t>Повышение квалификации</a:t>
          </a:r>
        </a:p>
      </dgm:t>
    </dgm:pt>
    <dgm:pt modelId="{35FAE1D6-E574-417C-A98A-9ECA2AC95587}" type="parTrans" cxnId="{D69378CC-7158-4EA6-89EC-79C7E6E15387}">
      <dgm:prSet/>
      <dgm:spPr/>
      <dgm:t>
        <a:bodyPr/>
        <a:lstStyle/>
        <a:p>
          <a:endParaRPr lang="ru-RU"/>
        </a:p>
      </dgm:t>
    </dgm:pt>
    <dgm:pt modelId="{A2B009BC-BBAD-4018-980B-A4192721FC56}" type="sibTrans" cxnId="{D69378CC-7158-4EA6-89EC-79C7E6E15387}">
      <dgm:prSet/>
      <dgm:spPr/>
      <dgm:t>
        <a:bodyPr/>
        <a:lstStyle/>
        <a:p>
          <a:endParaRPr lang="ru-RU"/>
        </a:p>
      </dgm:t>
    </dgm:pt>
    <dgm:pt modelId="{44FE5174-675F-45EA-86E2-DCD0E77A905A}">
      <dgm:prSet phldrT="[Текст]" custT="1"/>
      <dgm:spPr/>
      <dgm:t>
        <a:bodyPr/>
        <a:lstStyle/>
        <a:p>
          <a:r>
            <a:rPr lang="ru-RU" sz="1800" dirty="0">
              <a:latin typeface="Oswald"/>
            </a:rPr>
            <a:t>КК ИРО курс «Реализация примерных программ по физической культуре  в условиях обновленных ФГОС с использованием  ресурсов различных видов спорта » </a:t>
          </a:r>
        </a:p>
      </dgm:t>
    </dgm:pt>
    <dgm:pt modelId="{43ECB251-105F-41D8-BBDE-892CE3930291}" type="parTrans" cxnId="{F1BCCE7F-7340-493A-9CD8-E9FB2A17EF3E}">
      <dgm:prSet/>
      <dgm:spPr/>
      <dgm:t>
        <a:bodyPr/>
        <a:lstStyle/>
        <a:p>
          <a:endParaRPr lang="ru-RU"/>
        </a:p>
      </dgm:t>
    </dgm:pt>
    <dgm:pt modelId="{536CD415-163E-4FAD-9012-B6F5CDDE5016}" type="sibTrans" cxnId="{F1BCCE7F-7340-493A-9CD8-E9FB2A17EF3E}">
      <dgm:prSet/>
      <dgm:spPr/>
      <dgm:t>
        <a:bodyPr/>
        <a:lstStyle/>
        <a:p>
          <a:endParaRPr lang="ru-RU"/>
        </a:p>
      </dgm:t>
    </dgm:pt>
    <dgm:pt modelId="{27FB7809-159D-4B6D-986E-6F5A78B1BEC0}">
      <dgm:prSet phldrT="[Текст]" custT="1"/>
      <dgm:spPr/>
      <dgm:t>
        <a:bodyPr/>
        <a:lstStyle/>
        <a:p>
          <a:r>
            <a:rPr lang="ru-RU" sz="1800" dirty="0"/>
            <a:t>Заключение о сотрудничестве со спортивными клубами, спортивными школами</a:t>
          </a:r>
        </a:p>
      </dgm:t>
    </dgm:pt>
    <dgm:pt modelId="{806C133D-CDD2-4C3E-A2E1-17906544569C}" type="sibTrans" cxnId="{99E9CACD-B210-4669-9C93-94448C63D40E}">
      <dgm:prSet/>
      <dgm:spPr/>
      <dgm:t>
        <a:bodyPr/>
        <a:lstStyle/>
        <a:p>
          <a:endParaRPr lang="ru-RU"/>
        </a:p>
      </dgm:t>
    </dgm:pt>
    <dgm:pt modelId="{6FBA8BAE-98C4-476E-8114-85B58AF69EEB}" type="parTrans" cxnId="{99E9CACD-B210-4669-9C93-94448C63D40E}">
      <dgm:prSet/>
      <dgm:spPr/>
      <dgm:t>
        <a:bodyPr/>
        <a:lstStyle/>
        <a:p>
          <a:endParaRPr lang="ru-RU"/>
        </a:p>
      </dgm:t>
    </dgm:pt>
    <dgm:pt modelId="{497C6499-598E-46B8-B1FC-2FD37F0B5C66}">
      <dgm:prSet phldrT="[Текст]" custT="1"/>
      <dgm:spPr/>
      <dgm:t>
        <a:bodyPr/>
        <a:lstStyle/>
        <a:p>
          <a:r>
            <a:rPr lang="ru-RU" sz="2200" dirty="0">
              <a:latin typeface="Oswald"/>
            </a:rPr>
            <a:t>Участие в </a:t>
          </a:r>
          <a:r>
            <a:rPr lang="ru-RU" sz="2200">
              <a:latin typeface="Oswald"/>
            </a:rPr>
            <a:t>сетевом методическом </a:t>
          </a:r>
          <a:r>
            <a:rPr lang="ru-RU" sz="2200" dirty="0">
              <a:latin typeface="Oswald"/>
            </a:rPr>
            <a:t>объединении учителей физической культуры Красноярского края </a:t>
          </a:r>
        </a:p>
      </dgm:t>
    </dgm:pt>
    <dgm:pt modelId="{ACEF4180-D1AA-4D60-BA76-C395C0D0A1F4}" type="parTrans" cxnId="{26C0F196-5785-4FBB-B11F-F4C8C4A4DAD0}">
      <dgm:prSet/>
      <dgm:spPr/>
      <dgm:t>
        <a:bodyPr/>
        <a:lstStyle/>
        <a:p>
          <a:endParaRPr lang="ru-RU"/>
        </a:p>
      </dgm:t>
    </dgm:pt>
    <dgm:pt modelId="{1AC63D48-673B-4BCA-A885-47F42C194B98}" type="sibTrans" cxnId="{26C0F196-5785-4FBB-B11F-F4C8C4A4DAD0}">
      <dgm:prSet/>
      <dgm:spPr/>
      <dgm:t>
        <a:bodyPr/>
        <a:lstStyle/>
        <a:p>
          <a:endParaRPr lang="ru-RU"/>
        </a:p>
      </dgm:t>
    </dgm:pt>
    <dgm:pt modelId="{D99E45BF-3168-4D31-88C5-D1F88F285229}" type="pres">
      <dgm:prSet presAssocID="{5F12B512-4E5C-4314-B1DE-4DBA77869E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964315-7B5A-40DF-8463-2087851D2D93}" type="pres">
      <dgm:prSet presAssocID="{3333AAA6-49CA-49C9-BDAB-5A26DCF42908}" presName="parentText" presStyleLbl="node1" presStyleIdx="0" presStyleCnt="3" custScaleY="852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208ED1-3FDA-4C49-8688-F574E31E06B0}" type="pres">
      <dgm:prSet presAssocID="{3333AAA6-49CA-49C9-BDAB-5A26DCF4290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74470-3602-4FC3-9AC6-5559B0A80456}" type="pres">
      <dgm:prSet presAssocID="{5B6537A0-CEBB-45C9-86BC-E71185E22022}" presName="parentText" presStyleLbl="node1" presStyleIdx="1" presStyleCnt="3" custScaleY="673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10036-83A8-46DC-ACE6-B06878842FA1}" type="pres">
      <dgm:prSet presAssocID="{5B6537A0-CEBB-45C9-86BC-E71185E2202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02E3C3-EFAF-446D-951A-AA33E7C41038}" type="pres">
      <dgm:prSet presAssocID="{497C6499-598E-46B8-B1FC-2FD37F0B5C6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E9CACD-B210-4669-9C93-94448C63D40E}" srcId="{3333AAA6-49CA-49C9-BDAB-5A26DCF42908}" destId="{27FB7809-159D-4B6D-986E-6F5A78B1BEC0}" srcOrd="0" destOrd="0" parTransId="{6FBA8BAE-98C4-476E-8114-85B58AF69EEB}" sibTransId="{806C133D-CDD2-4C3E-A2E1-17906544569C}"/>
    <dgm:cxn modelId="{D3C10B38-BAD2-4B88-AE08-559E643FA49C}" type="presOf" srcId="{44FE5174-675F-45EA-86E2-DCD0E77A905A}" destId="{A9B10036-83A8-46DC-ACE6-B06878842FA1}" srcOrd="0" destOrd="0" presId="urn:microsoft.com/office/officeart/2005/8/layout/vList2"/>
    <dgm:cxn modelId="{5A3A3A4A-18EB-402A-98C1-658F2D9E58AB}" type="presOf" srcId="{497C6499-598E-46B8-B1FC-2FD37F0B5C66}" destId="{A202E3C3-EFAF-446D-951A-AA33E7C41038}" srcOrd="0" destOrd="0" presId="urn:microsoft.com/office/officeart/2005/8/layout/vList2"/>
    <dgm:cxn modelId="{02A88991-4BD5-4D22-AC39-EEB68A920438}" type="presOf" srcId="{5B6537A0-CEBB-45C9-86BC-E71185E22022}" destId="{26474470-3602-4FC3-9AC6-5559B0A80456}" srcOrd="0" destOrd="0" presId="urn:microsoft.com/office/officeart/2005/8/layout/vList2"/>
    <dgm:cxn modelId="{D69378CC-7158-4EA6-89EC-79C7E6E15387}" srcId="{5F12B512-4E5C-4314-B1DE-4DBA77869E66}" destId="{5B6537A0-CEBB-45C9-86BC-E71185E22022}" srcOrd="1" destOrd="0" parTransId="{35FAE1D6-E574-417C-A98A-9ECA2AC95587}" sibTransId="{A2B009BC-BBAD-4018-980B-A4192721FC56}"/>
    <dgm:cxn modelId="{45F820E9-00A0-4399-A9B9-5E5A682EB5B0}" type="presOf" srcId="{5F12B512-4E5C-4314-B1DE-4DBA77869E66}" destId="{D99E45BF-3168-4D31-88C5-D1F88F285229}" srcOrd="0" destOrd="0" presId="urn:microsoft.com/office/officeart/2005/8/layout/vList2"/>
    <dgm:cxn modelId="{0E344751-94C2-44DE-8A60-82DDB8F1858D}" srcId="{5F12B512-4E5C-4314-B1DE-4DBA77869E66}" destId="{3333AAA6-49CA-49C9-BDAB-5A26DCF42908}" srcOrd="0" destOrd="0" parTransId="{C1F90189-BA93-421D-B512-6D7E9672EF73}" sibTransId="{B1AFC31C-7082-42EC-A39B-3C001EA545A3}"/>
    <dgm:cxn modelId="{CF82FA30-1E65-4A99-8666-39669652225C}" type="presOf" srcId="{3333AAA6-49CA-49C9-BDAB-5A26DCF42908}" destId="{B3964315-7B5A-40DF-8463-2087851D2D93}" srcOrd="0" destOrd="0" presId="urn:microsoft.com/office/officeart/2005/8/layout/vList2"/>
    <dgm:cxn modelId="{26C0F196-5785-4FBB-B11F-F4C8C4A4DAD0}" srcId="{5F12B512-4E5C-4314-B1DE-4DBA77869E66}" destId="{497C6499-598E-46B8-B1FC-2FD37F0B5C66}" srcOrd="2" destOrd="0" parTransId="{ACEF4180-D1AA-4D60-BA76-C395C0D0A1F4}" sibTransId="{1AC63D48-673B-4BCA-A885-47F42C194B98}"/>
    <dgm:cxn modelId="{F1BCCE7F-7340-493A-9CD8-E9FB2A17EF3E}" srcId="{5B6537A0-CEBB-45C9-86BC-E71185E22022}" destId="{44FE5174-675F-45EA-86E2-DCD0E77A905A}" srcOrd="0" destOrd="0" parTransId="{43ECB251-105F-41D8-BBDE-892CE3930291}" sibTransId="{536CD415-163E-4FAD-9012-B6F5CDDE5016}"/>
    <dgm:cxn modelId="{B65033A8-701E-459B-97CF-27067B775AD5}" type="presOf" srcId="{27FB7809-159D-4B6D-986E-6F5A78B1BEC0}" destId="{AA208ED1-3FDA-4C49-8688-F574E31E06B0}" srcOrd="0" destOrd="0" presId="urn:microsoft.com/office/officeart/2005/8/layout/vList2"/>
    <dgm:cxn modelId="{92C7FFCF-4D10-4382-953A-354C3EEC1423}" type="presParOf" srcId="{D99E45BF-3168-4D31-88C5-D1F88F285229}" destId="{B3964315-7B5A-40DF-8463-2087851D2D93}" srcOrd="0" destOrd="0" presId="urn:microsoft.com/office/officeart/2005/8/layout/vList2"/>
    <dgm:cxn modelId="{222FE390-DA02-4464-9CCF-2812CEA641D6}" type="presParOf" srcId="{D99E45BF-3168-4D31-88C5-D1F88F285229}" destId="{AA208ED1-3FDA-4C49-8688-F574E31E06B0}" srcOrd="1" destOrd="0" presId="urn:microsoft.com/office/officeart/2005/8/layout/vList2"/>
    <dgm:cxn modelId="{7DA61C98-DDDB-491D-9249-41FFB9444753}" type="presParOf" srcId="{D99E45BF-3168-4D31-88C5-D1F88F285229}" destId="{26474470-3602-4FC3-9AC6-5559B0A80456}" srcOrd="2" destOrd="0" presId="urn:microsoft.com/office/officeart/2005/8/layout/vList2"/>
    <dgm:cxn modelId="{D42BD770-6A6D-496D-8C8F-7658D8B9FA0C}" type="presParOf" srcId="{D99E45BF-3168-4D31-88C5-D1F88F285229}" destId="{A9B10036-83A8-46DC-ACE6-B06878842FA1}" srcOrd="3" destOrd="0" presId="urn:microsoft.com/office/officeart/2005/8/layout/vList2"/>
    <dgm:cxn modelId="{B8F5CB89-EEEA-4934-961F-0B1815D8B350}" type="presParOf" srcId="{D99E45BF-3168-4D31-88C5-D1F88F285229}" destId="{A202E3C3-EFAF-446D-951A-AA33E7C4103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E7A387-3903-4A86-BB77-9D3877DB0E2D}">
      <dsp:nvSpPr>
        <dsp:cNvPr id="0" name=""/>
        <dsp:cNvSpPr/>
      </dsp:nvSpPr>
      <dsp:spPr>
        <a:xfrm>
          <a:off x="0" y="0"/>
          <a:ext cx="2922276" cy="1952330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0" tIns="144018" rIns="186690" bIns="0" numCol="1" spcCol="1270" anchor="t" anchorCtr="0">
          <a:noAutofit/>
        </a:bodyPr>
        <a:lstStyle/>
        <a:p>
          <a:pPr lvl="0" algn="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  <a:p>
          <a:pPr lvl="0" algn="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16200000">
        <a:off x="-508227" y="508227"/>
        <a:ext cx="1600910" cy="584455"/>
      </dsp:txXfrm>
    </dsp:sp>
    <dsp:sp modelId="{DEB9F200-C5F8-4CA5-9AD0-8C5550D4ABD4}">
      <dsp:nvSpPr>
        <dsp:cNvPr id="0" name=""/>
        <dsp:cNvSpPr/>
      </dsp:nvSpPr>
      <dsp:spPr>
        <a:xfrm>
          <a:off x="584455" y="0"/>
          <a:ext cx="2177095" cy="195233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0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Как часть урочной деятельности</a:t>
          </a:r>
        </a:p>
      </dsp:txBody>
      <dsp:txXfrm>
        <a:off x="584455" y="0"/>
        <a:ext cx="2177095" cy="1952330"/>
      </dsp:txXfrm>
    </dsp:sp>
    <dsp:sp modelId="{5111C4FB-D541-46D0-9F77-67F50D43CE69}">
      <dsp:nvSpPr>
        <dsp:cNvPr id="0" name=""/>
        <dsp:cNvSpPr/>
      </dsp:nvSpPr>
      <dsp:spPr>
        <a:xfrm>
          <a:off x="3025235" y="0"/>
          <a:ext cx="2922276" cy="1952330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0" tIns="144018" rIns="186690" bIns="0" numCol="1" spcCol="1270" anchor="t" anchorCtr="0">
          <a:noAutofit/>
        </a:bodyPr>
        <a:lstStyle/>
        <a:p>
          <a:pPr lvl="0" algn="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16200000">
        <a:off x="2517007" y="508227"/>
        <a:ext cx="1600910" cy="584455"/>
      </dsp:txXfrm>
    </dsp:sp>
    <dsp:sp modelId="{C018E92E-76AB-4BAF-9E56-BDCB39546515}">
      <dsp:nvSpPr>
        <dsp:cNvPr id="0" name=""/>
        <dsp:cNvSpPr/>
      </dsp:nvSpPr>
      <dsp:spPr>
        <a:xfrm rot="5400000">
          <a:off x="2896416" y="1454183"/>
          <a:ext cx="286860" cy="43834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A3929-E796-472B-8EDE-D48F87DAE889}">
      <dsp:nvSpPr>
        <dsp:cNvPr id="0" name=""/>
        <dsp:cNvSpPr/>
      </dsp:nvSpPr>
      <dsp:spPr>
        <a:xfrm>
          <a:off x="3609690" y="0"/>
          <a:ext cx="2177095" cy="195233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/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Как отдельный модуль </a:t>
          </a:r>
        </a:p>
      </dsp:txBody>
      <dsp:txXfrm>
        <a:off x="3609690" y="0"/>
        <a:ext cx="2177095" cy="1952330"/>
      </dsp:txXfrm>
    </dsp:sp>
    <dsp:sp modelId="{006AD589-602C-4829-9032-43A81BD6616E}">
      <dsp:nvSpPr>
        <dsp:cNvPr id="0" name=""/>
        <dsp:cNvSpPr/>
      </dsp:nvSpPr>
      <dsp:spPr>
        <a:xfrm>
          <a:off x="6049791" y="0"/>
          <a:ext cx="2922276" cy="1952330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0" tIns="144018" rIns="186690" bIns="0" numCol="1" spcCol="1270" anchor="t" anchorCtr="0">
          <a:noAutofit/>
        </a:bodyPr>
        <a:lstStyle/>
        <a:p>
          <a:pPr lvl="0" algn="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16200000">
        <a:off x="5541563" y="508227"/>
        <a:ext cx="1600910" cy="584455"/>
      </dsp:txXfrm>
    </dsp:sp>
    <dsp:sp modelId="{69E66287-10C5-4EE2-955F-D0434E957E6F}">
      <dsp:nvSpPr>
        <dsp:cNvPr id="0" name=""/>
        <dsp:cNvSpPr/>
      </dsp:nvSpPr>
      <dsp:spPr>
        <a:xfrm rot="5400000">
          <a:off x="5920972" y="1454183"/>
          <a:ext cx="286860" cy="43834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20ED68-A6CD-4194-9D16-A27BF5CFA3D0}">
      <dsp:nvSpPr>
        <dsp:cNvPr id="0" name=""/>
        <dsp:cNvSpPr/>
      </dsp:nvSpPr>
      <dsp:spPr>
        <a:xfrm>
          <a:off x="6634246" y="0"/>
          <a:ext cx="2177095" cy="195233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0" bIns="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Как внеурочная деятельность</a:t>
          </a:r>
        </a:p>
      </dsp:txBody>
      <dsp:txXfrm>
        <a:off x="6634246" y="0"/>
        <a:ext cx="2177095" cy="19523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E7A387-3903-4A86-BB77-9D3877DB0E2D}">
      <dsp:nvSpPr>
        <dsp:cNvPr id="0" name=""/>
        <dsp:cNvSpPr/>
      </dsp:nvSpPr>
      <dsp:spPr>
        <a:xfrm>
          <a:off x="6" y="0"/>
          <a:ext cx="2922276" cy="1952330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0" tIns="144018" rIns="186690" bIns="0" numCol="1" spcCol="1270" anchor="t" anchorCtr="0">
          <a:noAutofit/>
        </a:bodyPr>
        <a:lstStyle/>
        <a:p>
          <a:pPr lvl="0" algn="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  <a:p>
          <a:pPr lvl="0" algn="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16200000">
        <a:off x="-508220" y="508227"/>
        <a:ext cx="1600910" cy="584455"/>
      </dsp:txXfrm>
    </dsp:sp>
    <dsp:sp modelId="{DEB9F200-C5F8-4CA5-9AD0-8C5550D4ABD4}">
      <dsp:nvSpPr>
        <dsp:cNvPr id="0" name=""/>
        <dsp:cNvSpPr/>
      </dsp:nvSpPr>
      <dsp:spPr>
        <a:xfrm>
          <a:off x="584462" y="0"/>
          <a:ext cx="2177095" cy="195233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0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Как часть урочной деятельности</a:t>
          </a:r>
        </a:p>
      </dsp:txBody>
      <dsp:txXfrm>
        <a:off x="584462" y="0"/>
        <a:ext cx="2177095" cy="1952330"/>
      </dsp:txXfrm>
    </dsp:sp>
    <dsp:sp modelId="{5111C4FB-D541-46D0-9F77-67F50D43CE69}">
      <dsp:nvSpPr>
        <dsp:cNvPr id="0" name=""/>
        <dsp:cNvSpPr/>
      </dsp:nvSpPr>
      <dsp:spPr>
        <a:xfrm>
          <a:off x="3025235" y="0"/>
          <a:ext cx="2922276" cy="1952330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0" tIns="144018" rIns="186690" bIns="0" numCol="1" spcCol="1270" anchor="t" anchorCtr="0">
          <a:noAutofit/>
        </a:bodyPr>
        <a:lstStyle/>
        <a:p>
          <a:pPr lvl="0" algn="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16200000">
        <a:off x="2517007" y="508227"/>
        <a:ext cx="1600910" cy="584455"/>
      </dsp:txXfrm>
    </dsp:sp>
    <dsp:sp modelId="{C018E92E-76AB-4BAF-9E56-BDCB39546515}">
      <dsp:nvSpPr>
        <dsp:cNvPr id="0" name=""/>
        <dsp:cNvSpPr/>
      </dsp:nvSpPr>
      <dsp:spPr>
        <a:xfrm rot="5400000">
          <a:off x="2896416" y="1454183"/>
          <a:ext cx="286860" cy="43834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2A3929-E796-472B-8EDE-D48F87DAE889}">
      <dsp:nvSpPr>
        <dsp:cNvPr id="0" name=""/>
        <dsp:cNvSpPr/>
      </dsp:nvSpPr>
      <dsp:spPr>
        <a:xfrm>
          <a:off x="3609690" y="0"/>
          <a:ext cx="2177095" cy="195233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015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/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Как отдельный модуль </a:t>
          </a:r>
        </a:p>
      </dsp:txBody>
      <dsp:txXfrm>
        <a:off x="3609690" y="0"/>
        <a:ext cx="2177095" cy="1952330"/>
      </dsp:txXfrm>
    </dsp:sp>
    <dsp:sp modelId="{006AD589-602C-4829-9032-43A81BD6616E}">
      <dsp:nvSpPr>
        <dsp:cNvPr id="0" name=""/>
        <dsp:cNvSpPr/>
      </dsp:nvSpPr>
      <dsp:spPr>
        <a:xfrm>
          <a:off x="6049791" y="0"/>
          <a:ext cx="2922276" cy="1952330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0" tIns="144018" rIns="186690" bIns="0" numCol="1" spcCol="1270" anchor="t" anchorCtr="0">
          <a:noAutofit/>
        </a:bodyPr>
        <a:lstStyle/>
        <a:p>
          <a:pPr lvl="0" algn="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 rot="16200000">
        <a:off x="5541563" y="508227"/>
        <a:ext cx="1600910" cy="584455"/>
      </dsp:txXfrm>
    </dsp:sp>
    <dsp:sp modelId="{69E66287-10C5-4EE2-955F-D0434E957E6F}">
      <dsp:nvSpPr>
        <dsp:cNvPr id="0" name=""/>
        <dsp:cNvSpPr/>
      </dsp:nvSpPr>
      <dsp:spPr>
        <a:xfrm rot="5400000">
          <a:off x="5920972" y="1454183"/>
          <a:ext cx="286860" cy="43834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20ED68-A6CD-4194-9D16-A27BF5CFA3D0}">
      <dsp:nvSpPr>
        <dsp:cNvPr id="0" name=""/>
        <dsp:cNvSpPr/>
      </dsp:nvSpPr>
      <dsp:spPr>
        <a:xfrm>
          <a:off x="6634246" y="0"/>
          <a:ext cx="2177095" cy="195233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0" bIns="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Как внеурочная деятельность</a:t>
          </a:r>
        </a:p>
      </dsp:txBody>
      <dsp:txXfrm>
        <a:off x="6634246" y="0"/>
        <a:ext cx="2177095" cy="19523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964315-7B5A-40DF-8463-2087851D2D93}">
      <dsp:nvSpPr>
        <dsp:cNvPr id="0" name=""/>
        <dsp:cNvSpPr/>
      </dsp:nvSpPr>
      <dsp:spPr>
        <a:xfrm>
          <a:off x="0" y="27036"/>
          <a:ext cx="8128000" cy="707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Oswald"/>
            </a:rPr>
            <a:t>Выстраивание межмуниципальных связей </a:t>
          </a:r>
        </a:p>
      </dsp:txBody>
      <dsp:txXfrm>
        <a:off x="0" y="27036"/>
        <a:ext cx="8128000" cy="707905"/>
      </dsp:txXfrm>
    </dsp:sp>
    <dsp:sp modelId="{AA208ED1-3FDA-4C49-8688-F574E31E06B0}">
      <dsp:nvSpPr>
        <dsp:cNvPr id="0" name=""/>
        <dsp:cNvSpPr/>
      </dsp:nvSpPr>
      <dsp:spPr>
        <a:xfrm>
          <a:off x="0" y="734942"/>
          <a:ext cx="8128000" cy="71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/>
            <a:t>Заключение о сотрудничестве со спортивными клубами, спортивными школами</a:t>
          </a:r>
        </a:p>
      </dsp:txBody>
      <dsp:txXfrm>
        <a:off x="0" y="734942"/>
        <a:ext cx="8128000" cy="712080"/>
      </dsp:txXfrm>
    </dsp:sp>
    <dsp:sp modelId="{26474470-3602-4FC3-9AC6-5559B0A80456}">
      <dsp:nvSpPr>
        <dsp:cNvPr id="0" name=""/>
        <dsp:cNvSpPr/>
      </dsp:nvSpPr>
      <dsp:spPr>
        <a:xfrm>
          <a:off x="0" y="1447022"/>
          <a:ext cx="8128000" cy="5592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Oswald"/>
            </a:rPr>
            <a:t>Повышение квалификации</a:t>
          </a:r>
        </a:p>
      </dsp:txBody>
      <dsp:txXfrm>
        <a:off x="0" y="1447022"/>
        <a:ext cx="8128000" cy="559223"/>
      </dsp:txXfrm>
    </dsp:sp>
    <dsp:sp modelId="{A9B10036-83A8-46DC-ACE6-B06878842FA1}">
      <dsp:nvSpPr>
        <dsp:cNvPr id="0" name=""/>
        <dsp:cNvSpPr/>
      </dsp:nvSpPr>
      <dsp:spPr>
        <a:xfrm>
          <a:off x="0" y="2006246"/>
          <a:ext cx="8128000" cy="756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>
              <a:latin typeface="Oswald"/>
            </a:rPr>
            <a:t>КК ИРО курс «Реализация примерных программ по физической культуре  в условиях обновленных ФГОС с использованием  ресурсов различных видов спорта » </a:t>
          </a:r>
        </a:p>
      </dsp:txBody>
      <dsp:txXfrm>
        <a:off x="0" y="2006246"/>
        <a:ext cx="8128000" cy="756585"/>
      </dsp:txXfrm>
    </dsp:sp>
    <dsp:sp modelId="{A202E3C3-EFAF-446D-951A-AA33E7C41038}">
      <dsp:nvSpPr>
        <dsp:cNvPr id="0" name=""/>
        <dsp:cNvSpPr/>
      </dsp:nvSpPr>
      <dsp:spPr>
        <a:xfrm>
          <a:off x="0" y="2762831"/>
          <a:ext cx="8128000" cy="8301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Oswald"/>
            </a:rPr>
            <a:t>Участие в </a:t>
          </a:r>
          <a:r>
            <a:rPr lang="ru-RU" sz="2200" kern="1200">
              <a:latin typeface="Oswald"/>
            </a:rPr>
            <a:t>сетевом методическом </a:t>
          </a:r>
          <a:r>
            <a:rPr lang="ru-RU" sz="2200" kern="1200" dirty="0">
              <a:latin typeface="Oswald"/>
            </a:rPr>
            <a:t>объединении учителей физической культуры Красноярского края </a:t>
          </a:r>
        </a:p>
      </dsp:txBody>
      <dsp:txXfrm>
        <a:off x="0" y="2762831"/>
        <a:ext cx="8128000" cy="830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CE724-70E0-644C-AD85-81FA2ECFE028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97430-114D-5742-8943-29FB452067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243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4F8EB9C-2B69-6171-A9FF-58E4B762B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35A6769-7FCD-AAB0-E1F2-0E5CA5DC5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ECF1A7F-E190-8F4A-98C5-1C721A723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B0A222A-E686-FF2B-8193-395DEB4E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ED81015-F02D-06D1-8517-CE818F11A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938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547EEB-B1D4-6CD1-AB03-BB06B7EA3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E62435D-6D0E-CB7F-0891-767B306B3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2925A48-E4AA-6B5B-FD4B-1EF1D8F98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9225A4D-FF07-213C-B3FD-73C84E2CF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5F16791-A82A-E711-533E-FBC5CAF0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583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F24359E-CC03-6A0A-C33B-800DFE0FB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79F1186-81D6-84FD-CA61-DFCEA715B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5BD5D8A-C3A6-D771-24E7-1C8E76406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037537A-C3D9-76F3-A860-3C277700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9FF22D1-7E86-582C-C446-D5D648224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262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867AC2-4753-B2CD-C336-39799E18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07BFD4-083C-A9D5-FD37-9431B80DE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C954C38-A886-3620-BDE6-7ADEF0C0E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A7936BB-C83E-1276-2D42-B6A97E684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153A55C-2C5A-4998-82B3-DF1201047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80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6BA3D5-0A5A-3B8D-A472-5E919AC2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DBA8D8-A843-006A-A2E7-CD0A238BC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B1BA630-29F8-1570-E45B-677ADC81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EA8937B-B964-2689-1C31-7D8EADA2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8AE863C-6151-9C3D-FE48-0192CA68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006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B01AC7-7793-76DE-020C-AD723FF81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BE368F-6F65-1B9B-C585-C1F0CF160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8987CDB-F271-5034-4DA5-172293F44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0E58058-E22A-D380-4735-300FB70D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CF6ED2B-776C-62D7-23E6-41B2B2047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5D94507-CF3A-024F-907F-B6EC7D7F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17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4604F6-DC8D-B210-356A-B9004A504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441CEE9-8304-8E93-8000-E5DEB2FE8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27DEECB-2B3C-79CB-30BE-C1C19E684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8B43BD2-E074-CC85-637D-86F36CC93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6D818CD-57F3-E59A-9A09-EDD660B9D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1EAAFBD-66C5-39FF-08A9-3B372CE0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05AD437-2341-DB7A-9769-2C30A7274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500F50E-5F9B-4A5F-1FA9-CC0233BE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8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FB981C-C811-B627-0066-226639C8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1103356-3265-1158-2008-074B04AB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2186F88-1571-42C7-6556-700C70016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BC2242D-1326-62A9-70C9-500FE060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667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5B815924-09DA-7764-69DB-CEA4280FC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EF4272D-F008-1650-DF5B-D329B4659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85C7ED3-34BE-67C0-1DC3-FEA0ECAEF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28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8865DE-900A-979C-B1DE-0D97DE366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D58E69D-EBD8-AB0B-AC50-94F2D25FE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341A659-743A-B989-05D2-3BC492FDC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4C9C12F-E3D8-ABC5-E782-77113133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1235C63-427B-7E02-9689-971E456E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CF94F0C-8EC3-B9B8-AC98-6CAD594F4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649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14238C-4F50-E6AD-0117-DEEC833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34C9C45D-A65D-8DC1-1BCF-89D0EADD37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85EC8F2-3DF2-F98A-BCB1-781BBD661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086D548-83D4-1A03-59DB-CCF98087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DF5D110-758C-2AFA-9CDC-643C3F07A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06F35C9-3F7B-73D8-4596-A12A8AF7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977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D61B9E-7812-E5D0-8475-878FAEBA7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17EA8E9-3BB0-A3F9-17FD-23D352BB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224DA1-F4C9-0DC6-9679-BDFA134AFD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76652-21EB-7949-AEC1-656509511202}" type="datetimeFigureOut">
              <a:rPr lang="ru-RU" smtClean="0"/>
              <a:pPr/>
              <a:t>23.08.2024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92A0D87-92F2-4155-67BB-2C3DBD899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EE4D1E6-0192-530E-FE6C-0AB8C521C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55FF9-0B45-0B4D-914A-411A779BAD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57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3.png"/><Relationship Id="rId7" Type="http://schemas.openxmlformats.org/officeDocument/2006/relationships/diagramLayout" Target="../diagrams/layou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image" Target="../media/image5.png"/><Relationship Id="rId10" Type="http://schemas.microsoft.com/office/2007/relationships/diagramDrawing" Target="../diagrams/drawing2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3.png"/><Relationship Id="rId7" Type="http://schemas.openxmlformats.org/officeDocument/2006/relationships/diagramLayout" Target="../diagrams/layou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3.xml"/><Relationship Id="rId11" Type="http://schemas.openxmlformats.org/officeDocument/2006/relationships/image" Target="../media/image11.gif"/><Relationship Id="rId5" Type="http://schemas.openxmlformats.org/officeDocument/2006/relationships/image" Target="../media/image5.png"/><Relationship Id="rId10" Type="http://schemas.microsoft.com/office/2007/relationships/diagramDrawing" Target="../diagrams/drawing3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3.png"/><Relationship Id="rId7" Type="http://schemas.openxmlformats.org/officeDocument/2006/relationships/diagramLayout" Target="../diagrams/layout1.xml"/><Relationship Id="rId12" Type="http://schemas.openxmlformats.org/officeDocument/2006/relationships/image" Target="../media/image9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8.gif"/><Relationship Id="rId5" Type="http://schemas.openxmlformats.org/officeDocument/2006/relationships/image" Target="../media/image5.png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F81792B5-7CA4-0303-C44C-0D3E5FE2E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D6E7C5C-BF47-4513-8F16-3C1BA5575C64}"/>
              </a:ext>
            </a:extLst>
          </p:cNvPr>
          <p:cNvSpPr txBox="1"/>
          <p:nvPr/>
        </p:nvSpPr>
        <p:spPr>
          <a:xfrm>
            <a:off x="624348" y="2138517"/>
            <a:ext cx="72217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Oswald"/>
              </a:rPr>
              <a:t>Ресурсы и механизмы для реализации изменений ФГОС НОО, ФГОС ООО, ФГОС СОО.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669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Физическая культура основного общего образования 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764F4D-AEF4-4A51-977C-7A388A5E397D}"/>
              </a:ext>
            </a:extLst>
          </p:cNvPr>
          <p:cNvSpPr txBox="1"/>
          <p:nvPr/>
        </p:nvSpPr>
        <p:spPr>
          <a:xfrm>
            <a:off x="599768" y="1754922"/>
            <a:ext cx="3868991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dirty="0">
                <a:solidFill>
                  <a:schemeClr val="bg1"/>
                </a:solidFill>
                <a:latin typeface="Oswald"/>
              </a:rPr>
              <a:t>	</a:t>
            </a:r>
            <a:r>
              <a:rPr lang="ru-RU" sz="1600" dirty="0"/>
              <a:t> </a:t>
            </a:r>
            <a:r>
              <a:rPr lang="ru-RU" sz="2000" dirty="0">
                <a:solidFill>
                  <a:schemeClr val="bg1"/>
                </a:solidFill>
                <a:latin typeface="Oswald"/>
              </a:rPr>
              <a:t>Вариативные модули объединены модулем «Спорт», содержание которого </a:t>
            </a:r>
            <a:r>
              <a:rPr lang="ru-RU" sz="2000" dirty="0">
                <a:latin typeface="Oswald"/>
              </a:rPr>
              <a:t>разрабатывается образовательной организацией </a:t>
            </a:r>
            <a:r>
              <a:rPr lang="ru-RU" sz="2000" dirty="0">
                <a:solidFill>
                  <a:schemeClr val="bg1"/>
                </a:solidFill>
                <a:latin typeface="Oswald"/>
              </a:rPr>
              <a:t>на основе модульных программ по физической культуре для образовательных организаций.</a:t>
            </a:r>
            <a:endParaRPr lang="ru-RU" sz="2200" dirty="0">
              <a:solidFill>
                <a:schemeClr val="bg1"/>
              </a:solidFill>
              <a:latin typeface="Oswald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E927181C-873F-452C-ACAB-6916F75875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64990771"/>
              </p:ext>
            </p:extLst>
          </p:nvPr>
        </p:nvGraphicFramePr>
        <p:xfrm>
          <a:off x="4584288" y="1563366"/>
          <a:ext cx="7492183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269">
                  <a:extLst>
                    <a:ext uri="{9D8B030D-6E8A-4147-A177-3AD203B41FA5}">
                      <a16:colId xmlns="" xmlns:a16="http://schemas.microsoft.com/office/drawing/2014/main" val="1813209915"/>
                    </a:ext>
                  </a:extLst>
                </a:gridCol>
                <a:gridCol w="1479882">
                  <a:extLst>
                    <a:ext uri="{9D8B030D-6E8A-4147-A177-3AD203B41FA5}">
                      <a16:colId xmlns="" xmlns:a16="http://schemas.microsoft.com/office/drawing/2014/main" val="317745278"/>
                    </a:ext>
                  </a:extLst>
                </a:gridCol>
                <a:gridCol w="2294196">
                  <a:extLst>
                    <a:ext uri="{9D8B030D-6E8A-4147-A177-3AD203B41FA5}">
                      <a16:colId xmlns="" xmlns:a16="http://schemas.microsoft.com/office/drawing/2014/main" val="3653960523"/>
                    </a:ext>
                  </a:extLst>
                </a:gridCol>
                <a:gridCol w="2363836">
                  <a:extLst>
                    <a:ext uri="{9D8B030D-6E8A-4147-A177-3AD203B41FA5}">
                      <a16:colId xmlns="" xmlns:a16="http://schemas.microsoft.com/office/drawing/2014/main" val="1809092832"/>
                    </a:ext>
                  </a:extLst>
                </a:gridCol>
              </a:tblGrid>
              <a:tr h="418611">
                <a:tc gridSpan="4">
                  <a:txBody>
                    <a:bodyPr/>
                    <a:lstStyle/>
                    <a:p>
                      <a:pPr algn="ctr"/>
                      <a:r>
                        <a:rPr lang="ru-RU" sz="2200" dirty="0">
                          <a:latin typeface="Oswald"/>
                        </a:rPr>
                        <a:t>Виды спорта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5532927"/>
                  </a:ext>
                </a:extLst>
              </a:tr>
              <a:tr h="41861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Самбо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Фитнес-аэробика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Oswald"/>
                          <a:ea typeface="+mn-ea"/>
                          <a:cs typeface="+mn-cs"/>
                        </a:rPr>
                        <a:t>Городошный спорт</a:t>
                      </a:r>
                      <a:endParaRPr lang="ru-RU" sz="2000" dirty="0">
                        <a:latin typeface="Oswa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Ушу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36176418"/>
                  </a:ext>
                </a:extLst>
              </a:tr>
              <a:tr h="41861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Гандбол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Флорбол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Гольф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Чир спорт (чирлидинг)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8397499"/>
                  </a:ext>
                </a:extLst>
              </a:tr>
              <a:tr h="41861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Дзюдо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Легкая атлетика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Биатлон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Перетягивание каната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1181366"/>
                  </a:ext>
                </a:extLst>
              </a:tr>
              <a:tr h="597436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Тэг – Регби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Подвижные шахматы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Роллер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Танцевальный спорт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91374"/>
                  </a:ext>
                </a:extLst>
              </a:tr>
              <a:tr h="41861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Плавание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Бадминтон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Скалолазание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Бокс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26387363"/>
                  </a:ext>
                </a:extLst>
              </a:tr>
              <a:tr h="597436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Хоккей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Триатлон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Спортивный туризм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Тяжелая атлетика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09451982"/>
                  </a:ext>
                </a:extLst>
              </a:tr>
              <a:tr h="418611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Футбол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Лапта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Хоккей на траве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Oswald"/>
                        </a:rPr>
                        <a:t>Компьютерный спорт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5318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25198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Физическая культура основного общего образования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764F4D-AEF4-4A51-977C-7A388A5E397D}"/>
              </a:ext>
            </a:extLst>
          </p:cNvPr>
          <p:cNvSpPr txBox="1"/>
          <p:nvPr/>
        </p:nvSpPr>
        <p:spPr>
          <a:xfrm>
            <a:off x="599768" y="1544202"/>
            <a:ext cx="109924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	</a:t>
            </a:r>
            <a:r>
              <a:rPr lang="ru-RU" sz="2200" dirty="0">
                <a:latin typeface="Oswald"/>
              </a:rPr>
              <a:t>Вариативные модули объединены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модулем "Спорт" </a:t>
            </a:r>
            <a:r>
              <a:rPr lang="ru-RU" sz="2200" dirty="0">
                <a:latin typeface="Oswald"/>
              </a:rPr>
              <a:t>содержание которого разрабатывается образовательной организацией на основе модульных программ по физической культуре для общеобразовательных организаций</a:t>
            </a:r>
          </a:p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Модуль "Спорт" </a:t>
            </a:r>
            <a:r>
              <a:rPr lang="ru-RU" sz="2200" dirty="0">
                <a:latin typeface="Oswald"/>
              </a:rPr>
              <a:t>может разрабатываться учителями физической культуры на основе содержания базовой физической подготовки, национальных видов спорта, современных оздоровительных систем:</a:t>
            </a: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="" xmlns:a16="http://schemas.microsoft.com/office/drawing/2014/main" id="{B8C4DFFC-0B4E-4C4B-A37B-E642FFF1C7AC}"/>
              </a:ext>
            </a:extLst>
          </p:cNvPr>
          <p:cNvGraphicFramePr/>
          <p:nvPr>
            <p:extLst/>
          </p:nvPr>
        </p:nvGraphicFramePr>
        <p:xfrm>
          <a:off x="811161" y="3929506"/>
          <a:ext cx="8972747" cy="195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="" xmlns:p14="http://schemas.microsoft.com/office/powerpoint/2010/main" val="244955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Физическая культура основного общего образования 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764F4D-AEF4-4A51-977C-7A388A5E397D}"/>
              </a:ext>
            </a:extLst>
          </p:cNvPr>
          <p:cNvSpPr txBox="1"/>
          <p:nvPr/>
        </p:nvSpPr>
        <p:spPr>
          <a:xfrm>
            <a:off x="719807" y="2048633"/>
            <a:ext cx="10992464" cy="104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dirty="0">
                <a:solidFill>
                  <a:schemeClr val="bg1"/>
                </a:solidFill>
                <a:latin typeface="Oswald"/>
              </a:rPr>
              <a:t>	</a:t>
            </a:r>
            <a:r>
              <a:rPr lang="ru-RU" dirty="0"/>
              <a:t>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Задача -осознанное ведение здорового образа жизни, привычки к самостоятельным занятиям по развитию основных физических качеств, профилактике и укреплению здоровья.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1CE3C8D-86E8-4C0C-B473-C87064F9DF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4783" y="3500929"/>
            <a:ext cx="2356129" cy="23561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1CF9EA9-6AAA-45A5-882A-50A0A534D03C}"/>
              </a:ext>
            </a:extLst>
          </p:cNvPr>
          <p:cNvSpPr txBox="1"/>
          <p:nvPr/>
        </p:nvSpPr>
        <p:spPr>
          <a:xfrm>
            <a:off x="3698878" y="5087617"/>
            <a:ext cx="4015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Методические рекомендации по Физической культуре</a:t>
            </a:r>
          </a:p>
        </p:txBody>
      </p:sp>
    </p:spTree>
    <p:extLst>
      <p:ext uri="{BB962C8B-B14F-4D97-AF65-F5344CB8AC3E}">
        <p14:creationId xmlns="" xmlns:p14="http://schemas.microsoft.com/office/powerpoint/2010/main" val="625825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Физическая культура основного общего образования 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764F4D-AEF4-4A51-977C-7A388A5E397D}"/>
              </a:ext>
            </a:extLst>
          </p:cNvPr>
          <p:cNvSpPr txBox="1"/>
          <p:nvPr/>
        </p:nvSpPr>
        <p:spPr>
          <a:xfrm>
            <a:off x="719807" y="1956996"/>
            <a:ext cx="10992464" cy="206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dirty="0">
                <a:solidFill>
                  <a:schemeClr val="bg1"/>
                </a:solidFill>
                <a:latin typeface="Oswald"/>
              </a:rPr>
              <a:t>	</a:t>
            </a:r>
            <a:r>
              <a:rPr lang="ru-RU" dirty="0"/>
              <a:t>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Общее число часов, рекомендованных для изучения физической культуры на уровне основного общего образования, – 510 часов: в 5 классе – 102 часа (3 часа в неделю), в 6 классе – 102 часа (3 часа в неделю), в 7 классе – 102 часа (3 часа в неделю), в 8 классе – 102 часа (3 часа в неделю), в 9 классе – 102 часа (3 часа в неделю). </a:t>
            </a:r>
          </a:p>
        </p:txBody>
      </p:sp>
    </p:spTree>
    <p:extLst>
      <p:ext uri="{BB962C8B-B14F-4D97-AF65-F5344CB8AC3E}">
        <p14:creationId xmlns="" xmlns:p14="http://schemas.microsoft.com/office/powerpoint/2010/main" val="976423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Физическая культура среднего общего образования 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764F4D-AEF4-4A51-977C-7A388A5E397D}"/>
              </a:ext>
            </a:extLst>
          </p:cNvPr>
          <p:cNvSpPr txBox="1"/>
          <p:nvPr/>
        </p:nvSpPr>
        <p:spPr>
          <a:xfrm>
            <a:off x="599768" y="1544202"/>
            <a:ext cx="10992464" cy="224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dirty="0">
                <a:solidFill>
                  <a:schemeClr val="bg1"/>
                </a:solidFill>
                <a:latin typeface="Oswald"/>
              </a:rPr>
              <a:t>	</a:t>
            </a:r>
            <a:r>
              <a:rPr lang="ru-RU" sz="2400" dirty="0">
                <a:solidFill>
                  <a:schemeClr val="bg1"/>
                </a:solidFill>
              </a:rPr>
              <a:t> В целях усиления мотивационной составляющей учебного предмета, придания ей личностно значимого смысла содержание программы по физической культуре представляется </a:t>
            </a:r>
            <a:r>
              <a:rPr lang="ru-RU" sz="2400" dirty="0"/>
              <a:t>системой модулей</a:t>
            </a:r>
            <a:r>
              <a:rPr lang="ru-RU" sz="2400" dirty="0">
                <a:solidFill>
                  <a:schemeClr val="bg1"/>
                </a:solidFill>
              </a:rPr>
              <a:t>, которые структурными компонентами входят в раздел </a:t>
            </a:r>
            <a:r>
              <a:rPr lang="ru-RU" sz="2400" dirty="0"/>
              <a:t>«Физическое совершенствование»</a:t>
            </a:r>
            <a:endParaRPr lang="ru-RU" sz="2200" dirty="0">
              <a:latin typeface="Oswa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1661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Физическая культура среднего общего образования 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764F4D-AEF4-4A51-977C-7A388A5E397D}"/>
              </a:ext>
            </a:extLst>
          </p:cNvPr>
          <p:cNvSpPr txBox="1"/>
          <p:nvPr/>
        </p:nvSpPr>
        <p:spPr>
          <a:xfrm>
            <a:off x="719807" y="2308729"/>
            <a:ext cx="10992464" cy="2059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dirty="0">
                <a:solidFill>
                  <a:schemeClr val="bg1"/>
                </a:solidFill>
                <a:latin typeface="Oswald"/>
              </a:rPr>
              <a:t>	 Общее число часов, рекомендованных для изучения физической культуры, – 204 часа: в 10 классе – 102 часа (3 часа в неделю), в 11 классе – 102 часа (3 часа в неделю). Общее число часов, рекомендованных для изучения вариативных модулей физической культуры, – 68 часов: в 10 классе – 34 часа (1 час в неделю), в 11 классе – 34 часа (1 час в неделю). </a:t>
            </a:r>
          </a:p>
        </p:txBody>
      </p:sp>
    </p:spTree>
    <p:extLst>
      <p:ext uri="{BB962C8B-B14F-4D97-AF65-F5344CB8AC3E}">
        <p14:creationId xmlns="" xmlns:p14="http://schemas.microsoft.com/office/powerpoint/2010/main" val="2450058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Физическая культура среднего общего образования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764F4D-AEF4-4A51-977C-7A388A5E397D}"/>
              </a:ext>
            </a:extLst>
          </p:cNvPr>
          <p:cNvSpPr txBox="1"/>
          <p:nvPr/>
        </p:nvSpPr>
        <p:spPr>
          <a:xfrm>
            <a:off x="599768" y="1544202"/>
            <a:ext cx="109924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latin typeface="Oswald"/>
              </a:rPr>
              <a:t>Рекомендации по реализации модуля «Спорт»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791C11B1-B00B-4DA2-9A32-ECC9E09DA230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839918864"/>
              </p:ext>
            </p:extLst>
          </p:nvPr>
        </p:nvGraphicFramePr>
        <p:xfrm>
          <a:off x="1289399" y="2128977"/>
          <a:ext cx="8128000" cy="3619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988244DE-BB44-4E0F-B9C4-1084447096D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24749" y="4057643"/>
            <a:ext cx="1707959" cy="17079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7307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F81792B5-7CA4-0303-C44C-0D3E5FE2E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60AB489-4A02-13C7-7972-B31F11ACACAE}"/>
              </a:ext>
            </a:extLst>
          </p:cNvPr>
          <p:cNvSpPr txBox="1"/>
          <p:nvPr/>
        </p:nvSpPr>
        <p:spPr>
          <a:xfrm>
            <a:off x="424543" y="3102820"/>
            <a:ext cx="706482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0" dirty="0">
                <a:solidFill>
                  <a:schemeClr val="bg1"/>
                </a:solidFill>
                <a:effectLst/>
                <a:latin typeface="Oswald" pitchFamily="2" charset="0"/>
                <a:ea typeface="Calibri" panose="020F0502020204030204" pitchFamily="34" charset="0"/>
              </a:rPr>
              <a:t>Благодарю за внимание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190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Реализация предмета Физическая культура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B0DE008-64EC-46AE-A739-3DD1BBDDEECD}"/>
              </a:ext>
            </a:extLst>
          </p:cNvPr>
          <p:cNvSpPr txBox="1"/>
          <p:nvPr/>
        </p:nvSpPr>
        <p:spPr>
          <a:xfrm>
            <a:off x="577268" y="1869810"/>
            <a:ext cx="1054509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	</a:t>
            </a:r>
            <a:r>
              <a:rPr lang="ru-RU" sz="2000" dirty="0">
                <a:solidFill>
                  <a:schemeClr val="bg1"/>
                </a:solidFill>
                <a:latin typeface="Oswald"/>
              </a:rPr>
              <a:t>Целью образования по физической культуре является формирование разносторонней, физически развитой личности, способной активно использовать ценности физической культуры для укрепления и длительного сохранения собственного здоровья, оптимизации трудовой деятельности и организации активного отдыха.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</a:rPr>
              <a:t>	Содержания и технологии преподавания учебного предмета определяется исходя из ключевых задач на каждом уровне общего образования: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solidFill>
                  <a:schemeClr val="bg1"/>
                </a:solidFill>
                <a:latin typeface="Oswald"/>
              </a:rPr>
              <a:t>На уровне дошкольного и начального общего образования у обучающихся следует обеспечить формирование познавательных интересов к занятиям физической культурой, навыков здорового образа жизни как основы физического воспитания.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solidFill>
                  <a:schemeClr val="bg1"/>
                </a:solidFill>
                <a:latin typeface="Oswald"/>
              </a:rPr>
              <a:t>На уровне основного общего и среднего общего образования необходимо обеспечить формирование у обучающихся компетенций по осознанному ведению здорового образа жизни, привычки к самостоятельным занятиям по развитию основных физических качеств, профилактике и укреплению здоровья</a:t>
            </a:r>
          </a:p>
        </p:txBody>
      </p:sp>
    </p:spTree>
    <p:extLst>
      <p:ext uri="{BB962C8B-B14F-4D97-AF65-F5344CB8AC3E}">
        <p14:creationId xmlns="" xmlns:p14="http://schemas.microsoft.com/office/powerpoint/2010/main" val="270586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Реализация предмета Физическая культура в Начальной школе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B0DE008-64EC-46AE-A739-3DD1BBDDEECD}"/>
              </a:ext>
            </a:extLst>
          </p:cNvPr>
          <p:cNvSpPr txBox="1"/>
          <p:nvPr/>
        </p:nvSpPr>
        <p:spPr>
          <a:xfrm>
            <a:off x="599767" y="1585716"/>
            <a:ext cx="26522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Вариант 1</a:t>
            </a:r>
          </a:p>
          <a:p>
            <a:endParaRPr lang="ru-RU" sz="2200" dirty="0">
              <a:solidFill>
                <a:schemeClr val="bg1"/>
              </a:solidFill>
            </a:endParaRPr>
          </a:p>
          <a:p>
            <a:r>
              <a:rPr lang="ru-RU" sz="2200" dirty="0">
                <a:solidFill>
                  <a:schemeClr val="bg1"/>
                </a:solidFill>
              </a:rPr>
              <a:t>В программе по физической культуре отведено особое место упражнениям основной гимнастики и играм с использованием гимнастических упражнений.</a:t>
            </a:r>
            <a:endParaRPr lang="ru-RU" sz="2200" dirty="0">
              <a:solidFill>
                <a:schemeClr val="bg1"/>
              </a:solidFill>
              <a:latin typeface="Oswald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894298C-946A-4C22-85D2-FCE7EA3E9A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63291" y="1608406"/>
            <a:ext cx="8340191" cy="43114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451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Реализация предмета Физическая культура в Начальной школе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B0DE008-64EC-46AE-A739-3DD1BBDDEECD}"/>
              </a:ext>
            </a:extLst>
          </p:cNvPr>
          <p:cNvSpPr txBox="1"/>
          <p:nvPr/>
        </p:nvSpPr>
        <p:spPr>
          <a:xfrm>
            <a:off x="611018" y="2152658"/>
            <a:ext cx="109924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Гимнастика</a:t>
            </a:r>
            <a:r>
              <a:rPr lang="ru-RU" sz="2200" dirty="0">
                <a:solidFill>
                  <a:schemeClr val="bg1"/>
                </a:solidFill>
              </a:rPr>
              <a:t> способствует всестороннему физическому развитию, мышечной силе и выносливости, гибкости суставов, равновесию, координации и силе корпуса, необходимым для повседневной жизни. (строевые упражнения, элементы танцевальных движений, упражнений с гимнастическими предметами (мяч, скакалка), акробатические упражнения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Игры</a:t>
            </a:r>
            <a:r>
              <a:rPr lang="ru-RU" sz="2200" dirty="0">
                <a:solidFill>
                  <a:schemeClr val="bg1"/>
                </a:solidFill>
              </a:rPr>
              <a:t> (сюжетные и импровизационно-творческие подвижные игры, рефлексивно-метафорические игры, игры на основе интеграции интеллектуального и двигательного компонентов);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Туризм</a:t>
            </a:r>
            <a:r>
              <a:rPr lang="ru-RU" sz="2200" dirty="0">
                <a:solidFill>
                  <a:schemeClr val="bg1"/>
                </a:solidFill>
              </a:rPr>
              <a:t> (туристические спортивные игры);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Спорт</a:t>
            </a:r>
            <a:r>
              <a:rPr lang="ru-RU" sz="2200" dirty="0">
                <a:solidFill>
                  <a:schemeClr val="bg1"/>
                </a:solidFill>
              </a:rPr>
              <a:t> (спортивные эстафеты, спортивные упражнения и спортивные игровые задания)</a:t>
            </a:r>
            <a:endParaRPr lang="ru-RU" sz="2200" dirty="0">
              <a:solidFill>
                <a:schemeClr val="bg1"/>
              </a:solidFill>
              <a:latin typeface="Oswa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12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Реализация предмета Физическая культура в Начальной школе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B0DE008-64EC-46AE-A739-3DD1BBDDEECD}"/>
              </a:ext>
            </a:extLst>
          </p:cNvPr>
          <p:cNvSpPr txBox="1"/>
          <p:nvPr/>
        </p:nvSpPr>
        <p:spPr>
          <a:xfrm>
            <a:off x="599767" y="1585716"/>
            <a:ext cx="265227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Вариант 2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sz="2200" dirty="0">
                <a:solidFill>
                  <a:schemeClr val="bg1"/>
                </a:solidFill>
              </a:rPr>
              <a:t>рекомендуемый объем </a:t>
            </a:r>
            <a:r>
              <a:rPr lang="ru-RU" sz="2200" dirty="0"/>
              <a:t>модуля по видам спорта</a:t>
            </a:r>
          </a:p>
          <a:p>
            <a:r>
              <a:rPr lang="ru-RU" sz="2200" dirty="0">
                <a:solidFill>
                  <a:schemeClr val="bg1"/>
                </a:solidFill>
              </a:rPr>
              <a:t>1 классе – 33 часа;</a:t>
            </a:r>
          </a:p>
          <a:p>
            <a:r>
              <a:rPr lang="ru-RU" sz="2200" dirty="0">
                <a:solidFill>
                  <a:schemeClr val="bg1"/>
                </a:solidFill>
              </a:rPr>
              <a:t>2, 3, 4 классах – 34 часа.</a:t>
            </a:r>
          </a:p>
          <a:p>
            <a:endParaRPr lang="ru-RU" sz="2200" dirty="0">
              <a:solidFill>
                <a:schemeClr val="bg1"/>
              </a:solidFill>
              <a:latin typeface="Oswald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968270E-21DF-4328-8A30-A58CA307DE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92229" y="1611314"/>
            <a:ext cx="7897741" cy="48961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15404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Реализация предмета Физическая культура в Начальной школе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B0DE008-64EC-46AE-A739-3DD1BBDDEECD}"/>
              </a:ext>
            </a:extLst>
          </p:cNvPr>
          <p:cNvSpPr txBox="1"/>
          <p:nvPr/>
        </p:nvSpPr>
        <p:spPr>
          <a:xfrm>
            <a:off x="599767" y="1585716"/>
            <a:ext cx="265227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Вариант 2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sz="2200" dirty="0">
                <a:solidFill>
                  <a:schemeClr val="bg1"/>
                </a:solidFill>
              </a:rPr>
              <a:t>рекомендуемый объем </a:t>
            </a:r>
            <a:r>
              <a:rPr lang="ru-RU" sz="2200" dirty="0"/>
              <a:t>модуля по видам спорта</a:t>
            </a:r>
          </a:p>
          <a:p>
            <a:r>
              <a:rPr lang="ru-RU" sz="2200" dirty="0">
                <a:solidFill>
                  <a:schemeClr val="bg1"/>
                </a:solidFill>
              </a:rPr>
              <a:t>1 классе – 33 часа;</a:t>
            </a:r>
          </a:p>
          <a:p>
            <a:r>
              <a:rPr lang="ru-RU" sz="2200" dirty="0">
                <a:solidFill>
                  <a:schemeClr val="bg1"/>
                </a:solidFill>
              </a:rPr>
              <a:t>2, 3, 4 классах – 34 часа.</a:t>
            </a:r>
          </a:p>
          <a:p>
            <a:endParaRPr lang="ru-RU" sz="2200" dirty="0">
              <a:solidFill>
                <a:schemeClr val="bg1"/>
              </a:solidFill>
              <a:latin typeface="Oswald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829B2745-279A-4666-A9CB-BC35517C4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16720700"/>
              </p:ext>
            </p:extLst>
          </p:nvPr>
        </p:nvGraphicFramePr>
        <p:xfrm>
          <a:off x="3068646" y="1735806"/>
          <a:ext cx="8849034" cy="4483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530">
                  <a:extLst>
                    <a:ext uri="{9D8B030D-6E8A-4147-A177-3AD203B41FA5}">
                      <a16:colId xmlns="" xmlns:a16="http://schemas.microsoft.com/office/drawing/2014/main" val="1813209915"/>
                    </a:ext>
                  </a:extLst>
                </a:gridCol>
                <a:gridCol w="2236718">
                  <a:extLst>
                    <a:ext uri="{9D8B030D-6E8A-4147-A177-3AD203B41FA5}">
                      <a16:colId xmlns="" xmlns:a16="http://schemas.microsoft.com/office/drawing/2014/main" val="317745278"/>
                    </a:ext>
                  </a:extLst>
                </a:gridCol>
                <a:gridCol w="2220854">
                  <a:extLst>
                    <a:ext uri="{9D8B030D-6E8A-4147-A177-3AD203B41FA5}">
                      <a16:colId xmlns="" xmlns:a16="http://schemas.microsoft.com/office/drawing/2014/main" val="3653960523"/>
                    </a:ext>
                  </a:extLst>
                </a:gridCol>
                <a:gridCol w="2791932">
                  <a:extLst>
                    <a:ext uri="{9D8B030D-6E8A-4147-A177-3AD203B41FA5}">
                      <a16:colId xmlns="" xmlns:a16="http://schemas.microsoft.com/office/drawing/2014/main" val="1809092832"/>
                    </a:ext>
                  </a:extLst>
                </a:gridCol>
              </a:tblGrid>
              <a:tr h="533918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Oswald"/>
                        </a:rPr>
                        <a:t>Виды спорта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5532927"/>
                  </a:ext>
                </a:extLst>
              </a:tr>
              <a:tr h="53391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Самбо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Фитнес-аэробика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Oswald"/>
                          <a:ea typeface="+mn-ea"/>
                          <a:cs typeface="+mn-cs"/>
                        </a:rPr>
                        <a:t>Городошный спорт</a:t>
                      </a:r>
                      <a:endParaRPr lang="ru-RU" sz="1800" dirty="0">
                        <a:latin typeface="Oswa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Ушу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36176418"/>
                  </a:ext>
                </a:extLst>
              </a:tr>
              <a:tr h="53391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Гандбол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Флорбол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Гольф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Чир спорт (чирлидинг)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8397499"/>
                  </a:ext>
                </a:extLst>
              </a:tr>
              <a:tr h="53391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Дзюдо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Легкая атлетика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Биатлон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Перетягивание каната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1181366"/>
                  </a:ext>
                </a:extLst>
              </a:tr>
              <a:tr h="53391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Тэг – Регби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Подвижные шахматы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Роллер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Танцевальный спорт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91374"/>
                  </a:ext>
                </a:extLst>
              </a:tr>
              <a:tr h="53391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Плавание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Бадминтон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Скалолазание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Бокс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26387363"/>
                  </a:ext>
                </a:extLst>
              </a:tr>
              <a:tr h="53391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Хоккей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Триатлон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Спортивный туризм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Тяжелая атлетика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09451982"/>
                  </a:ext>
                </a:extLst>
              </a:tr>
              <a:tr h="533918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Футбол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Лапта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Хоккей на траве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Oswald"/>
                        </a:rPr>
                        <a:t>Компьютерный спорт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5318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29655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5026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361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Реализация предмета Физическая культура в Начальной школе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764F4D-AEF4-4A51-977C-7A388A5E397D}"/>
              </a:ext>
            </a:extLst>
          </p:cNvPr>
          <p:cNvSpPr txBox="1"/>
          <p:nvPr/>
        </p:nvSpPr>
        <p:spPr>
          <a:xfrm>
            <a:off x="599768" y="1544202"/>
            <a:ext cx="10992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При реализации варианта 2 программы возможно дополнение его модулями по </a:t>
            </a:r>
            <a:r>
              <a:rPr lang="ru-RU" sz="2200" dirty="0">
                <a:latin typeface="Oswald"/>
              </a:rPr>
              <a:t>виду спорта 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в следующих вариантах: </a:t>
            </a: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="" xmlns:a16="http://schemas.microsoft.com/office/drawing/2014/main" id="{B8C4DFFC-0B4E-4C4B-A37B-E642FFF1C7A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01903642"/>
              </p:ext>
            </p:extLst>
          </p:nvPr>
        </p:nvGraphicFramePr>
        <p:xfrm>
          <a:off x="599768" y="2374311"/>
          <a:ext cx="8972747" cy="1952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9AB0E69C-2380-457D-B3F8-AAF996918C2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29764" y="4544358"/>
            <a:ext cx="1972271" cy="1972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BA6A5E3-3AB8-41C0-89BF-E648BEA460A5}"/>
              </a:ext>
            </a:extLst>
          </p:cNvPr>
          <p:cNvSpPr txBox="1"/>
          <p:nvPr/>
        </p:nvSpPr>
        <p:spPr>
          <a:xfrm>
            <a:off x="4141486" y="4685475"/>
            <a:ext cx="28464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Методические рекомендации для урока Физической культуры </a:t>
            </a:r>
          </a:p>
          <a:p>
            <a:pPr algn="just"/>
            <a:r>
              <a:rPr lang="ru-RU" sz="2200" dirty="0">
                <a:solidFill>
                  <a:schemeClr val="bg1"/>
                </a:solidFill>
                <a:latin typeface="Oswald"/>
              </a:rPr>
              <a:t>1-4 класс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944A364A-EF9A-4732-9397-42834276F5A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7694" y="4544358"/>
            <a:ext cx="1972271" cy="19722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197E854-E40C-4626-9527-335DEEA1BFF1}"/>
              </a:ext>
            </a:extLst>
          </p:cNvPr>
          <p:cNvSpPr txBox="1"/>
          <p:nvPr/>
        </p:nvSpPr>
        <p:spPr>
          <a:xfrm>
            <a:off x="2732962" y="4546307"/>
            <a:ext cx="129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Вариант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83A75A39-235E-4E08-89BA-EC11B6080F2D}"/>
              </a:ext>
            </a:extLst>
          </p:cNvPr>
          <p:cNvSpPr txBox="1"/>
          <p:nvPr/>
        </p:nvSpPr>
        <p:spPr>
          <a:xfrm>
            <a:off x="9720319" y="4544358"/>
            <a:ext cx="129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Вариант 2</a:t>
            </a:r>
          </a:p>
        </p:txBody>
      </p:sp>
    </p:spTree>
    <p:extLst>
      <p:ext uri="{BB962C8B-B14F-4D97-AF65-F5344CB8AC3E}">
        <p14:creationId xmlns="" xmlns:p14="http://schemas.microsoft.com/office/powerpoint/2010/main" val="228451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Реализация предмета Физическая культура в Начальной школе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B0DE008-64EC-46AE-A739-3DD1BBDDEECD}"/>
              </a:ext>
            </a:extLst>
          </p:cNvPr>
          <p:cNvSpPr txBox="1"/>
          <p:nvPr/>
        </p:nvSpPr>
        <p:spPr>
          <a:xfrm>
            <a:off x="599767" y="2016722"/>
            <a:ext cx="1054509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/>
              <a:t>Общее число часов, рекомендованных для изучения физической культуры, – 405 часов: </a:t>
            </a:r>
          </a:p>
          <a:p>
            <a:pPr algn="just"/>
            <a:r>
              <a:rPr lang="ru-RU" sz="2200" dirty="0"/>
              <a:t>в 1 классе – 99 часов (3 часа в неделю);</a:t>
            </a:r>
          </a:p>
          <a:p>
            <a:pPr algn="just"/>
            <a:r>
              <a:rPr lang="ru-RU" sz="2200" dirty="0"/>
              <a:t>во 2 классе – 102 часа (3 часа в неделю); </a:t>
            </a:r>
          </a:p>
          <a:p>
            <a:pPr algn="just"/>
            <a:r>
              <a:rPr lang="ru-RU" sz="2200" dirty="0"/>
              <a:t>в 3 классе – 102 часа (3 часа в неделю);</a:t>
            </a:r>
          </a:p>
          <a:p>
            <a:pPr algn="just"/>
            <a:r>
              <a:rPr lang="ru-RU" sz="2200" dirty="0"/>
              <a:t>в 4 классе – 102 часа (3 часа в неделю). </a:t>
            </a:r>
          </a:p>
          <a:p>
            <a:pPr algn="just"/>
            <a:r>
              <a:rPr lang="ru-RU" sz="2200" dirty="0"/>
              <a:t>При планировании учебного материала по программе по физической культуре рекомендуется для всех классов начального общего образования в объёме не менее </a:t>
            </a:r>
            <a:r>
              <a:rPr lang="ru-RU" sz="2200" dirty="0">
                <a:solidFill>
                  <a:srgbClr val="FF0000"/>
                </a:solidFill>
              </a:rPr>
              <a:t>70% учебных часов </a:t>
            </a:r>
            <a:r>
              <a:rPr lang="ru-RU" sz="2200" dirty="0"/>
              <a:t>отводить на выполнение физических упражнений. </a:t>
            </a:r>
          </a:p>
          <a:p>
            <a:pPr algn="ctr"/>
            <a:endParaRPr lang="ru-RU" sz="2200" dirty="0">
              <a:solidFill>
                <a:schemeClr val="bg1"/>
              </a:solidFill>
              <a:latin typeface="Oswa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7077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E0D792A3-B22D-FC36-49FE-3CCE4F4D7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C5C6F9E9-3224-CB05-02E2-BE158F4A5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359" y="-5026"/>
            <a:ext cx="1896080" cy="711967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066BB42E-6849-A6EA-76B8-DF207ED77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5440" y="0"/>
            <a:ext cx="1849060" cy="71684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F5543D8-0068-CDE3-79AF-9BB156309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2409568" cy="71684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9A1C3737-584B-4C3F-AB52-3E5F5EAEB36A}"/>
              </a:ext>
            </a:extLst>
          </p:cNvPr>
          <p:cNvSpPr/>
          <p:nvPr/>
        </p:nvSpPr>
        <p:spPr>
          <a:xfrm>
            <a:off x="599768" y="1847327"/>
            <a:ext cx="1099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+mj-lt"/>
              <a:buAutoNum type="arabicPeriod"/>
            </a:pPr>
            <a:endParaRPr lang="ru-RU" sz="2400" dirty="0">
              <a:solidFill>
                <a:schemeClr val="bg1"/>
              </a:solidFill>
              <a:latin typeface="Oswald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95C6924-91AA-4529-B1EF-5494FE1232E3}"/>
              </a:ext>
            </a:extLst>
          </p:cNvPr>
          <p:cNvSpPr txBox="1"/>
          <p:nvPr/>
        </p:nvSpPr>
        <p:spPr>
          <a:xfrm>
            <a:off x="599768" y="1000941"/>
            <a:ext cx="1123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Физическая культура основного общего образования 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764F4D-AEF4-4A51-977C-7A388A5E397D}"/>
              </a:ext>
            </a:extLst>
          </p:cNvPr>
          <p:cNvSpPr txBox="1"/>
          <p:nvPr/>
        </p:nvSpPr>
        <p:spPr>
          <a:xfrm>
            <a:off x="599768" y="1544202"/>
            <a:ext cx="109924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dirty="0">
                <a:solidFill>
                  <a:schemeClr val="bg1"/>
                </a:solidFill>
                <a:latin typeface="Oswald"/>
              </a:rPr>
              <a:t>	Инвариантные модули включают в себя содержание базовых видов спорта: </a:t>
            </a:r>
            <a:r>
              <a:rPr lang="ru-RU" sz="2200" dirty="0">
                <a:latin typeface="Oswald"/>
              </a:rPr>
              <a:t>гимнастика, легкая атлетика, зимние виды спорта, спортивные игры, плавание</a:t>
            </a:r>
            <a:r>
              <a:rPr lang="ru-RU" sz="2200" dirty="0">
                <a:solidFill>
                  <a:schemeClr val="bg1"/>
                </a:solidFill>
                <a:latin typeface="Oswald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2200" dirty="0">
                <a:solidFill>
                  <a:schemeClr val="bg1"/>
                </a:solidFill>
                <a:latin typeface="Oswald"/>
              </a:rPr>
              <a:t>Модуль "Плавание" вводится в учебный процесс при наличии соответствующих условий и материальной базы по решению муниципальных органов управления образованием. </a:t>
            </a:r>
          </a:p>
          <a:p>
            <a:pPr algn="just">
              <a:lnSpc>
                <a:spcPct val="150000"/>
              </a:lnSpc>
            </a:pPr>
            <a:r>
              <a:rPr lang="ru-RU" sz="2200" dirty="0">
                <a:solidFill>
                  <a:schemeClr val="bg1"/>
                </a:solidFill>
                <a:latin typeface="Oswald"/>
              </a:rPr>
              <a:t>Модули "Плавание", "Лыжные гонки" </a:t>
            </a:r>
            <a:r>
              <a:rPr lang="ru-RU" sz="2200" dirty="0">
                <a:latin typeface="Oswald"/>
              </a:rPr>
              <a:t>могут быть заменены углубленным изучением материалов других </a:t>
            </a:r>
            <a:r>
              <a:rPr lang="ru-RU" sz="2200" b="1" u="sng" dirty="0">
                <a:latin typeface="Oswald"/>
              </a:rPr>
              <a:t>инвариантных модулей</a:t>
            </a:r>
            <a:r>
              <a:rPr lang="ru-RU" sz="2200" u="sng" dirty="0">
                <a:latin typeface="Oswald"/>
              </a:rPr>
              <a:t>.</a:t>
            </a:r>
          </a:p>
          <a:p>
            <a:pPr algn="just"/>
            <a:endParaRPr lang="ru-RU" sz="2200" dirty="0">
              <a:solidFill>
                <a:schemeClr val="bg1"/>
              </a:solidFill>
              <a:latin typeface="Oswa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06898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478</Words>
  <Application>Microsoft Office PowerPoint</Application>
  <PresentationFormat>Произвольный</PresentationFormat>
  <Paragraphs>136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Абрамов</dc:creator>
  <cp:lastModifiedBy>Operator</cp:lastModifiedBy>
  <cp:revision>185</cp:revision>
  <dcterms:created xsi:type="dcterms:W3CDTF">2024-08-10T11:57:42Z</dcterms:created>
  <dcterms:modified xsi:type="dcterms:W3CDTF">2024-08-23T09:29:03Z</dcterms:modified>
</cp:coreProperties>
</file>