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7" r:id="rId3"/>
    <p:sldId id="265" r:id="rId4"/>
    <p:sldId id="267" r:id="rId5"/>
    <p:sldId id="259" r:id="rId6"/>
    <p:sldId id="260" r:id="rId7"/>
    <p:sldId id="256" r:id="rId8"/>
    <p:sldId id="261" r:id="rId9"/>
    <p:sldId id="262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D9ED-C0E3-475A-B3A8-7316685AE13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60F53-08A7-4C32-A69A-41D2E2D1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0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60F53-08A7-4C32-A69A-41D2E2D125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1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723-3699-9A9E-83A6-10AA53A2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351ED-17C0-1B19-D989-DA4C7CCF4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AAEAA-8DFF-1AD7-A2C8-2FE9C004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4620F-B376-3D15-50BD-3C72BCFE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B5BA0-AC33-1B27-059C-E348E963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4B82-ABE8-DF05-FDD3-02DBBD51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E091C-165B-6445-BB07-9E881313C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97E60-6C6F-A218-C856-57CE5731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71AF4-58B2-DAB3-007E-5BB19A6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474D4-A153-0B77-74DF-2B2EDF20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CBF93F-32A1-EB7B-767C-9FCA7DA06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4B3B3F-F137-5BBE-92A4-EF593B90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18F44-4415-8F29-A3C9-B541BEF9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EE4AC-3D94-FD85-316D-6A17B6C7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E2AF-62F5-AA6F-04FA-ECC21FC8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1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FDAEC-59AB-02AB-77EE-F0280437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47306-160E-FB48-CE53-A078D2D6B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1AC83-A075-5487-C9E9-D0BF7821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C3238-C52B-4C9E-CF74-77EDF611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37C10-3C38-B682-D857-A118FD13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6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DF57-908A-270F-29F0-9AD65A02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5D44ED-302F-9632-74C2-45BB568C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39278-5FCD-6D97-5438-776EB543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3BA53-FD7E-4A44-57A3-3C86D758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38C27-7F93-9B4F-46B6-805C94C4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27249-BD49-D7F3-F964-1AB46077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F28D9-FA94-8843-2153-76E4D6FE6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2DF883-8262-C647-1456-8A935742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6EDBEF-14CD-1606-40EA-89AF9ED4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45C8-2390-4A2B-9F2C-9CD10A9B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954138-14F8-A9BE-47C2-255B08F8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23D4-9A5F-3442-FD71-80F40F6C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15877-A8C5-7C37-43FE-4E52E578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9AACE6-E380-8EBF-30EE-36119EC25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94E38C-637E-C76E-ADF8-94027076D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1BE52B-88A3-51DF-80BE-EE7BD096B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B4930A-DBF3-2614-CBD3-6344FDD1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7C307A-BFC7-BBB9-ECC5-47CB11B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4B22BC-953F-CA3C-0AC4-E8E4BC43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0186A-79DA-D973-CB68-83A50F16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F93AF6-7C80-B14B-AC0B-5366666F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07538B-D8E1-E3CC-C804-DD2CABCD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A37872-BAAF-AAF7-DCB8-F28C463D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939B42-5B94-E921-E428-75CE9BCA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850703-438D-7450-8E4A-A1337CF9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5B84F-0BE1-7808-C52B-DBB89199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C3536-6C2E-9B38-AA30-74F3495E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B3022-6DFC-2433-A26C-6C6D5D1F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C8CD8-BBCE-1F0F-8BFB-C2AF979AC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585EF-3CF3-95EE-101B-B47F5607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E7DF8-651C-A261-61FC-28EC794F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0B4A97-CFF5-4877-0804-D789F95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6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E2655-7D62-DC06-3915-DF536E13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554360-36BA-583C-8705-14B4EF071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8902E-4D0E-FB24-D7BB-505BCA75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57BC0A-731A-1CE6-2F59-A0F22F26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CA3AE3-6025-613D-B793-A2865C64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6A7CD-6FEC-5FE0-183B-90DE788E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487-7FE6-3ECE-985A-C4833AB1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43D0F-7DD5-329C-1181-B854E9290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9CDA7-9B46-CE53-2254-D88B4C0B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B1FC-AB07-4111-8CB4-A08A12ACB2F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443C3-4DAB-79B3-63E5-4138415F6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512F0-D107-003B-650C-1668F6AF1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09B6-A1F8-4765-AA18-3D31E958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1756F-8023-BC41-A71E-7E5C76D6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19" y="-316495"/>
            <a:ext cx="6896987" cy="10345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CD655-B132-0348-8EB5-BCDB4987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949" y="704830"/>
            <a:ext cx="1643087" cy="2934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C6B91C-CE79-2445-BB0B-E67ABDB4C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32" y="496644"/>
            <a:ext cx="6794091" cy="209907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600" b="1" dirty="0">
                <a:solidFill>
                  <a:srgbClr val="C63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«Организация и проведение регионального этапа </a:t>
            </a:r>
            <a:r>
              <a:rPr lang="ru-RU" sz="3600" b="1" dirty="0" err="1">
                <a:solidFill>
                  <a:srgbClr val="C63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br>
              <a:rPr lang="ru-RU" sz="3600" b="1" dirty="0">
                <a:solidFill>
                  <a:srgbClr val="C63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C63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Красноярском крае»</a:t>
            </a: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26.12.2024</a:t>
            </a:r>
            <a:endParaRPr lang="en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2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D2790-B1C3-44A6-96A6-A54A57DF1ECD}"/>
              </a:ext>
            </a:extLst>
          </p:cNvPr>
          <p:cNvSpPr txBox="1"/>
          <p:nvPr/>
        </p:nvSpPr>
        <p:spPr>
          <a:xfrm>
            <a:off x="3112655" y="304800"/>
            <a:ext cx="593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проживания и питания участников РЭ </a:t>
            </a:r>
            <a:r>
              <a:rPr lang="ru-RU" b="1" dirty="0" err="1"/>
              <a:t>ВсОШ</a:t>
            </a:r>
            <a:endParaRPr lang="ru-RU" b="1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31814B6-0FBD-4106-88A7-B4231B1B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94318">
            <a:off x="8375793" y="3526847"/>
            <a:ext cx="4436494" cy="4408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277CC-64D2-4791-8413-82E39C3EACC1}"/>
              </a:ext>
            </a:extLst>
          </p:cNvPr>
          <p:cNvSpPr txBox="1"/>
          <p:nvPr/>
        </p:nvSpPr>
        <p:spPr>
          <a:xfrm>
            <a:off x="1117600" y="1043709"/>
            <a:ext cx="103077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Заселение сопровождающих лиц происходит по предварительной регистрации и оплате по ссылке: https://forms.sfu24.ru/fms-hostel/?bx_sender_conversion_id=0 или по QR-коду: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одноместном размещении 1500 руб./</a:t>
            </a:r>
            <a:r>
              <a:rPr lang="ru-RU" dirty="0" err="1"/>
              <a:t>сут</a:t>
            </a:r>
            <a:r>
              <a:rPr lang="ru-RU" dirty="0"/>
              <a:t>., при двухместном размещении 750 руб./</a:t>
            </a:r>
            <a:r>
              <a:rPr lang="ru-RU" dirty="0" err="1"/>
              <a:t>сут</a:t>
            </a:r>
            <a:r>
              <a:rPr lang="ru-RU" dirty="0"/>
              <a:t>. трехразовое питание от 800 руб./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вопросам проживания сопровождающих лиц в ФМШ СФУ обращаться по тел. 8 (391) 206-21-84, Тюлькина Маргарита Анатольевна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Фактическое участие школьников в олимпиаде для формирования заявки на питание и проживание, а также дату время прибытия в ФМШ СФУ необходимо сообщить не менее, </a:t>
            </a:r>
            <a:br>
              <a:rPr lang="ru-RU" dirty="0"/>
            </a:br>
            <a:r>
              <a:rPr lang="ru-RU" dirty="0"/>
              <a:t>чем за 3 дня до олимпиады по тел. 8 902 956 60 06, Елена Владимировна Чеботарева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B7AF0-D357-4FDF-8F6E-12E6FDFCE4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4" y="1399470"/>
            <a:ext cx="847292" cy="7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DCEE7-327E-4C5B-A4C9-B835EB23576F}"/>
              </a:ext>
            </a:extLst>
          </p:cNvPr>
          <p:cNvSpPr txBox="1"/>
          <p:nvPr/>
        </p:nvSpPr>
        <p:spPr>
          <a:xfrm>
            <a:off x="3112655" y="304800"/>
            <a:ext cx="593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Проведение апелляций по предметам РЭ </a:t>
            </a:r>
            <a:r>
              <a:rPr lang="ru-RU" b="1" dirty="0" err="1"/>
              <a:t>ВсОШ</a:t>
            </a:r>
            <a:endParaRPr lang="ru-RU" b="1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4410769-C68C-4207-88EC-8E2B40BE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94318">
            <a:off x="-1860406" y="3526848"/>
            <a:ext cx="4436494" cy="4408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7CE16-3682-4207-B116-FA99BF4F6E63}"/>
              </a:ext>
            </a:extLst>
          </p:cNvPr>
          <p:cNvSpPr txBox="1"/>
          <p:nvPr/>
        </p:nvSpPr>
        <p:spPr>
          <a:xfrm>
            <a:off x="2138885" y="1131483"/>
            <a:ext cx="9445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 должен: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Подать заявление на апелляцию в установленные регламентом сроки </a:t>
            </a:r>
            <a:br>
              <a:rPr lang="ru-RU" dirty="0"/>
            </a:br>
            <a:r>
              <a:rPr lang="ru-RU" dirty="0"/>
              <a:t>на </a:t>
            </a:r>
            <a:r>
              <a:rPr lang="en-US" u="sng" dirty="0"/>
              <a:t>intellekt24@mail.ru</a:t>
            </a:r>
            <a:endParaRPr lang="ru-RU" u="sng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Указать в заявлении выбранный пункт доступа проведения апелляций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Прийти в назначенное время в пункт доступа проведения апелляций с </a:t>
            </a:r>
            <a:r>
              <a:rPr lang="ru-RU" u="sng" dirty="0"/>
              <a:t>оригиналом паспорта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E0FC8-5140-4CF7-8F03-1CBAACCF8A7A}"/>
              </a:ext>
            </a:extLst>
          </p:cNvPr>
          <p:cNvSpPr txBox="1"/>
          <p:nvPr/>
        </p:nvSpPr>
        <p:spPr>
          <a:xfrm>
            <a:off x="2138885" y="3620159"/>
            <a:ext cx="862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Муниципалитет должен: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Обеспечить пункты доступа проведения апелляций и передать нам сведения об ответственном лице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Контролировать своевременное реагирование ответственного лица в пункте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25324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23269-2F58-F7FC-2729-7E59444A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2B9DA-6D35-F4CC-6D15-A4506AC45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3CCAE-9FFC-84AB-73F9-04056AD6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45866-2BEE-F09A-F32E-F51F4C77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8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F26FA5-B934-4044-B773-462B36C0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02" y="5810616"/>
            <a:ext cx="524873" cy="52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169C5-78B8-7A42-84A8-2FFCC547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35" y="2929570"/>
            <a:ext cx="524873" cy="524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BAE6C-74F7-8A43-860A-6524C282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37" y="573397"/>
            <a:ext cx="4036003" cy="57620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F3B925-298F-004F-8F0A-949154F3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12" y="4572813"/>
            <a:ext cx="722827" cy="8834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C8FD11-3B08-D6AB-2B52-393E44285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127" y="84490"/>
            <a:ext cx="5283469" cy="66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B5BC6-ACE3-42B0-9856-0B6A6F27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16"/>
            <a:ext cx="12192000" cy="950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768C4-B178-4AE8-9CF0-F5CEB33B534B}"/>
              </a:ext>
            </a:extLst>
          </p:cNvPr>
          <p:cNvSpPr txBox="1"/>
          <p:nvPr/>
        </p:nvSpPr>
        <p:spPr>
          <a:xfrm>
            <a:off x="849745" y="1588655"/>
            <a:ext cx="10575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Письмо министерства образования Красноярского края от 18.12.2024 № 75-14746 «О региональном этапе всероссийской олимпиады школьников»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Письмо министерства образования Красноярского края от 23.12.2024 № 75-14988 «О региональном этапе всероссийской олимпиады школьников»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Письмо министерства образования Красноярского края от 24.12.2024 № 75-15108 «О регламентах проведения регионального этапа всероссийской олимпиады 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val="3306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0A59-8A38-4FC1-CC00-90686048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60CF6-83ED-A93D-343C-8D4657A9A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CFD0F-AC8F-49EE-0C66-AC3A32B68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61D05-014A-B8EF-6A7A-C10A9AD7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4D446-D9D8-775F-3801-045A28BB2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9FE6F-DDDA-A6F2-EEE5-2EE8C46E7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A66742-4317-0E90-77BE-F7F36DFD6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1DEC65-963E-3AAF-3F01-49C245F3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ACD20-DBEC-3B34-3DBF-CD087145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96" y="941899"/>
            <a:ext cx="8068373" cy="539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D3C14-80B9-FA82-0C17-CEA3047AFE96}"/>
              </a:ext>
            </a:extLst>
          </p:cNvPr>
          <p:cNvSpPr txBox="1"/>
          <p:nvPr/>
        </p:nvSpPr>
        <p:spPr>
          <a:xfrm>
            <a:off x="2674375" y="147484"/>
            <a:ext cx="588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Личный кабинет участника РЭ </a:t>
            </a:r>
            <a:r>
              <a:rPr lang="ru-RU" sz="2800" b="1" dirty="0" err="1"/>
              <a:t>ВсОШ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258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F113-6AB3-F27B-ACF9-C27AAAB7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156E3-F2F8-3786-54D4-09EABAEE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627353"/>
            <a:ext cx="4124863" cy="41248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6B1BE-D5C5-3611-49B3-D1A131FD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31" y="105784"/>
            <a:ext cx="3377842" cy="221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4300D-D16F-735F-23B8-0B11A85E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7" y="383457"/>
            <a:ext cx="5770376" cy="59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30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5EAED-4DDF-AFE5-D09D-2DA8FE26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C97B72-5C8A-C8A0-CDAC-8A89A1627C85}"/>
              </a:ext>
            </a:extLst>
          </p:cNvPr>
          <p:cNvSpPr txBox="1"/>
          <p:nvPr/>
        </p:nvSpPr>
        <p:spPr>
          <a:xfrm>
            <a:off x="746176" y="5448281"/>
            <a:ext cx="1086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Содержание может (и будет) меняться</a:t>
            </a:r>
            <a:r>
              <a:rPr lang="ru-RU" dirty="0"/>
              <a:t>, в зависимости от специфики предмета и опыта работы. Например по Химии предусмотрена перевозка участников, следовательно необходимы контактные телефоны участников и законных представителей для заявки в ГАИ и т.д. 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3D61D03-9BEF-FE26-02AB-4C33CFA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94318">
            <a:off x="8662119" y="-1266822"/>
            <a:ext cx="4436494" cy="44085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0D483-F5E2-A2E6-D4CB-27F8E648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3" y="208804"/>
            <a:ext cx="6567795" cy="523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36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312</Words>
  <Application>Microsoft Office PowerPoint</Application>
  <PresentationFormat>Широкоэкранный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Лалетин</dc:creator>
  <cp:lastModifiedBy>Нестулиева Ольга</cp:lastModifiedBy>
  <cp:revision>15</cp:revision>
  <dcterms:created xsi:type="dcterms:W3CDTF">2024-12-25T11:56:52Z</dcterms:created>
  <dcterms:modified xsi:type="dcterms:W3CDTF">2024-12-26T03:58:08Z</dcterms:modified>
</cp:coreProperties>
</file>